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1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notesSlides/notesSlide2.xml" ContentType="application/vnd.openxmlformats-officedocument.presentationml.notesSlide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460" r:id="rId3"/>
    <p:sldId id="462" r:id="rId4"/>
    <p:sldId id="463" r:id="rId5"/>
    <p:sldId id="464" r:id="rId6"/>
    <p:sldId id="517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76" r:id="rId18"/>
    <p:sldId id="477" r:id="rId19"/>
    <p:sldId id="478" r:id="rId20"/>
    <p:sldId id="479" r:id="rId21"/>
    <p:sldId id="480" r:id="rId22"/>
    <p:sldId id="481" r:id="rId23"/>
    <p:sldId id="482" r:id="rId24"/>
    <p:sldId id="483" r:id="rId25"/>
    <p:sldId id="518" r:id="rId26"/>
    <p:sldId id="519" r:id="rId27"/>
    <p:sldId id="538" r:id="rId28"/>
    <p:sldId id="486" r:id="rId29"/>
    <p:sldId id="487" r:id="rId30"/>
    <p:sldId id="488" r:id="rId31"/>
    <p:sldId id="489" r:id="rId32"/>
    <p:sldId id="490" r:id="rId33"/>
    <p:sldId id="491" r:id="rId34"/>
    <p:sldId id="492" r:id="rId35"/>
    <p:sldId id="493" r:id="rId36"/>
    <p:sldId id="539" r:id="rId37"/>
    <p:sldId id="520" r:id="rId38"/>
    <p:sldId id="495" r:id="rId39"/>
    <p:sldId id="496" r:id="rId40"/>
    <p:sldId id="497" r:id="rId41"/>
    <p:sldId id="498" r:id="rId42"/>
    <p:sldId id="540" r:id="rId43"/>
    <p:sldId id="521" r:id="rId44"/>
    <p:sldId id="499" r:id="rId45"/>
    <p:sldId id="500" r:id="rId46"/>
    <p:sldId id="501" r:id="rId47"/>
    <p:sldId id="502" r:id="rId48"/>
    <p:sldId id="522" r:id="rId49"/>
    <p:sldId id="523" r:id="rId50"/>
    <p:sldId id="524" r:id="rId51"/>
    <p:sldId id="525" r:id="rId52"/>
    <p:sldId id="526" r:id="rId53"/>
    <p:sldId id="541" r:id="rId54"/>
    <p:sldId id="546" r:id="rId55"/>
    <p:sldId id="504" r:id="rId56"/>
    <p:sldId id="505" r:id="rId57"/>
    <p:sldId id="506" r:id="rId58"/>
    <p:sldId id="507" r:id="rId59"/>
    <p:sldId id="508" r:id="rId60"/>
    <p:sldId id="509" r:id="rId61"/>
    <p:sldId id="510" r:id="rId62"/>
    <p:sldId id="511" r:id="rId63"/>
    <p:sldId id="512" r:id="rId64"/>
    <p:sldId id="542" r:id="rId65"/>
    <p:sldId id="527" r:id="rId66"/>
    <p:sldId id="528" r:id="rId67"/>
    <p:sldId id="513" r:id="rId68"/>
    <p:sldId id="543" r:id="rId69"/>
    <p:sldId id="529" r:id="rId70"/>
    <p:sldId id="530" r:id="rId71"/>
    <p:sldId id="544" r:id="rId72"/>
    <p:sldId id="532" r:id="rId73"/>
    <p:sldId id="547" r:id="rId74"/>
    <p:sldId id="545" r:id="rId75"/>
    <p:sldId id="531" r:id="rId76"/>
    <p:sldId id="514" r:id="rId77"/>
    <p:sldId id="515" r:id="rId78"/>
    <p:sldId id="533" r:id="rId79"/>
    <p:sldId id="535" r:id="rId80"/>
    <p:sldId id="536" r:id="rId81"/>
    <p:sldId id="537" r:id="rId82"/>
  </p:sldIdLst>
  <p:sldSz cx="9144000" cy="6858000" type="screen4x3"/>
  <p:notesSz cx="4724400" cy="6946900"/>
  <p:custDataLst>
    <p:tags r:id="rId8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3" autoAdjust="0"/>
  </p:normalViewPr>
  <p:slideViewPr>
    <p:cSldViewPr>
      <p:cViewPr varScale="1">
        <p:scale>
          <a:sx n="85" d="100"/>
          <a:sy n="85" d="100"/>
        </p:scale>
        <p:origin x="981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676369" y="1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/>
          <a:lstStyle>
            <a:lvl1pPr algn="r">
              <a:defRPr sz="800"/>
            </a:lvl1pPr>
          </a:lstStyle>
          <a:p>
            <a:fld id="{DFE17C97-8A2F-45B4-A142-9FD71BAF1D2C}" type="datetimeFigureOut">
              <a:rPr lang="en-US" smtClean="0"/>
              <a:pPr/>
              <a:t>4/28/2024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98025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676369" y="6598025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 anchor="b"/>
          <a:lstStyle>
            <a:lvl1pPr algn="r">
              <a:defRPr sz="800"/>
            </a:lvl1pPr>
          </a:lstStyle>
          <a:p>
            <a:fld id="{10F59ED8-2797-4E12-B4AC-4A82509A04E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4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0 2879 0 0,'-3'0'46'0'0,"0"0"-1"0"0,0 1 0 0 0,-1-1 0 0 0,1 1 0 0 0,0 0 0 0 0,-6 2 0 0 0,3 0 134 0 0,0 1-1 0 0,0 0 0 0 0,0 0 0 0 0,0 0 0 0 0,1 1 0 0 0,0 0 0 0 0,0 0 1 0 0,0 0-1 0 0,0 1 0 0 0,1 0 0 0 0,-4 6 0 0 0,-3 7 228 0 0,0 1 0 0 0,-9 25 0 0 0,12-22-111 0 0,0 0 1 0 0,1 0-1 0 0,2 1 0 0 0,-5 35 0 0 0,9-41-201 0 0,0 0 1 0 0,1-1-1 0 0,0 1 0 0 0,2 0 1 0 0,0-1-1 0 0,9 34 0 0 0,-8-40 78 0 0,2 0 0 0 0,-1 1 0 0 0,10 14-1 0 0,-11-21 59 0 0,0 0 1 0 0,1 0-1 0 0,0 0 0 0 0,0 0 0 0 0,0-1 0 0 0,0 1 0 0 0,1-1 0 0 0,6 5 0 0 0,-9-8 208 0 0,0-1-43 0 0,2-1-324 0 0,0 0 0 0 0,-1 1 0 0 0,1-1-1 0 0,0-1 1 0 0,-1 1 0 0 0,1 0 0 0 0,-1-1 0 0 0,1 0 0 0 0,-1 0-1 0 0,0 0 1 0 0,0 0 0 0 0,0 0 0 0 0,0-1 0 0 0,0 1 0 0 0,0-1 0 0 0,-1 0-1 0 0,1 1 1 0 0,-1-1 0 0 0,0-1 0 0 0,3-4 0 0 0,1-3 124 0 0,-1-1 0 0 0,0 0 0 0 0,0 0-1 0 0,-1 0 1 0 0,2-14 0 0 0,-4 15-50 0 0,3-7 59 0 0,-1-1 0 0 0,-1 0 0 0 0,1-29-1 0 0,-3 36-134 0 0,0 0 0 0 0,1 0-1 0 0,3-14 1 0 0,4-21 56 0 0,-8 40-104 0 0,-1 2-13 0 0,1 0 0 0 0,0 0 1 0 0,0 0-1 0 0,0 0 0 0 0,1 0 1 0 0,3-6-1 0 0,-5 9 241 0 0,2 2-175 0 0,12 7-58 0 0,-11-2-14 0 0,-2-2 5 0 0,6 6 38 0 0,-4-6 46 0 0,0 0 0 0 0,-1 0 0 0 0,1 1 0 0 0,-1-1-1 0 0,0 1 1 0 0,0-1 0 0 0,0 1 0 0 0,-1 0 0 0 0,1 0 0 0 0,1 7 0 0 0,-3-6 123 0 0,1 0 1 0 0,0 0-1 0 0,1 0 0 0 0,-1 0 0 0 0,1 0 0 0 0,0 0 0 0 0,0-1 0 0 0,1 1 1 0 0,-1-1-1 0 0,1 1 0 0 0,0-1 0 0 0,5 6 0 0 0,-7-9 106 0 0,1 0-38 0 0,-1 0-274 0 0,-1-1 0 0 0,1 1 0 0 0,0 0 1 0 0,0-1-1 0 0,0 1 0 0 0,-1-1 1 0 0,1 0-1 0 0,0 1 0 0 0,0-1 1 0 0,0 0-1 0 0,0 1 0 0 0,0-1 1 0 0,0 0-1 0 0,0 0 0 0 0,0 0 1 0 0,0 0-1 0 0,-1 0 0 0 0,1 0 1 0 0,0 0-1 0 0,2 0 0 0 0,1-1 20 0 0,3 1-7 0 0,0-1-1 0 0,0 0 1 0 0,12-3-1 0 0,8-4-5759 0 0,-7 1-1008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2879 0 0,'-2'1'214'0'0,"-8"5"76"0"0,1 1 1 0 0,-1 0-1 0 0,1 1 1 0 0,-8 9-1 0 0,13-13-188 0 0,1 1-1 0 0,0-1 0 0 0,0 1 1 0 0,0 0-1 0 0,0 0 0 0 0,1 0 0 0 0,-1 0 1 0 0,1 1-1 0 0,1-1 0 0 0,-3 11 0 0 0,-5 25 559 0 0,4-26-95 0 0,-2 24 1 0 0,6-27-203 0 0,-1-1 235 0 0,1 0 0 0 0,1-1-1 0 0,0 1 1 0 0,2 17 0 0 0,-1-13 506 0 0,2 6 1147 0 0,-2-19-1370 0 0,1-1-90 0 0,-1-1-711 0 0,0 1 0 0 0,0 0 0 0 0,0-1 0 0 0,0 1 1 0 0,0-1-1 0 0,1 1 0 0 0,-1-1 0 0 0,0 0 0 0 0,0 1 1 0 0,1-1-1 0 0,-1 0 0 0 0,0 0 0 0 0,1 0 1 0 0,-1 0-1 0 0,0 0 0 0 0,1 0 0 0 0,-1 0 0 0 0,0 0 1 0 0,0-1-1 0 0,1 1 0 0 0,1-1 0 0 0,-1-1-16 0 0,1 1 0 0 0,0-1 0 0 0,0 1-1 0 0,-1-1 1 0 0,1 0 0 0 0,-1 0 0 0 0,0 0 0 0 0,4-5-1 0 0,2-3 15 0 0,-1 0 0 0 0,-1-1 0 0 0,9-17 0 0 0,-11 20-31 0 0,3-7 79 0 0,1 0-1 0 0,9-14 1 0 0,-7 19-39 0 0,-1 3-58 0 0,-5 7 19 0 0,0 3-12 0 0,0-1 0 0 0,0 1 1 0 0,0 0-1 0 0,-1 0 0 0 0,0 1 0 0 0,0-1 0 0 0,1 1 0 0 0,-2-1 0 0 0,1 1 1 0 0,0 0-1 0 0,-1 0 0 0 0,0 0 0 0 0,0 1 0 0 0,0-1 0 0 0,0 0 0 0 0,-1 1 0 0 0,0-1 1 0 0,0 1-1 0 0,1 4 0 0 0,-2-7 320 0 0,0-1-322 0 0,0-1 0 0 0,0 0 0 0 0,0 1 0 0 0,0-1 0 0 0,0 1 0 0 0,0-1 0 0 0,0 0 0 0 0,0 1 0 0 0,1-1 0 0 0,-1 1 0 0 0,0-1 0 0 0,0 0 0 0 0,0 1 0 0 0,0-1 1 0 0,1 1-1 0 0,-1-1 0 0 0,0 0 0 0 0,1 1 0 0 0,-1-1 0 0 0,0 0 0 0 0,0 0 0 0 0,1 1 0 0 0,-1-1 0 0 0,0 0 0 0 0,1 0 0 0 0,-1 1 0 0 0,1-1 0 0 0,-1 0 0 0 0,0 0 0 0 0,1 0 0 0 0,-1 0 0 0 0,1 0 0 0 0,12 5 280 0 0,-10-5-263 0 0,0 1-1 0 0,1-1 0 0 0,-1 0 1 0 0,0 0-1 0 0,0-1 1 0 0,1 1-1 0 0,-1-1 1 0 0,0 1-1 0 0,0-1 1 0 0,1 0-1 0 0,-1 0 0 0 0,0 0 1 0 0,0-1-1 0 0,0 1 1 0 0,-1-1-1 0 0,1 0 1 0 0,0 0-1 0 0,0 0 1 0 0,-1 0-1 0 0,5-4 0 0 0,18-24-764 0 0,-4-1-4560 0 0,-19 29 4675 0 0,9-19-6297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8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2791 0 0,'-1'2'207'0'0,"-1"18"206"0"0,2-11 69 0 0,-1 0 0 0 0,-1-1-1 0 0,1 1 1 0 0,-1-1 0 0 0,-1 0 0 0 0,-3 9-1 0 0,1-5-129 0 0,5-9-264 0 0,-1 0 0 0 0,0 0-1 0 0,-1-1 1 0 0,1 1 0 0 0,0 0 0 0 0,-1-1 0 0 0,1 1-1 0 0,-1-1 1 0 0,0 0 0 0 0,-3 4 0 0 0,5 10 2 0 0,0-10-79 0 0,1 8 9 0 0,0 0-1 0 0,1 0 1 0 0,5 22 0 0 0,-4-23 8 0 0,5 20 17 0 0,-4-21 29 0 0,-1 0-1 0 0,2 21 1 0 0,-1 47 495 0 0,3 31 2602 0 0,-7-103-2663 0 0,0 1 0 0 0,-2 16 0 0 0,1-19-103 0 0,1 0 1 0 0,0 1 0 0 0,-1-1 0 0 0,3 13-1 0 0,-3-4 1369 0 0,1-13-1160 0 0,2-9-1136 0 0,2-3-3754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1 449 4319 0 0,'16'-11'151'0'0,"1"0"-1"0"0,-2-1 1 0 0,0-1-1 0 0,19-19 1 0 0,-5 4 1168 0 0,106-107 6825 0 0,-90 88-5608 0 0,-14 16 1288 0 0,46-36-1 0 0,-75 65-3379 0 0,1-2 189 0 0,-2 3-611 0 0,-1 1 1 0 0,1 0 0 0 0,-1 0-1 0 0,0-1 1 0 0,1 1 0 0 0,-1-1-1 0 0,0 1 1 0 0,1 0 0 0 0,-1-1 0 0 0,0 1-1 0 0,0-1 1 0 0,1 1 0 0 0,-1 0-1 0 0,0-1 1 0 0,0 1 0 0 0,0-1-1 0 0,0 1 1 0 0,0-1 0 0 0,1 1-1 0 0,-1-1 1 0 0,0 1 0 0 0,0-1-1 0 0,0 1 1 0 0,0-1 0 0 0,0 1-1 0 0,-1-1 1 0 0,1 1 0 0 0,0 0-1 0 0,0-2 1 0 0,-2-1-78 0 0,-1 0-1 0 0,1 1 1 0 0,0-1-1 0 0,-1 0 1 0 0,0 1-1 0 0,-4-4 1 0 0,-5-2-4294 0 0,9 5 1896 0 0,-9-5-5817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9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4031 0 0,'1'2'306'0'0,"14"30"-266"0"0,43 110 6526 0 0,-41-95-4409 0 0,16 57 1902 0 0,19 197 3365 0 0,-29-124-4120 0 0,-17-129-2469 0 0,-2-26-193 0 0,-1 31 1 0 0,1-28-209 0 0,-3-21-373 0 0,0 0 1 0 0,0 0-1 0 0,0 0 1 0 0,-1-1-1 0 0,0 1 1 0 0,0 8-1 0 0,-1-3-16 0 0,1-7-246 0 0,-14-9-436 0 0,11 4 418 0 0,0 1 1 0 0,1 0-1 0 0,0-1 0 0 0,0 0 1 0 0,0 1-1 0 0,0-1 1 0 0,0 0-1 0 0,0 0 0 0 0,1 0 1 0 0,-2-4-1 0 0,-11-35-2905 0 0,10 26 1745 0 0,-8-23-4666 0 0,2-3-1385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0 4255 0 0,'-5'18'343'0'0,"-1"0"0"0"0,-1-1-1 0 0,-11 21 1 0 0,-2 7 2249 0 0,8-18-1107 0 0,-63 144 7651 0 0,59-138-7350 0 0,3-6-329 0 0,0 0 1 0 0,-28 38 0 0 0,20-37-546 0 0,3-4 125 0 0,-30 33 0 0 0,42-50-921 0 0,0-1 1 0 0,-1 0 0 0 0,0-1-1 0 0,0 0 1 0 0,-1 0-1 0 0,1 0 1 0 0,-1-1 0 0 0,0 0-1 0 0,-13 4 1 0 0,20-8-126 0 0,1 1 0 0 0,-1-1 1 0 0,0 0-1 0 0,1 0 0 0 0,-1 1 0 0 0,0-1 1 0 0,0 0-1 0 0,0 0 0 0 0,1 0 1 0 0,-1 0-1 0 0,0 0 0 0 0,0 0 0 0 0,0 0 1 0 0,0 0-1 0 0,1 0 0 0 0,-1 0 1 0 0,0 0-1 0 0,0 0 0 0 0,0-1 0 0 0,1 1 1 0 0,-1 0-1 0 0,0 0 0 0 0,0-1 1 0 0,1 1-1 0 0,-1-1 0 0 0,0 1 0 0 0,1-1 1 0 0,-1 1-1 0 0,1-1 0 0 0,-1 1 1 0 0,0-1-1 0 0,1 0 0 0 0,-1 1 0 0 0,1-1 1 0 0,-1 0-1 0 0,1 1 0 0 0,0-1 0 0 0,-1 0 1 0 0,1 1-1 0 0,0-1 0 0 0,0 0 1 0 0,-1 0-1 0 0,1 0 0 0 0,0 1 0 0 0,0-1 1 0 0,0 0-1 0 0,0 0 0 0 0,0 0 1 0 0,0 1-1 0 0,0-1 0 0 0,0 0 0 0 0,0 0 1 0 0,1-1-1 0 0,-1-3-303 0 0,2 0-1 0 0,-1 0 1 0 0,0-1 0 0 0,1 1-1 0 0,0 0 1 0 0,0 0 0 0 0,1 0-1 0 0,3-4 1 0 0,3-10-1096 0 0,4-5 155 0 0,20-30-7820 0 0,-11 21 11544 0 0,-5 9 9727 0 0,19-26-7501 0 0,4 3-7554 0 0,-14 19-6166 0 0,1 2 0 0 0,57-42 0 0 0,-68 57 9147 0 0,32-16 0 0 0,-38 22 952 0 0,1 0 1 0 0,0 1-1 0 0,1 0 0 0 0,-1 1 0 0 0,1 0 0 0 0,21-1 0 0 0,-3 5 4186 0 0,9 10-1909 0 0,-33-9-2716 0 0,4 2 696 0 0,-1 1 0 0 0,1 0 0 0 0,-1 0-1 0 0,16 12 1 0 0,-10-6-398 0 0,-7-5-317 0 0,32 19 1677 0 0,-39-24-2040 0 0,0-1-243 0 0,-1 0 0 0 0,0 1 1 0 0,0-1-1 0 0,0 0 0 0 0,1 1 1 0 0,-1-1-1 0 0,0 0 0 0 0,0 1 0 0 0,1-1 1 0 0,-1 0-1 0 0,0 0 0 0 0,0 0 1 0 0,1 1-1 0 0,-1-1 0 0 0,0 0 1 0 0,1 0-1 0 0,-1 0 0 0 0,0 0 0 0 0,1 0 1 0 0,-1 1-1 0 0,0-1 0 0 0,1 0 1 0 0,-1 0-1 0 0,1 0 0 0 0,-1 0 1 0 0,0 0-1 0 0,1 0 0 0 0,-1 0 0 0 0,0 0 1 0 0,1 0-1 0 0,-1 0 0 0 0,1-1 1 0 0,0 1-21 0 0,-1 0 0 0 0,0 0 0 0 0,1 0 0 0 0,-1 0 0 0 0,1 0 0 0 0,-1 0 1 0 0,1 0-1 0 0,-1 0 0 0 0,1 0 0 0 0,-1 0 0 0 0,0-1 0 0 0,1 1 0 0 0,-1 0 0 0 0,1 0 1 0 0,-1 0-1 0 0,0-1 0 0 0,1 1 0 0 0,-1 0 0 0 0,0-1 0 0 0,1 1 0 0 0,-1 0 0 0 0,0-1 1 0 0,1 1-1 0 0,-1 0 0 0 0,0-1 0 0 0,1 0 0 0 0,-1-1-110 0 0,1 0 1 0 0,-1 0-1 0 0,1 0 1 0 0,0 1-1 0 0,0-1 0 0 0,0 0 1 0 0,2-2-1 0 0,1-5-849 0 0,-1 1-527 0 0,-3-7-8000 0 0,-2 2 1414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9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10103 0 0,'3'0'778'0'0,"54"-10"353"0"0,-18 2 6553 0 0,79-3-1 0 0,-114 11-6852 0 0,0 0-198 0 0,9-1-294 0 0,0 1-1 0 0,-1-1 1 0 0,1-1-1 0 0,20-6 1 0 0,-26 6-355 0 0,0 0 0 0 0,-1-1 0 0 0,1 0 0 0 0,-1 0 0 0 0,0 0-1 0 0,0-1 1 0 0,0 0 0 0 0,0 0 0 0 0,-1-1 0 0 0,9-9 0 0 0,4-8-1889 0 0,19-31 0 0 0,-12 15-1484 0 0,-1 3-2694 0 0,-1-3-1323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0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2615 0 0,'0'0'543'0'0,"3"-1"1304"0"0,53-16 8629 0 0,2-1-2511 0 0,-5-1-3493 0 0,9-6-1078 0 0,-59 24-2939 0 0,-1 1-352 0 0,0-1-1 0 0,1 0 1 0 0,-1 0 0 0 0,0 0-1 0 0,0 0 1 0 0,0 0 0 0 0,0 0 0 0 0,3-2-1 0 0,-5 3-61 0 0,1 0-45 0 0,-1 0 1 0 0,0 0-1 0 0,0 0 0 0 0,0-1 0 0 0,0 1 0 0 0,0 0 0 0 0,0 0 0 0 0,0 0 0 0 0,0 0 0 0 0,0 0 0 0 0,0 0 0 0 0,0 0 0 0 0,0 0 1 0 0,0 0-1 0 0,0 0 0 0 0,0 0 0 0 0,0-1 0 0 0,0 1 0 0 0,0 0 0 0 0,0 0 0 0 0,0 0 0 0 0,0 0 0 0 0,0 0 0 0 0,0 0 0 0 0,0 0 1 0 0,0 0-1 0 0,0 0 0 0 0,0-1 0 0 0,0 1 0 0 0,0 0 0 0 0,0 0 0 0 0,0 0 0 0 0,0 0 0 0 0,0 0 0 0 0,0 0 0 0 0,0 0 0 0 0,0 0 1 0 0,0 0-1 0 0,0 0 0 0 0,0 0 0 0 0,0 0 0 0 0,-1-1 0 0 0,1 1 0 0 0,0 0 0 0 0,0 0 0 0 0,0 0 0 0 0,0 0 0 0 0,0 0 0 0 0,0 0 1 0 0,0 0-1 0 0,0 0 0 0 0,0 0 0 0 0,0 0 0 0 0,-1 0 0 0 0,1 0 0 0 0,0 0 0 0 0,0 0 0 0 0,0 0 0 0 0,-6-2-269 0 0,-3 2-1247 0 0,-2 0-6089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0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205 342 5839 0 0,'0'0'451'0'0,"19"1"1005"0"0,-5-5-608 0 0,0 0 0 0 0,0-1-1 0 0,23-13 1 0 0,-22 11-297 0 0,1-1 0 0 0,21-5 0 0 0,-34 12-450 0 0,0 0-43 0 0,22-5 1236 0 0,-25 9-928 0 0,-3 7-189 0 0,1-1 1 0 0,-2 0 0 0 0,1 0-1 0 0,-1 0 1 0 0,-1 0 0 0 0,1-1-1 0 0,-2 1 1 0 0,1-1 0 0 0,-8 8 0 0 0,-66 67 1159 0 0,72-76-1169 0 0,-98 90 1471 0 0,89-82-1282 0 0,-25 17 0 0 0,27-22 62 0 0,1 1 0 0 0,0 0 0 0 0,-21 23 0 0 0,10-5 753 0 0,22-27-410 0 0,1 0 66 0 0,1-2-769 0 0,-1 0 1 0 0,1 0-1 0 0,0 0 1 0 0,0 0-1 0 0,0 0 1 0 0,-1 1-1 0 0,1-1 0 0 0,0 0 1 0 0,0 0-1 0 0,0 0 1 0 0,0 0-1 0 0,0 0 1 0 0,-1 1-1 0 0,1-1 1 0 0,0 0-1 0 0,0 0 1 0 0,0 0-1 0 0,0 0 1 0 0,0 1-1 0 0,0-1 0 0 0,0 0 1 0 0,0 0-1 0 0,0 0 1 0 0,-1 1-1 0 0,1-1 1 0 0,0 0-1 0 0,0 0 1 0 0,0 0-1 0 0,0 1 1 0 0,0-1-1 0 0,0 0 0 0 0,0 0 1 0 0,1 0-1 0 0,-1 1 1 0 0,0-1-1 0 0,0 0 1 0 0,0 0-1 0 0,0 0 1 0 0,0 1-1 0 0,0-1 1 0 0,0 0-1 0 0,0 0 1 0 0,0 0-1 0 0,1 0 0 0 0,-1 1 1 0 0,0-1-1 0 0,0 0 1 0 0,0 0-1 0 0,0 0 1 0 0,1 0-1 0 0,14 0 929 0 0,20-11-440 0 0,60-28 1188 0 0,95-55 1 0 0,-38 7-1693 0 0,-35 13-44 0 0,-47 30 0 0 0,-69 43 0 0 0,-1 1 0 0 0,1 0 0 0 0,0-1 0 0 0,-1 1 0 0 0,1 0 0 0 0,-1-1 0 0 0,1 1 0 0 0,-1-1 0 0 0,1 1 0 0 0,-1-1 0 0 0,1 1 0 0 0,-1-1 0 0 0,1 1 0 0 0,0-2 0 0 0,-1 0-249 0 0,0 0 1 0 0,-1 1-1 0 0,1-1 1 0 0,0 0-1 0 0,0 0 1 0 0,-1 1-1 0 0,1-1 0 0 0,-1 0 1 0 0,0 1-1 0 0,1-1 1 0 0,-1 1-1 0 0,0-1 1 0 0,0 1-1 0 0,0-1 0 0 0,0 1 1 0 0,0 0-1 0 0,0-1 1 0 0,-3-1-1 0 0,-4-7-4056 0 0,2-3-5891 0 0</inkml:trace>
  <inkml:trace contextRef="#ctx0" brushRef="#br0" timeOffset="1">305 1 3335 0 0,'17'33'804'0'0,"-2"0"-1"0"0,-2 2 1 0 0,-1-1-1 0 0,10 45 0 0 0,7 23 3976 0 0,-11-38 502 0 0,-3 0 0 0 0,10 98 0 0 0,-19-24-1413 0 0,-5-98-3472 0 0,8 73-79 0 0,-9-112-329 0 0,9-9-2732 0 0,-8 4 1679 0 0,1 0 0 0 0,0 0 0 0 0,-1 1 0 0 0,0-1 0 0 0,0-1 0 0 0,0 1 0 0 0,0 0 0 0 0,0-4 0 0 0,1-25-7670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1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404 747 3823 0 0,'-45'41'401'0'0,"-7"7"2125"0"0,9-1 2209 0 0,-61 60 3598 0 0,81-86-6851 0 0,-8 8 920 0 0,-42 29-1 0 0,71-57-2299 0 0,0 1-18 0 0,1-1 1 0 0,-1 0 0 0 0,0 1 0 0 0,0-1 0 0 0,0 0 0 0 0,-1 0 0 0 0,1 0 0 0 0,0-1-1 0 0,0 1 1 0 0,0-1 0 0 0,-4 1 0 0 0,5-4-132 0 0,1-2-171 0 0,-1 0 0 0 0,1 0 0 0 0,-1 0 0 0 0,2 0 0 0 0,-1 0 0 0 0,0 0 0 0 0,1 1 0 0 0,0-1 0 0 0,0 0 0 0 0,1 0 0 0 0,2-7 0 0 0,3-4-640 0 0,1 1-1 0 0,10-17 0 0 0,-13 25 363 0 0,0 1-1 0 0,0-1 0 0 0,1 1 0 0 0,0 0 0 0 0,13-11 0 0 0,37-21-1669 0 0,-40 28 1986 0 0,10-6 133 0 0,0 1 0 0 0,2 2 0 0 0,-1 0 0 0 0,2 2 0 0 0,0 1 0 0 0,0 2 0 0 0,34-6 0 0 0,73-13 3975 0 0,-127 25-3281 0 0,-1 0 1 0 0,1-1-1 0 0,16-7 1 0 0,-22 9-384 0 0,0 0-1 0 0,0 1 1 0 0,0-1 0 0 0,0 1-1 0 0,1-1 1 0 0,-1 1 0 0 0,0 0-1 0 0,0 0 1 0 0,1 0 0 0 0,-1 1-1 0 0,0-1 1 0 0,6 2 0 0 0,13 2 839 0 0,14 2 361 0 0,-34-6-1178 0 0,0 0-66 0 0,0 0-190 0 0,0 0 1 0 0,-1 0-1 0 0,1 0 0 0 0,0 0 0 0 0,0 0 0 0 0,0-1 0 0 0,-1 1 0 0 0,1-1 0 0 0,0 1 0 0 0,-1-1 0 0 0,1 0 1 0 0,0 0-1 0 0,-1 0 0 0 0,3-1 0 0 0,9-9-1925 0 0,0-1-5176 0 0,-2-1-1868 0 0</inkml:trace>
  <inkml:trace contextRef="#ctx0" brushRef="#br0" timeOffset="1">976 7 6159 0 0,'12'-5'472'0'0,"-1"3"-306"0"0,-9 3 311 0 0,0-1 1 0 0,0 1-1 0 0,0 0 1 0 0,0 0 0 0 0,-1 0-1 0 0,1 0 1 0 0,0 0-1 0 0,0 1 1 0 0,-1-1 0 0 0,1 0-1 0 0,0 1 1 0 0,-1-1-1 0 0,1 1 1 0 0,-1 0 0 0 0,1 1-1 0 0,2 1-848 0 0,61 73 11899 0 0,-62-72-11189 0 0,0 0 0 0 0,-1 0 0 0 0,1 1-1 0 0,-1-1 1 0 0,0 0 0 0 0,-1 1 0 0 0,2 5 0 0 0,2 5 361 0 0,-4-13-428 0 0,0 0-162 0 0,0-1-127 0 0,-1-1-1 0 0,1 1 1 0 0,0-1-1 0 0,0 1 1 0 0,0-1-1 0 0,0 0 1 0 0,0 1-1 0 0,0-1 1 0 0,0 0-1 0 0,0 0 1 0 0,1 0-1 0 0,-1 0 1 0 0,2 1-1 0 0,-2-2-44 0 0,0 0 0 0 0,-1 0 0 0 0,1 0 0 0 0,0 0 0 0 0,-1-1 0 0 0,1 1 0 0 0,0 0 0 0 0,-1 0 1 0 0,1-1-1 0 0,-1 1 0 0 0,1 0 0 0 0,-1-1 0 0 0,1 1 0 0 0,0-1 0 0 0,-1 1 0 0 0,0-1 0 0 0,1 1 0 0 0,-1-1 0 0 0,1 1 0 0 0,-1-1 0 0 0,1 0 0 0 0,-1 0-110 0 0,2-1-309 0 0,0 0 0 0 0,0-1 0 0 0,0 1 0 0 0,-1-1 0 0 0,1 0-1 0 0,0-3 1 0 0,3-11-6226 0 0,-2 1-883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1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86 3567 0 0,'-8'-2'598'0'0,"8"2"-535"0"0,-1 0 0 0 0,1-1 0 0 0,0 1 0 0 0,0 0 0 0 0,0 0 0 0 0,0 0 0 0 0,0 0 0 0 0,-1 0 0 0 0,1 0-1 0 0,0 0 1 0 0,0 0 0 0 0,0-1 0 0 0,0 1 0 0 0,0 0 0 0 0,0 0 0 0 0,0 0 0 0 0,0 0 0 0 0,-1 0-1 0 0,1-1 1 0 0,0 1 0 0 0,0 0 0 0 0,0 0 0 0 0,0 0 0 0 0,0 0 0 0 0,0 0 0 0 0,0-1 0 0 0,0 1-1 0 0,0 0 1 0 0,0 0 0 0 0,0 0 0 0 0,0 0 0 0 0,0-1 0 0 0,0 1 0 0 0,0 0 0 0 0,0 0 0 0 0,0 0-1 0 0,0 0 1 0 0,1-1 0 0 0,-1 1 0 0 0,0 0 0 0 0,0 0 0 0 0,0 0 0 0 0,0 0 0 0 0,0 0 0 0 0,0 0-1 0 0,0-1 1 0 0,0 1 0 0 0,1 0 0 0 0,-1 0 0 0 0,0 0 0 0 0,0 0 0 0 0,0 0 0 0 0,0 0 0 0 0,0 0-1 0 0,1 0 1 0 0,10-7 1468 0 0,1 0 0 0 0,0 1 0 0 0,0 1 0 0 0,1 0 0 0 0,0 0 0 0 0,0 2 0 0 0,21-5 0 0 0,20-5 1511 0 0,9-2 513 0 0,-56 14-3225 0 0,0 0 0 0 0,0 0 0 0 0,-1 1 1 0 0,1 0-1 0 0,0 1 0 0 0,0-1 0 0 0,8 3 1 0 0,13 4 1342 0 0,-26-6-1196 0 0,-2 2-27 0 0,0 3-404 0 0,0 1 1 0 0,0 0 0 0 0,-1-1 0 0 0,0 1-1 0 0,0-1 1 0 0,0 1 0 0 0,-1-1 0 0 0,0 0-1 0 0,-1 1 1 0 0,1-1 0 0 0,-1 0 0 0 0,-7 10-1 0 0,-4 5 83 0 0,-1-1-1 0 0,-19 20 1 0 0,26-32-271 0 0,0 0 1 0 0,0-1-1 0 0,-1 0 1 0 0,0-1-1 0 0,-19 11 0 0 0,20-13 6 0 0,1 0 0 0 0,0-1 0 0 0,-1 0 1 0 0,0-1-1 0 0,1 1 0 0 0,-1-2 0 0 0,0 1 0 0 0,-13 0 0 0 0,8-4-2617 0 0,13 2 2653 0 0,0 0 1 0 0,-1 0 0 0 0,1 0-1 0 0,0 0 1 0 0,0-1 0 0 0,0 1-1 0 0,0 0 1 0 0,-1 0 0 0 0,1 0-1 0 0,0 0 1 0 0,0-1 0 0 0,0 1-1 0 0,0 0 1 0 0,0 0 0 0 0,-1 0-1 0 0,1-1 1 0 0,0 1 0 0 0,0 0-1 0 0,0 0 1 0 0,0 0 0 0 0,0-1-1 0 0,0 1 1 0 0,0 0-1 0 0,0 0 1 0 0,0-1 0 0 0,0 1-1 0 0,0 0 1 0 0,0 0 0 0 0,0 0-1 0 0,0-1 1 0 0,0 1 0 0 0,1-1-645 0 0,2-3-350 0 0,-3 4 1077 0 0,0 0 1 0 0,0 0 0 0 0,0-1 0 0 0,0 1 0 0 0,0 0 0 0 0,0 0 0 0 0,0-1-1 0 0,0 1 1 0 0,0 0 0 0 0,1 0 0 0 0,-1-1 0 0 0,0 1 0 0 0,0 0-1 0 0,0 0 1 0 0,0 0 0 0 0,1 0 0 0 0,-1-1 0 0 0,0 1 0 0 0,0 0 0 0 0,0 0-1 0 0,1 0 1 0 0,-1 0 0 0 0,0 0 0 0 0,0-1 0 0 0,1 1 0 0 0,-1 0-1 0 0,0 0 1 0 0,1 0 0 0 0,15-4 15 0 0,-14 3 110 0 0,-2 2-58 0 0,0-1 0 0 0,1 1 0 0 0,-1-1 1 0 0,1 0-1 0 0,-1 1 0 0 0,0-1 0 0 0,1 0 0 0 0,-1 0 0 0 0,1 1 0 0 0,-1-1 0 0 0,0 0 0 0 0,1 0 1 0 0,-1 0-1 0 0,1 1 0 0 0,-1-1 0 0 0,1 0 0 0 0,-1 0 0 0 0,1 0 0 0 0,-1 0 0 0 0,1 0 0 0 0,6 0-40 0 0,-4 0-11 0 0,1-1 0 0 0,0 1 0 0 0,0-1 0 0 0,-1 0 0 0 0,1 0 0 0 0,0 0 0 0 0,-1 0 0 0 0,5-3 0 0 0,0 1 0 0 0,-2 1 0 0 0,-1 0 0 0 0,1 0 0 0 0,0 1 0 0 0,10-1 0 0 0,-14 1 7 0 0,0 1 1 0 0,-1 0-1 0 0,1-1 0 0 0,0 1 0 0 0,0 0 0 0 0,0 0 1 0 0,0 1-1 0 0,0-1 0 0 0,0 0 0 0 0,0 1 0 0 0,0-1 1 0 0,0 1-1 0 0,-1-1 0 0 0,1 1 0 0 0,0 0 0 0 0,0 0 1 0 0,-1 0-1 0 0,1 0 0 0 0,0 0 0 0 0,-1 0 0 0 0,1 0 1 0 0,-1 0-1 0 0,1 1 0 0 0,1 2 0 0 0,-4-1 92 0 0,-1 7-30 0 0,-2 0 1 0 0,1 0 0 0 0,-1 0-1 0 0,-1 0 1 0 0,0 0 0 0 0,0-1-1 0 0,-1 0 1 0 0,0 0 0 0 0,-1-1-1 0 0,0 1 1 0 0,0-2-1 0 0,-15 14 1 0 0,-23 20 186 0 0,31-26-112 0 0,-2 0 0 0 0,0-2 0 0 0,0 0 0 0 0,-1 0 0 0 0,-28 14 0 0 0,37-23-140 0 0,22-11 12 0 0,24-10 75 0 0,140-74 2846 0 0,-73 31-2882 0 0,-47 17 471 0 0,-47 39-289 0 0,-11 4-269 0 0,1 0 1 0 0,-1 0 0 0 0,0 0 0 0 0,0 0-1 0 0,0 0 1 0 0,0 0 0 0 0,0 0-1 0 0,1 0 1 0 0,-1 0 0 0 0,0 0 0 0 0,0 0-1 0 0,0 0 1 0 0,0 0 0 0 0,0 0-1 0 0,0 1 1 0 0,1-1 0 0 0,-1 0 0 0 0,0 0-1 0 0,0 0 1 0 0,0 0 0 0 0,0 0-1 0 0,0 0 1 0 0,0 1 0 0 0,0-1-1 0 0,0 0 1 0 0,0 0 0 0 0,0 0 0 0 0,0 0-1 0 0,0 0 1 0 0,0 1 0 0 0,0-1-1 0 0,0 0 1 0 0,0 0 0 0 0,0 0 0 0 0,0 1-1 0 0,-5 16-8444 0 0,0-5-227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2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3311 0 0,'2'2'45'0'0,"0"0"0"0"0,0 0 1 0 0,0 0-1 0 0,0 0 0 0 0,0 0 0 0 0,0 0 0 0 0,0 1 0 0 0,-1-1 0 0 0,1 1 0 0 0,-1-1 0 0 0,0 1 0 0 0,0-1 0 0 0,0 1 0 0 0,0 0 0 0 0,1 5 0 0 0,1 7 1717 0 0,3 23 0 0 0,-6-36-1521 0 0,12 199 13920 0 0,-10-51-8545 0 0,8-149-5330 0 0,-9-1-285 0 0,1-1-1 0 0,-1 0 0 0 0,1 0 1 0 0,-1 0-1 0 0,1 0 0 0 0,-1 0 1 0 0,0 0-1 0 0,1 0 0 0 0,-1 0 1 0 0,0 0-1 0 0,0-1 0 0 0,0 1 1 0 0,0-1-1 0 0,0 1 0 0 0,0-1 1 0 0,-1 1-1 0 0,1-1 0 0 0,0 1 1 0 0,0-3-1 0 0,3-4-8 0 0,66-143-323 0 0,-13 24 98 0 0,-37 88 322 0 0,44-97 662 0 0,-64 135-714 0 0,1-1 0 0 0,0 0 0 0 0,-1 0 0 0 0,1 0 0 0 0,-1 1 0 0 0,0-1 1 0 0,0 0-1 0 0,1 0 0 0 0,-2-4 0 0 0,1 5 104 0 0,-2-1-88 0 0,-19-12-42 0 0,7 9-314 0 0,6 4-941 0 0,0 1 0 0 0,0-1 0 0 0,-13 2-1 0 0,-9 3-6216 0 0,9-1 522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2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188 173 6335 0 0,'-18'20'560'0'0,"-2"0"-448"0"0,-1-1-112 0 0,-1 3 0 0 0,1-1 1144 0 0,0 0 200 0 0,-4-1 48 0 0,4-2-4112 0 0,3-1-816 0 0</inkml:trace>
  <inkml:trace contextRef="#ctx0" brushRef="#br0" timeOffset="1">490 211 18831 0 0,'94'9'2133'0'0,"101"13"8497"0"0,-159-16-10484 0 0,1-2 1 0 0,0-1 0 0 0,0-2-1 0 0,-1-1 1 0 0,1-2 0 0 0,0-2-1 0 0,45-10 1 0 0,-67 10-147 0 0,0-1 0 0 0,0-1 0 0 0,0 0 0 0 0,15-9 0 0 0,53-38 0 0 0,-68 41-856 0 0,1-1 1 0 0,24-28-1 0 0,-23 23-2374 0 0,24-20-1 0 0,-10 14-6965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8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2015 0 0,'4'-2'51'0'0,"-3"1"-38"0"0,1 0-1 0 0,-1 0 1 0 0,1 0-1 0 0,-1 0 1 0 0,1 0-1 0 0,0 0 1 0 0,-1 1-1 0 0,1-1 1 0 0,3 0-1 0 0,4-1 242 0 0,-1 0-1 0 0,15-6 0 0 0,-15 5-33 0 0,-1 0 0 0 0,1 1 0 0 0,9-2 0 0 0,-2 4 63 0 0,9 7 214 0 0,10 9 395 0 0,-19-8-97 0 0,-2-2 219 0 0,20 15 0 0 0,-29-18-844 0 0,0 1 0 0 0,-1-1 0 0 0,1 1 0 0 0,-1 0 0 0 0,0-1 0 0 0,1 2 0 0 0,-2-1-1 0 0,4 6 1 0 0,0 2 387 0 0,-1 1-1 0 0,0-1 1 0 0,-1 1 0 0 0,0 0-1 0 0,-1 1 1 0 0,2 22-1 0 0,4 94 1990 0 0,-5-89-1991 0 0,-1-7-1174 0 0,-4-12-3693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5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61 2847 0 0,'-8'1'62'0'0,"-11"0"54"0"0,19-1-113 0 0,-1 0-1 0 0,1 0 1 0 0,-1 0 0 0 0,1 0 0 0 0,-1-1-1 0 0,1 1 1 0 0,-1 0 0 0 0,1 0-1 0 0,-1 0 1 0 0,1-1 0 0 0,-1 1-1 0 0,1 0 1 0 0,-1-1 0 0 0,1 1 0 0 0,-1 0-1 0 0,1-1 1 0 0,0 1 0 0 0,-1-1-1 0 0,1 1 1 0 0,0 0 0 0 0,-1-1 0 0 0,1 1-1 0 0,0-1 1 0 0,-1 1 0 0 0,1-1-1 0 0,0 1 1 0 0,0-1 0 0 0,0 0-1 0 0,-1-2 137 0 0,0 1-1 0 0,0-1 1 0 0,0 0-1 0 0,0 1 1 0 0,0-1 0 0 0,0 1-1 0 0,-1 0 1 0 0,1-1-1 0 0,-1 1 1 0 0,0 0-1 0 0,1 0 1 0 0,-1 0-1 0 0,0 0 1 0 0,0 0-1 0 0,0 0 1 0 0,-1 1-1 0 0,1-1 1 0 0,0 1-1 0 0,-1-1 1 0 0,1 1-1 0 0,-1 0 1 0 0,1 0-1 0 0,-1 0 1 0 0,1 0-1 0 0,-1 1 1 0 0,0-1-1 0 0,0 1 1 0 0,-3-1-1 0 0,1 0 13 0 0,0 1 288 0 0,-1-1 0 0 0,1 1 0 0 0,-1 0 0 0 0,1 0-1 0 0,0 0 1 0 0,-1 1 0 0 0,1 0 0 0 0,-1 0 0 0 0,-7 3-1 0 0,-3 2 1274 0 0,-24 11 0 0 0,30-12-1420 0 0,-1 2 81 0 0,0 0-1 0 0,1 1 1 0 0,0 0-1 0 0,1 0 1 0 0,-1 1-1 0 0,-7 10 1 0 0,-1-1 149 0 0,5-3-115 0 0,1 1 1 0 0,0 0 0 0 0,-16 30 0 0 0,14-22-338 0 0,2-3 236 0 0,0 1 0 0 0,1 1 1 0 0,1 0-1 0 0,2 1 0 0 0,0 0 1 0 0,1 0-1 0 0,2 0 0 0 0,0 1 1 0 0,2 0-1 0 0,-1 39 0 0 0,5-56-182 0 0,0-1 0 0 0,0 0-1 0 0,0 0 1 0 0,1 0 0 0 0,0-1-1 0 0,0 1 1 0 0,1 0 0 0 0,0-1-1 0 0,0 1 1 0 0,1-1 0 0 0,-1 0-1 0 0,2 0 1 0 0,-1 0 0 0 0,0-1-1 0 0,1 0 1 0 0,0 0 0 0 0,0 0-1 0 0,1 0 1 0 0,-1-1 0 0 0,1 1 0 0 0,11 5-1 0 0,-8-6 28 0 0,-1 1-1 0 0,1-1 1 0 0,0-1-1 0 0,0 0 0 0 0,0 0 1 0 0,0-1-1 0 0,1 0 1 0 0,-1-1-1 0 0,1 1 1 0 0,-1-2-1 0 0,1 0 0 0 0,0 0 1 0 0,-1 0-1 0 0,1-1 1 0 0,15-4-1 0 0,-7-1 44 0 0,0 0 0 0 0,-1-2 1 0 0,0 1-1 0 0,0-2 0 0 0,-1-1 0 0 0,0 0 0 0 0,0 0 1 0 0,-1-2-1 0 0,-1 0 0 0 0,23-24 0 0 0,-27 24-56 0 0,0 1-1 0 0,-1-2 1 0 0,-1 1 0 0 0,0-1 0 0 0,0-1-1 0 0,-1 1 1 0 0,-1-1 0 0 0,0 0-1 0 0,-1-1 1 0 0,-1 1 0 0 0,0-1 0 0 0,-1 0-1 0 0,2-25 1 0 0,-5 37-138 0 0,0 1 0 0 0,0-1 0 0 0,-1 0 0 0 0,1 1 0 0 0,-1-1 0 0 0,1 1 0 0 0,-1-1 0 0 0,0 1 0 0 0,-2-4 0 0 0,-1-5 0 0 0,-2 1 0 0 0,-1 5 0 0 0,-1 1 0 0 0,0 1 0 0 0,0-1 0 0 0,0 1 0 0 0,-11-2 0 0 0,3 0 0 0 0,5 1 0 0 0,-3-2-300 0 0,12 5-57 0 0,1-1 0 0 0,-1 0 1 0 0,1 0-1 0 0,-1 0 0 0 0,1 0 0 0 0,0 0 0 0 0,0 0 0 0 0,0 0 1 0 0,0-1-1 0 0,0 1 0 0 0,1 0 0 0 0,-1 0 0 0 0,1-1 0 0 0,-1-3 1 0 0,0 2-994 0 0,1 1 1 0 0,0-1 0 0 0,0 1 0 0 0,0-1-1 0 0,2-5 1 0 0,5-14-6895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6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642 0 5815 0 0,'-5'10'239'0'0,"0"-1"-1"0"0,1 1 1 0 0,0 0-1 0 0,1 0 1 0 0,-5 19-1 0 0,6-20 219 0 0,-1 0 0 0 0,-1 0 0 0 0,-6 13 0 0 0,-4 8 556 0 0,-92 248 6283 0 0,52-114-4929 0 0,-24 64 245 0 0,-21 58 622 0 0,-39 100-230 0 0,47-152-1009 0 0,78-204-1823 0 0,12-28-45 0 0,11-12-1270 0 0,-8 7 983 0 0,21-24-2801 0 0,-1-2 0 0 0,-2 0 0 0 0,23-46 0 0 0,-36 64 1491 0 0,24-47-5600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6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4607 0 0,'0'0'1784'0'0,"2"0"-321"0"0,6 0 491 0 0,-1-1 1 0 0,0 0-1 0 0,1 0 1 0 0,9-3-1 0 0,-5 0 1067 0 0,24-11 0 0 0,-20 7-1393 0 0,0-2 1 0 0,0 0 0 0 0,21-17 0 0 0,-14 3 158 0 0,-21 23-1499 0 0,-2 0-276 0 0,0 1 1 0 0,0-1-1 0 0,0 1 1 0 0,0 0-1 0 0,1-1 1 0 0,-1 1-1 0 0,0 0 1 0 0,0-1-1 0 0,1 1 1 0 0,-1-1-1 0 0,0 1 1 0 0,0 0-1 0 0,1 0 1 0 0,-1-1-1 0 0,0 1 1 0 0,1 0-1 0 0,-1 0 1 0 0,0-1-1 0 0,1 1 1 0 0,-1 0-1 0 0,1 0 1 0 0,6-6 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7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3887 0 0,'0'0'491'0'0,"0"2"2"0"0,4 19 1124 0 0,0 0 0 0 0,14 35 0 0 0,-10-33 546 0 0,9 45-1 0 0,-14-49-489 0 0,-1 1 0 0 0,-1-1 0 0 0,0 0-1 0 0,-3 23 3308 0 0,11-53-5583 0 0,-2 1 16 0 0,10-14-6086 0 0,1 3-1007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7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4543 0 0,'2'0'81'0'0,"1"0"-1"0"0,-1 0 0 0 0,1 0 1 0 0,-1 1-1 0 0,1-1 0 0 0,-1 0 1 0 0,1 1-1 0 0,-1 0 0 0 0,0 0 1 0 0,1 0-1 0 0,-1 0 0 0 0,0 0 1 0 0,0 0-1 0 0,0 1 0 0 0,0-1 0 0 0,3 3 1 0 0,5 4 1241 0 0,-1 1 1 0 0,9 11-1 0 0,0-1 867 0 0,36 33 2955 0 0,100 92 3673 0 0,-30-44-4791 0 0,-100-81-3446 0 0,-14-11-211 0 0,1-1 1 0 0,16 10-1 0 0,10 7 537 0 0,-35-23-809 0 0,6 10-73 0 0,-3-4-37 0 0,-3-5-265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1 9759 0 0,'-52'155'5942'0'0,"-79"196"8072"0"0,75-209-11294 0 0,46-114-2541 0 0,6-15-153 0 0,-1 0-1 0 0,0-1 1 0 0,0 0-1 0 0,-2 0 1 0 0,-10 17-1 0 0,30-38-56 0 0,7-11-290 0 0,17-24-1 0 0,-14 15-2214 0 0,2 1-3757 0 0,9-5-3700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1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30 320 6191 0 0,'-29'2'11592'0'0,"30"-1"-10590"0"0,0 0 1 0 0,0 0-1 0 0,1 0 1 0 0,-1 0-1 0 0,0-1 1 0 0,1 1-1 0 0,-1 0 1 0 0,1-1-1 0 0,-1 1 1 0 0,3-1-1 0 0,0 2-709 0 0,17-1 939 0 0,-14-1-746 0 0,0 1 1 0 0,-1-1-1 0 0,1-1 1 0 0,8 0-1 0 0,-6 0-486 0 0,-5 0 0 0 0,1 0 0 0 0,-1 1 0 0 0,1-1 0 0 0,-1-1 0 0 0,6-1 0 0 0,-6 1 0 0 0,19-5 0 0 0,-12 4 0 0 0,23-5 0 0 0,-24 6 0 0 0,29-3 0 0 0,22 3 0 0 0,-46 1 0 0 0,0 0 0 0 0,0 0 0 0 0,0-2 0 0 0,0 0 0 0 0,-1 0 0 0 0,1-2 0 0 0,-1 1 0 0 0,0-2 0 0 0,0 0 0 0 0,-1-1 0 0 0,23-15 0 0 0,-15 8 0 0 0,0 0 0 0 0,1 1 0 0 0,0 2 0 0 0,1 0 0 0 0,30-10 0 0 0,-35 15 0 0 0,-1-1 0 0 0,31-18 0 0 0,13-4 0 0 0,-1 1 0 0 0,-20 8 0 0 0,-26 13 0 0 0,-9 4 0 0 0,-1 1 0 0 0,1 0 0 0 0,0 0 0 0 0,0 0 0 0 0,1 1 0 0 0,-1 0 0 0 0,0 0 0 0 0,7-1 0 0 0,28-3 0 0 0,-6 1 0 0 0,-21 4 0 0 0,0 6 0 0 0,-9-4 0 0 0,0 1 0 0 0,7 15 0 0 0,-6-5 0 0 0,-6-2 0 0 0,-6-4 0 0 0,-2-5 0 0 0,6-3 17 0 0,0 0 0 0 0,0 0 0 0 0,0 0-1 0 0,0-1 1 0 0,0 0 0 0 0,0 1 0 0 0,1-1 0 0 0,-1 0 0 0 0,-2-2-1 0 0,-6-4-1640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3.0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0 124 2415 0 0,'5'10'4199'0'0,"-6"2"-2170"0"0,1 0 1 0 0,0 0-1 0 0,3 22 0 0 0,0-1 317 0 0,-1-15-1491 0 0,1 0 0 0 0,1-1 1 0 0,0 1-1 0 0,1-1 0 0 0,1 0 0 0 0,0 0 1 0 0,16 28-1 0 0,-12-26-118 0 0,-3-5-97 0 0,1-1 1 0 0,10 15 0 0 0,-3-8-305 0 0,-4-5 177 0 0,0-1 1 0 0,25 24-1 0 0,-32-34-359 0 0,0-1 1 0 0,1 1-1 0 0,0-1 0 0 0,-1 0 1 0 0,1-1-1 0 0,0 1 1 0 0,0-1-1 0 0,1 0 0 0 0,-1 0 1 0 0,0-1-1 0 0,1 1 0 0 0,-1-1 1 0 0,11 1-1 0 0,-11-3-38 0 0,1 1 0 0 0,-1-1 1 0 0,0 0-1 0 0,1 0 0 0 0,-1 0 0 0 0,0-1 0 0 0,0 0 0 0 0,0 0 0 0 0,0 0 1 0 0,0-1-1 0 0,-1 1 0 0 0,1-1 0 0 0,8-7 0 0 0,-4 2-34 0 0,1-1 0 0 0,-1 0 0 0 0,-1 0 0 0 0,14-20 0 0 0,-2-3-63 0 0,-2 0 1 0 0,-1-2-1 0 0,-2 0 0 0 0,-1-1 1 0 0,15-58-1 0 0,6-32-19 0 0,-33 121 0 0 0,0 0 0 0 0,-4-13 0 0 0,-2 1 0 0 0,-1 12 0 0 0,3 3 0 0 0,-4-3 4 0 0,1-1 1 0 0,-1 1-1 0 0,-10-6 1 0 0,6 4-170 0 0,8 5-97 0 0,1 0-1 0 0,0-1 0 0 0,-1 1 0 0 0,1-1 0 0 0,0 1 1 0 0,0-1-1 0 0,0 0 0 0 0,-2-3 0 0 0,0 0-1413 0 0,-2-5-5465 0 0,3-2-2098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3.4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3767 0 0,'0'3'291'0'0,"3"9"313"0"0,-1-1 0 0 0,-1 1 1 0 0,0 22-1 0 0,0-17 2173 0 0,2 24 0 0 0,21 157 6398 0 0,-1-7-4788 0 0,-9-92-2097 0 0,-5 0 0 0 0,-6 186-1 0 0,-12-142-1982 0 0,7-136-307 0 0,1-5 0 0 0,0 0 0 0 0,1 0 0 0 0,-1 0 0 0 0,1 0 0 0 0,0-1 0 0 0,-1 1 0 0 0,1 0 0 0 0,0 0 0 0 0,1 3 0 0 0,1-27-2254 0 0,2-5-4520 0 0,-2-10-3422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4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4895 0 0,'0'0'375'0'0,"3"-1"-244"0"0,13-2 2642 0 0,1 0-1 0 0,31-1 1 0 0,-24 3 1878 0 0,39-7 1 0 0,24-15 86 0 0,-84 22-4330 0 0,-1 0-58 0 0,16-12 304 0 0,-17 12-204 0 0,0-1-249 0 0,0-17 74 0 0,-1 19-311 0 0,-1 1 0 0 0,0-1 1 0 0,0 0-1 0 0,1 0 1 0 0,-1 0-1 0 0,0 0 0 0 0,1 0 1 0 0,-1 0-1 0 0,0 0 1 0 0,1 0-1 0 0,-1 0 0 0 0,0 0 1 0 0,1 0-1 0 0,-1-1 0 0 0,0 1 1 0 0,1 0-1 0 0,-1 0 1 0 0,0-1-1 0 0,1 1 0 0 0,-2-1 1 0 0,-3-5-133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3599 0 0,'0'0'384'0'0,"10"-7"-384"0"0,2 2 0 0 0,2 1 672 0 0,-3 1-296 0 0,2 2 0 0 0,1-1 648 0 0,1 5-824 0 0,-1 0-120 0 0,-2 1 0 0 0,-1 1-160 0 0</inkml:trace>
  <inkml:trace contextRef="#ctx0" brushRef="#br0" timeOffset="1">29 230 6335 0 0,'0'0'672'0'0,"14"-4"-672"0"0,0-1 376 0 0,-4 0 488 0 0,1 0-424 0 0,0-2-296 0 0,-1 1 16 0 0,1-1-88 0 0,3 1-8 0 0,-1-1 0 0 0,-1-3 0 0 0,1 3-2528 0 0,5 0-504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4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2471 0 0,'2'2'187'0'0,"5"2"981"0"0,0 1-1 0 0,0 0 1 0 0,12 11 0 0 0,-9-10 2098 0 0,-10-6-3179 0 0,1 1 0 0 0,-1-1 0 0 0,1 0 0 0 0,0 1 0 0 0,-1-1 0 0 0,1 1 0 0 0,-1-1 0 0 0,1 1 0 0 0,-1-1 0 0 0,1 1 0 0 0,-1-1 0 0 0,0 1 0 0 0,1-1 0 0 0,-1 1 0 0 0,0-1-1 0 0,1 1 1 0 0,-1 0 0 0 0,0 0 0 0 0,25 66 4986 0 0,-7-17-2208 0 0,-17-45-2539 0 0,1 1 1 0 0,-1-1-1 0 0,0 1 1 0 0,-1 0-1 0 0,1 0 1 0 0,-1 0-1 0 0,0-1 1 0 0,-1 1-1 0 0,0 0 1 0 0,0 0 0 0 0,-3 10-1 0 0,3-13-39 0 0,1 3 698 0 0,0-4-2626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4.9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2415 0 0,'3'0'180'0'0,"-1"1"-82"0"0,1-1 0 0 0,-1 1 0 0 0,1-1 0 0 0,-1 1 0 0 0,1 0 0 0 0,-1 0 0 0 0,0 0 0 0 0,1 0-1 0 0,-1 0 1 0 0,0 1 0 0 0,0-1 0 0 0,0 1 0 0 0,0-1 0 0 0,0 1 0 0 0,-1 0 0 0 0,3 2 0 0 0,6 7 2034 0 0,13 20 0 0 0,-9-10-621 0 0,35 36 4945 0 0,62 57 0 0 0,-32-46-2786 0 0,-7-8-1777 0 0,-47-38-1199 0 0,1 0 1 0 0,1-2-1 0 0,0-1 0 0 0,38 19 1 0 0,-63-37-606 0 0,-3-16-3231 0 0,-2 0-3526 0 0,-2-4-2906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5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0 7831 0 0,'-19'63'187'0'0,"-13"30"5272"0"0,-19 57 4690 0 0,1 11-4426 0 0,-10 35-2425 0 0,58-186-3512 0 0,6-18-930 0 0,3-6-107 0 0,9-20-2755 0 0,-4 8-3065 0 0,1 0-1139 0 0</inkml:trace>
  <inkml:trace contextRef="#ctx0" brushRef="#br0" timeOffset="1">575 204 14191 0 0,'19'-2'1096'0'0,"-2"3"-714"0"0,-17 0-370 0 0,1-1 0 0 0,0 0 0 0 0,0 1 0 0 0,-1-1 0 0 0,1 1 0 0 0,0-1 0 0 0,-1 1 0 0 0,1-1 0 0 0,0 1 1 0 0,-1 0-1 0 0,1-1 0 0 0,-1 1 0 0 0,1 0 0 0 0,-1-1 0 0 0,1 1 0 0 0,-1 0 0 0 0,1-1 0 0 0,-1 1 0 0 0,0 0 0 0 0,1 0 1 0 0,-1 0-1 0 0,0-1 0 0 0,0 1 0 0 0,0 0 0 0 0,1 0 0 0 0,-1 0 0 0 0,0 1 0 0 0,0 0 34 0 0,0-1-1 0 0,1 1 1 0 0,-1 0-1 0 0,1-1 1 0 0,-1 1-1 0 0,1 0 1 0 0,0-1-1 0 0,0 3 1 0 0,12 11 338 0 0,-10-12-118 0 0,0 0 1 0 0,0 0 0 0 0,-1 0 0 0 0,1 1 0 0 0,-1-1 0 0 0,3 7 0 0 0,28 93 9398 0 0,-33-102-9650 0 0,0 0 1 0 0,1 0 0 0 0,-1 0 0 0 0,0 0-1 0 0,0 0 1 0 0,0 0 0 0 0,0 0-1 0 0,0 0 1 0 0,0 0 0 0 0,0-1-1 0 0,0 1 1 0 0,0 0 0 0 0,0 0 0 0 0,-1 0-1 0 0,1 0 1 0 0,0 0 0 0 0,0 0-1 0 0,-1 0 1 0 0,1 0 0 0 0,-1-1-1 0 0,0 2 1 0 0,0 1-1123 0 0,-7-21-14586 0 0</inkml:trace>
  <inkml:trace contextRef="#ctx0" brushRef="#br0" timeOffset="2">592 59 18687 0 0,'0'0'2056'0'0,"13"-6"1224"0"0,0 6-2824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5.0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2 3023 0 0,'-8'13'264'0'0,"-2"5"-31"0"0,1 2-1 0 0,0-1 0 0 0,2 1 0 0 0,1 0 0 0 0,0 0 0 0 0,1 1 0 0 0,2 0 0 0 0,0 0 1 0 0,0 29-1 0 0,3-42 37 0 0,1 0 1 0 0,0-1 0 0 0,0 1-1 0 0,1 0 1 0 0,0-1 0 0 0,1 1-1 0 0,0-1 1 0 0,7 14 0 0 0,-8-16-31 0 0,1 0 1 0 0,0 0-1 0 0,1 0 1 0 0,-1-1-1 0 0,1 1 0 0 0,0-1 1 0 0,0 0-1 0 0,0 0 1 0 0,1 0-1 0 0,-1-1 1 0 0,1 1-1 0 0,7 3 1 0 0,-9-6-21 0 0,0 0 0 0 0,0 0 0 0 0,0 0 0 0 0,0 0 1 0 0,0-1-1 0 0,0 1 0 0 0,0-1 0 0 0,0 0 1 0 0,0 0-1 0 0,0 0 0 0 0,0 0 0 0 0,0-1 0 0 0,0 1 1 0 0,6-3-1 0 0,-3 2 21 0 0,-1-2 0 0 0,0 1 0 0 0,0-1 0 0 0,0 0-1 0 0,0 0 1 0 0,-1 0 0 0 0,8-7 0 0 0,-1 0-15 0 0,-1-2 0 0 0,0 1 0 0 0,0-1 0 0 0,-1-1 0 0 0,7-14 0 0 0,-10 17-141 0 0,0-1 1 0 0,-1 1 0 0 0,-1-1-1 0 0,0 0 1 0 0,0 0-1 0 0,-1-1 1 0 0,-1 1 0 0 0,2-16-1 0 0,-3 22-59 0 0,-1 1-1 0 0,0-1 0 0 0,0 1 0 0 0,-1-1 1 0 0,1 1-1 0 0,-1-1 0 0 0,0 1 1 0 0,-1-1-1 0 0,1 1 0 0 0,-1 0 1 0 0,1 0-1 0 0,-1 0 0 0 0,0 0 1 0 0,-1 0-1 0 0,1 0 0 0 0,-1 0 1 0 0,0 1-1 0 0,0-1 0 0 0,0 1 1 0 0,0 0-1 0 0,0 0 0 0 0,-1 0 1 0 0,1 0-1 0 0,-7-3 0 0 0,-12-6-78 0 0,-1 0-1 0 0,-1 2 0 0 0,-41-13 1 0 0,57 21-94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5.3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1 107 4863 0 0,'3'6'147'0'0,"0"1"0"0"0,0 0-1 0 0,3 13 1 0 0,1 4 973 0 0,9 25 2850 0 0,-11-33-2495 0 0,1 1 0 0 0,0-1 1 0 0,0-1-1 0 0,2 1 0 0 0,15 23 0 0 0,-22-38-1353 0 0,0 1 0 0 0,0-1 0 0 0,0 0 0 0 0,0 1 0 0 0,0-1 0 0 0,0 0 0 0 0,0 0-1 0 0,1 0 1 0 0,-1 0 0 0 0,0 0 0 0 0,1 0 0 0 0,-1 0 0 0 0,1-1 0 0 0,-1 1 0 0 0,1 0 0 0 0,-1-1 0 0 0,1 1 0 0 0,-1-1-1 0 0,1 0 1 0 0,0 1 0 0 0,-1-1 0 0 0,1 0 0 0 0,0 0 0 0 0,-1 0 0 0 0,1 0 0 0 0,-1 0 0 0 0,1-1 0 0 0,0 1-1 0 0,-1 0 1 0 0,1-1 0 0 0,-1 1 0 0 0,1-1 0 0 0,-1 1 0 0 0,1-1 0 0 0,-1 0 0 0 0,1 0 0 0 0,-1 0 0 0 0,0 0 0 0 0,1 0-1 0 0,0-1 1 0 0,5-4 138 0 0,-1 0 0 0 0,0 0 0 0 0,0-1 0 0 0,0 1 0 0 0,-1-1 0 0 0,6-11-1 0 0,2-7-42 0 0,0 0-1 0 0,-2-2 1 0 0,-1 1 0 0 0,9-37-1 0 0,-16 48-231 0 0,0-1 0 0 0,-1 1-1 0 0,-1-19 1 0 0,1-3-8581 0 0,-1 30 569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5.9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59 330 7079 0 0,'15'2'760'0'0,"-11"-2"-481"0"0,0 1 0 0 0,-1-1 0 0 0,1 0 0 0 0,0 0 0 0 0,0 0 0 0 0,-1 0 0 0 0,1-1 0 0 0,0 1 1 0 0,-1-1-1 0 0,1 0 0 0 0,0 0 0 0 0,-1-1 0 0 0,1 1 0 0 0,-1-1 0 0 0,0 1 0 0 0,1-1 0 0 0,-1 0 0 0 0,0-1 0 0 0,0 1 0 0 0,0 0 0 0 0,-1-1 0 0 0,5-4 0 0 0,2-5 1443 0 0,0 0 0 0 0,-1-1 0 0 0,0 0 0 0 0,8-18 0 0 0,-6 11-1095 0 0,-5 9-386 0 0,0 1-1 0 0,-1-1 1 0 0,0 0 0 0 0,-1 0 0 0 0,2-14-1 0 0,-4 19-160 0 0,0-1 0 0 0,-1 1 0 0 0,1-1-1 0 0,-1 1 1 0 0,-1-1 0 0 0,1 1-1 0 0,-1-1 1 0 0,0 1 0 0 0,-1-1-1 0 0,-3-9 1 0 0,4 13-55 0 0,0 1 0 0 0,-1-1 1 0 0,1 1-1 0 0,-1 0 0 0 0,0-1 0 0 0,0 1 0 0 0,0 0 0 0 0,0 0 0 0 0,0 0 0 0 0,0 0 1 0 0,0 1-1 0 0,-1-1 0 0 0,1 1 0 0 0,-1-1 0 0 0,1 1 0 0 0,-1 0 0 0 0,1 0 0 0 0,-6-2 1 0 0,4 2-20 0 0,0 1 0 0 0,0-1 1 0 0,-1 0-1 0 0,1 1 0 0 0,0 0 1 0 0,-1 0-1 0 0,1 0 0 0 0,0 1 1 0 0,0-1-1 0 0,-1 1 0 0 0,1 0 1 0 0,-4 2-1 0 0,4-1 4 0 0,0 0 0 0 0,0 0 1 0 0,0 0-1 0 0,0 1 0 0 0,1 0 0 0 0,-1 0 0 0 0,1 0 0 0 0,0 0 0 0 0,0 0 0 0 0,-5 7 1 0 0,-3 5 125 0 0,-10 21 0 0 0,17-28-93 0 0,-5 8 148 0 0,1 0 0 0 0,1 1 0 0 0,0 0-1 0 0,1 0 1 0 0,-4 18 0 0 0,8-25 5 0 0,1-1-1 0 0,0 1 1 0 0,0-1-1 0 0,1 1 0 0 0,0-1 1 0 0,0 1-1 0 0,1-1 1 0 0,1 0-1 0 0,-1 1 1 0 0,2-1-1 0 0,3 12 0 0 0,-5-18-122 0 0,0 0 0 0 0,1 0-1 0 0,-1-1 1 0 0,1 1 0 0 0,-1-1-1 0 0,1 1 1 0 0,0-1 0 0 0,0 1-1 0 0,0-1 1 0 0,0 0-1 0 0,0 0 1 0 0,0 0 0 0 0,1 0-1 0 0,-1 0 1 0 0,1-1 0 0 0,0 1-1 0 0,-1-1 1 0 0,1 1 0 0 0,0-1-1 0 0,0 0 1 0 0,3 1 0 0 0,-1-1-18 0 0,0-1 1 0 0,0 1-1 0 0,1-1 0 0 0,-1 0 1 0 0,0-1-1 0 0,0 1 1 0 0,0-1-1 0 0,0 0 1 0 0,0 0-1 0 0,0 0 1 0 0,7-4-1 0 0,5-1-337 0 0,-1-2-1 0 0,-1 0 0 0 0,1 0 0 0 0,-2-2 0 0 0,22-16 0 0 0,-22 14-1738 0 0,-1 0 0 0 0,21-27-1 0 0,-27 29 329 0 0,-2 1 1 0 0,1-1-1 0 0,-2-1 1 0 0,1 1-1 0 0,4-19 0 0 0,-6 18 237 0 0,-1 0 0 0 0,0-1-1 0 0,0-16 1 0 0,-3-35-677 0 0,0 57 2352 0 0,-1 9 367 0 0,2 11 229 0 0,4 46 4687 0 0,-1-23-2860 0 0,-3-24-1533 0 0,0 1 1 0 0,-3 18-1 0 0,0 3 889 0 0,-6 43 1881 0 0,1-49-2422 0 0,7-24-689 0 0,-1 0-1 0 0,1 0 1 0 0,0 0 0 0 0,-1 11 0 0 0,2-19-633 0 0,1 1 0 0 0,-1-1 0 0 0,1 1 0 0 0,0 0 0 0 0,0 0 0 0 0,0 0 0 0 0,0-1 0 0 0,2-1 0 0 0,3-6-16 0 0,16-53 292 0 0,-15 39-373 0 0,13-27 0 0 0,-9 28-38 0 0,1 1 0 0 0,1 0 0 0 0,0 1 0 0 0,2 0 0 0 0,28-29 0 0 0,-42 49-90 0 0,0-1 0 0 0,0 2-1 0 0,1-1 1 0 0,-1 0 0 0 0,0 0 0 0 0,0 0 0 0 0,1 0-1 0 0,-1 1 1 0 0,0-1 0 0 0,1 1 0 0 0,-1-1 0 0 0,0 1 0 0 0,1 0-1 0 0,2-1 1 0 0,13 2-8410 0 0,-6 0-1351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6.5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2 611 5727 0 0,'9'-20'171'0'0,"0"-2"0"0"0,-1 0 1 0 0,5-24-1 0 0,-1 4 551 0 0,3-9 796 0 0,-3 0-1 0 0,-1-1 1 0 0,-3 0-1 0 0,-3-1 1 0 0,0-70-1 0 0,-5 119-1372 0 0,0-2-8 0 0,0-1 0 0 0,0 1 0 0 0,-1 0 0 0 0,0 0 1 0 0,0 0-1 0 0,0 0 0 0 0,-1 0 0 0 0,1 0 0 0 0,-1 0 0 0 0,-3-5 1 0 0,4 11-135 0 0,1 0 1 0 0,0 0-1 0 0,-1 0 1 0 0,1 0 0 0 0,0 0-1 0 0,-1-1 1 0 0,1 1 0 0 0,0 0-1 0 0,-1 0 1 0 0,1 0-1 0 0,-1 0 1 0 0,1 0 0 0 0,0 1-1 0 0,-1-1 1 0 0,1 0 0 0 0,0 0-1 0 0,-1 0 1 0 0,1 0-1 0 0,0 0 1 0 0,-1 0 0 0 0,1 0-1 0 0,0 1 1 0 0,-1-1 0 0 0,1 0-1 0 0,0 0 1 0 0,-1 1-1 0 0,-7 4 2 0 0,5-2 74 0 0,0 1 0 0 0,0-1-1 0 0,0 0 1 0 0,1 1 0 0 0,-1-1 0 0 0,1 1 0 0 0,0 0-1 0 0,-3 7 1 0 0,1 0 88 0 0,0-1 1 0 0,-2 15-1 0 0,-1 11 235 0 0,2 0 0 0 0,1 0 0 0 0,3 1-1 0 0,2 39 1 0 0,22 149 2544 0 0,-3-54-620 0 0,-19-165-2256 0 0,18 303 4036 0 0,-16-264-3434 0 0,-1-29-566 0 0,-1-1 1 0 0,0 1-1 0 0,-3 20 0 0 0,2-36-178 0 0,0 0-1 0 0,0 1 1 0 0,0-1-1 0 0,0 0 1 0 0,0 0-1 0 0,0 1 0 0 0,0-1 1 0 0,0 0-1 0 0,-1 0 1 0 0,1 0-1 0 0,0 1 1 0 0,0-1-1 0 0,0 0 1 0 0,0 0-1 0 0,0 0 0 0 0,0 1 1 0 0,-1-1-1 0 0,1 0 1 0 0,0 0-1 0 0,0 0 1 0 0,0 0-1 0 0,0 0 1 0 0,-1 1-1 0 0,1-1 0 0 0,0 0 1 0 0,0 0-1 0 0,-1 0 1 0 0,1 0-1 0 0,0 0 1 0 0,0 0-1 0 0,0 0 0 0 0,-1 0 1 0 0,1 0-1 0 0,-11-3-1682 0 0,-13-12-1116 0 0,17 10 1406 0 0,-20-13-6687 0 0,12 6 1613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6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0 217 8231 0 0,'6'-11'880'0'0,"-2"7"-34"0"0,-1 0-1 0 0,1 0 0 0 0,0 1 1 0 0,0 0-1 0 0,0 0 0 0 0,1 0 1 0 0,-1 0-1 0 0,1 0 0 0 0,-1 1 1 0 0,7-2-1 0 0,7-5 1062 0 0,9-5 1283 0 0,47-16 1 0 0,-31 17-961 0 0,75-13 0 0 0,-111 24-2083 0 0,252-51 1238 0 0,-234 44-1562 0 0,-17 6-354 0 0,0 0 1 0 0,-1 1-1 0 0,10-2 1 0 0,1 3-798 0 0</inkml:trace>
  <inkml:trace contextRef="#ctx0" brushRef="#br0" timeOffset="1">719 80 3023 0 0,'-3'13'264'0'0,"-1"4"-264"0"0,4 1 0 0 0,-3 3 0 0 0,-1 1 1504 0 0,0 2 240 0 0,0-1 48 0 0,2 2 16 0 0,-2-1-592 0 0,1 0-112 0 0,2-3-24 0 0,1-2-8 0 0,1-1-696 0 0,1-5-144 0 0,5-4-24 0 0,-2-2-4296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7.2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0 6391 0 0,'-1'0'34'0'0,"0"0"0"0"0,0 1-1 0 0,1-1 1 0 0,-1 0-1 0 0,0 1 1 0 0,0-1-1 0 0,0 0 1 0 0,0 1 0 0 0,1-1-1 0 0,-1 1 1 0 0,0-1-1 0 0,0 1 1 0 0,1 0 0 0 0,-1-1-1 0 0,1 1 1 0 0,-1 0-1 0 0,0-1 1 0 0,1 1-1 0 0,-1 1 1 0 0,-6 19 184 0 0,1-4 1570 0 0,1-2-140 0 0,1 1 0 0 0,0-1 0 0 0,1 1 1 0 0,0 0-1 0 0,2 0 0 0 0,-1 19 0 0 0,1-11-23 0 0,0 193 5399 0 0,5-157-6179 0 0,3 1-1 0 0,3-2 1 0 0,23 81 0 0 0,-30-129-817 0 0,1 0 0 0 0,1 0 0 0 0,10 18-1 0 0,-12-24-61 0 0,0 0-1 0 0,0 0 1 0 0,1-1-1 0 0,-1 0 1 0 0,1 0-1 0 0,0 0 1 0 0,1 0-1 0 0,-1 0 1 0 0,8 4-1 0 0,-11-7-686 0 0,5-1-569 0 0,-3 0 567 0 0,0 0-1 0 0,-1 0 1 0 0,1 0-1 0 0,0-1 0 0 0,-1 1 1 0 0,1 0-1 0 0,3-2 1 0 0,-5 1 188 0 0,0 1 1 0 0,0-1-1 0 0,0 1 1 0 0,0-1 0 0 0,0 0-1 0 0,0 1 1 0 0,0-1-1 0 0,0 0 1 0 0,-1 0 0 0 0,1 1-1 0 0,0-1 1 0 0,-1 0-1 0 0,1 0 1 0 0,0-1 0 0 0,3-9-6660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7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87 10767 0 0,'2'0'6007'0'0,"18"-9"-2171"0"0,24-5-1 0 0,25-1 21 0 0,71-4-1260 0 0,-91 14-1438 0 0,155-12-446 0 0,-145 11-2847 0 0,-42 5 942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3247 0 0,'1'12'93'0'0,"0"-1"-1"0"0,-1 1 0 0 0,-1 17 0 0 0,-1 8 583 0 0,3-19-78 0 0,-1-7 32 0 0,0 0-1 0 0,1 0 1 0 0,0 0 0 0 0,4 13-1 0 0,-2-13 1154 0 0,0 1 1 0 0,10 18-1 0 0,-11-26-1407 0 0,0-1 1 0 0,0 1-1 0 0,1-1 1 0 0,-1 0 0 0 0,1 0-1 0 0,-1 0 1 0 0,1 0-1 0 0,0-1 1 0 0,0 1 0 0 0,0-1-1 0 0,1 1 1 0 0,3 1 0 0 0,-3-2-218 0 0,1 1 1 0 0,-1-1-1 0 0,1-1 1 0 0,0 1-1 0 0,0 0 1 0 0,0-1-1 0 0,0 0 1 0 0,10 1-1 0 0,-13-2-31 0 0,8-8-139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7.9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2815 0 0,'4'112'1072'0'0,"4"0"3918"0"0,4 152 8699 0 0,-14-222-13051 0 0,1 105 4245 0 0,3-123-5416 0 0,5 25-1 0 0,-3-34-1860 0 0,-1-1-1 0 0,11 25 1 0 0</inkml:trace>
  <inkml:trace contextRef="#ctx0" brushRef="#br0" timeOffset="1">308 383 3247 0 0,'1'13'692'0'0,"-1"0"0"0"0,0 0-1 0 0,-2 14 1 0 0,-18 69 8625 0 0,8-42-4534 0 0,8-36-4053 0 0,1-7-121 0 0,1 1 0 0 0,0 0 0 0 0,0 15 0 0 0,0-8-264 0 0,1-10-1801 0 0,0-1-3630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8.4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184 0 3567 0 0,'0'0'278'0'0,"2"9"-172"0"0,2 5 3354 0 0,-2 0 0 0 0,0 0 0 0 0,-1 21 0 0 0,-4 43 3014 0 0,1-46-4695 0 0,2 35 0 0 0,0-51-1342 0 0,2 23 552 0 0,-2-38-960 0 0,0 0 0 0 0,0 1 0 0 0,0-1-1 0 0,1 0 1 0 0,-1 0 0 0 0,1 1 0 0 0,-1-1 0 0 0,1 0-1 0 0,-1 0 1 0 0,1 1 0 0 0,0-1 0 0 0,-1 0-1 0 0,1 0 1 0 0,0 0 0 0 0,0 0 0 0 0,0 0-1 0 0,0 0 1 0 0,0 0 0 0 0,0 0 0 0 0,0-1 0 0 0,0 1-1 0 0,2 1 1 0 0,-2-2-20 0 0,0 0-1 0 0,0 0 1 0 0,0 1 0 0 0,0-1-1 0 0,0 0 1 0 0,0 0-1 0 0,0 0 1 0 0,0-1 0 0 0,0 1-1 0 0,0 0 1 0 0,0 0 0 0 0,-1 0-1 0 0,1-1 1 0 0,0 1-1 0 0,0 0 1 0 0,0-1 0 0 0,0 1-1 0 0,0-1 1 0 0,-1 1 0 0 0,1-1-1 0 0,0 1 1 0 0,0-1-1 0 0,-1 0 1 0 0,2 0 0 0 0,15-23 43 0 0,-12 16-43 0 0,15-24-447 0 0,19-42-1 0 0,12-22-2970 0 0,-50 95 4795 0 0,12-14 626 0 0,-13 14-1998 0 0,0 1 0 0 0,0-1 0 0 0,0 1 0 0 0,0 0-1 0 0,0-1 1 0 0,1 1 0 0 0,-1-1 0 0 0,0 1 0 0 0,0 0 0 0 0,1-1-1 0 0,-1 1 1 0 0,0 0 0 0 0,1 0 0 0 0,-1-1 0 0 0,0 1-1 0 0,1 0 1 0 0,-1 0 0 0 0,0-1 0 0 0,1 1 0 0 0,-1 0 0 0 0,0 0-1 0 0,1 0 1 0 0,-1-1 0 0 0,1 1 0 0 0,-1 0 0 0 0,0 0-1 0 0,1 0 1 0 0,-1 0 0 0 0,1 0 0 0 0,-1 0 0 0 0,1 0 0 0 0,-1 0-1 0 0,0 0 1 0 0,1 0 0 0 0,0 1-10 0 0,0 0-1 0 0,-1 0 1 0 0,1-1 0 0 0,-1 1-1 0 0,1 0 1 0 0,-1 0 0 0 0,1 0-1 0 0,-1 0 1 0 0,0 0 0 0 0,1 0-1 0 0,-1 0 1 0 0,0 0 0 0 0,1 1-1 0 0,3 38-230 0 0,-4-38 233 0 0,0 14-62 0 0,7 335 52 0 0,-11-268 538 0 0,-18 100 0 0 0,-28 80 170 0 0,30-164-599 0 0,11-55-19 0 0,2-5 171 0 0,-22 71 0 0 0,27-105-225 0 0,1-1 0 0 0,-1 0 1 0 0,0 0-1 0 0,0 0 0 0 0,-1 0 0 0 0,1 0 1 0 0,-1-1-1 0 0,-4 6 0 0 0,5-7-22 0 0,0-1 1 0 0,1 0-1 0 0,-1 1 1 0 0,0-1-1 0 0,0 0 0 0 0,0 0 1 0 0,0 0-1 0 0,0-1 0 0 0,0 1 1 0 0,0 0-1 0 0,0-1 1 0 0,0 1-1 0 0,0-1 0 0 0,0 0 1 0 0,0 1-1 0 0,-1-1 1 0 0,1 0-1 0 0,0-1 0 0 0,0 1 1 0 0,-3-1-1 0 0,-4-1-3 0 0,1 0 1 0 0,-1-1-1 0 0,0-1 1 0 0,1 0-1 0 0,0 0 1 0 0,0 0-1 0 0,0-1 0 0 0,1 0 1 0 0,-1-1-1 0 0,1 1 1 0 0,-11-14-1 0 0,7 8-19 0 0,1 0-1 0 0,1-1 1 0 0,0 0 0 0 0,1-1-1 0 0,0 0 1 0 0,-8-19 0 0 0,11 20 10 0 0,2 1 1 0 0,0-1-1 0 0,0-1 1 0 0,1 1-1 0 0,1 0 1 0 0,0 0-1 0 0,0-1 1 0 0,1 1-1 0 0,1 0 1 0 0,2-15-1 0 0,2-2-71 0 0,1 1-1 0 0,2 0 1 0 0,13-32-1 0 0,51-95-337 0 0,-8 21-1201 0 0,-46 91 356 0 0,1 0-57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8.9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54 640 5119 0 0,'-1'0'10260'0'0,"5"-13"-6128"0"0,7-20-1597 0 0,-7 23-2163 0 0,116-318 2929 0 0,-113 304-3206 0 0,5-16-15 0 0,-2-1 1 0 0,8-80-1 0 0,-17 119-69 0 0,-1 1 0 0 0,0-1 0 0 0,0 1 0 0 0,0 0 0 0 0,0-1 0 0 0,-1 1 0 0 0,1 0 0 0 0,0-1-1 0 0,0 1 1 0 0,-1 0 0 0 0,1 0 0 0 0,-1-1 0 0 0,1 1 0 0 0,-1 0 0 0 0,0 0 0 0 0,1 0 0 0 0,-1-1 0 0 0,-2 0 0 0 0,3 1 7 0 0,-1 1 1 0 0,0-1-1 0 0,0 1 1 0 0,0 0 0 0 0,1-1-1 0 0,-1 1 1 0 0,0 0-1 0 0,0 0 1 0 0,0 0 0 0 0,0 0-1 0 0,0 0 1 0 0,0 0-1 0 0,1 0 1 0 0,-1 0 0 0 0,0 0-1 0 0,0 0 1 0 0,0 0-1 0 0,0 0 1 0 0,0 1 0 0 0,1-1-1 0 0,-1 0 1 0 0,0 1-1 0 0,0-1 1 0 0,0 1-1 0 0,1-1 1 0 0,-1 1 0 0 0,0-1-1 0 0,1 1 1 0 0,-2 0-1 0 0,-10 10 262 0 0,0-1-1 0 0,1 2 0 0 0,-18 22 1 0 0,1 0-75 0 0,7-12 313 0 0,1 2 0 0 0,2 0 0 0 0,-28 45 0 0 0,45-67-440 0 0,0 0 113 0 0,-1 0 0 0 0,1 1 0 0 0,0 0 1 0 0,0-1-1 0 0,0 1 0 0 0,0 3 0 0 0,17-9 633 0 0,-5-4-788 0 0,0 0-1 0 0,0 0 1 0 0,-1-1-1 0 0,1 0 1 0 0,-2-1-1 0 0,14-14 1 0 0,8-8 23 0 0,-16 17-56 0 0,1 0-3 0 0,19-15 1 0 0,-30 26-1 0 0,-1 0 0 0 0,1 0 0 0 0,0 1 0 0 0,-1-1 0 0 0,1 1 0 0 0,0 0 0 0 0,0 1 0 0 0,1-1 0 0 0,9-1 0 0 0,-14 3 0 0 0,1 0 0 0 0,-1 1 0 0 0,1-1 0 0 0,-1 0 0 0 0,1 1 0 0 0,-1-1 0 0 0,0 1 0 0 0,1-1 0 0 0,-1 1 0 0 0,0 0 0 0 0,1-1 0 0 0,-1 1 0 0 0,0 0 0 0 0,0 0 0 0 0,0 0 0 0 0,0 0 0 0 0,0 0 0 0 0,0 0 0 0 0,0 0 0 0 0,0 1 0 0 0,0-1 0 0 0,0 0 0 0 0,-1 1 0 0 0,1-1 0 0 0,0 0 0 0 0,-1 1 0 0 0,1-1 0 0 0,-1 0 0 0 0,1 3 0 0 0,0-1 0 0 0,3 7 0 0 0,15 34 0 0 0,-11-31 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7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3424 952 2847 0 0,'-1'0'160'0'0,"1"1"0"0"0,-1 0-1 0 0,0-1 1 0 0,0 1-1 0 0,0-1 1 0 0,1 1-1 0 0,-1-1 1 0 0,0 0-1 0 0,0 1 1 0 0,0-1-1 0 0,0 0 1 0 0,0 1 0 0 0,0-1-1 0 0,0 0 1 0 0,0 0-1 0 0,0 0 1 0 0,0 0-1 0 0,0 0 1 0 0,0 0-1 0 0,1 0 1 0 0,-1 0 0 0 0,0 0-1 0 0,0 0 1 0 0,0-1-1 0 0,0 1 1 0 0,-1-1-1 0 0,-3-1 179 0 0,1 0 0 0 0,0-1-1 0 0,0 1 1 0 0,-5-5-1 0 0,-6-3 755 0 0,-8-1-308 0 0,0 0-1 0 0,-1 2 1 0 0,0 0-1 0 0,-1 2 0 0 0,1 1 1 0 0,-42-5-1 0 0,-250-9 5179 0 0,117 6-3372 0 0,142 9-2010 0 0,-92-9 818 0 0,-155-11 497 0 0,287 25-1765 0 0,-325-5 1935 0 0,284 8-1798 0 0,0 2 0 0 0,1 3 0 0 0,-106 29 0 0 0,77-9-30 0 0,1 4 0 0 0,-90 48 0 0 0,111-45-75 0 0,2 2 1 0 0,1 3 0 0 0,-61 53-1 0 0,77-50-79 0 0,1 2 0 0 0,-51 69-1 0 0,22-25-35 0 0,-7 9-46 0 0,5 2 1 0 0,-119 214-1 0 0,166-258-1 0 0,2 1 0 0 0,3 0 0 0 0,2 2 0 0 0,3 1 0 0 0,3 0 0 0 0,2 1 0 0 0,3 0 0 0 0,3 1 0 0 0,0 107 0 0 0,9-125 0 0 0,1 1 0 0 0,3-1 0 0 0,1 1 0 0 0,2-2 0 0 0,18 49 0 0 0,-15-57 0 0 0,2-1 0 0 0,2-1 0 0 0,1 0 0 0 0,1-1 0 0 0,2-1 0 0 0,39 48 0 0 0,1-11 0 0 0,129 113 0 0 0,-144-144 0 0 0,2-2 0 0 0,1-2 0 0 0,2-3 0 0 0,56 26 0 0 0,21-3 0 0 0,2-6 0 0 0,2-5 0 0 0,149 27 0 0 0,-171-48 0 0 0,1-5 0 0 0,0-4 0 0 0,1-6 0 0 0,171-11 0 0 0,211-64 0 0 0,-391 46 0 0 0,-1-5 0 0 0,169-70 0 0 0,-211 69 0 0 0,-1-2 0 0 0,-2-2 0 0 0,-2-3 0 0 0,69-58 0 0 0,131-131 0 0 0,-193 163 0 0 0,100-130 0 0 0,120-220 0 0 0,-232 328 0 0 0,-2-2 0 0 0,-5-3 0 0 0,33-99 0 0 0,-57 131-2 0 0,-2-1 0 0 0,-3 0 0 0 0,-3-1 0 0 0,-2 0 0 0 0,-3-1 1 0 0,-3 1-1 0 0,-7-97 0 0 0,-2 102-4 0 0,-1 0 0 0 0,-3 1 1 0 0,-2 1-1 0 0,-3 0 0 0 0,-1 1 0 0 0,-3 1 1 0 0,-2 0-1 0 0,-45-73 0 0 0,6 30-112 0 0,-137-160-1 0 0,155 208 27 0 0,-1 3 0 0 0,-3 1 0 0 0,-2 2 0 0 0,-1 3 0 0 0,-83-47 0 0 0,-289-119-2627 0 0,258 130 1057 0 0,81 34 626 0 0,-113-50-6704 0 0,52 28-359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8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16 373 2039 0 0,'-15'-44'154'0'0,"15"43"-152"0"0,0 0 0 0 0,-1 0 0 0 0,1 0 0 0 0,0 0 0 0 0,0 0 0 0 0,0 0 0 0 0,1 0 0 0 0,-1 0 0 0 0,0 1 0 0 0,0-1 0 0 0,0 0 0 0 0,1 0 0 0 0,-1 0 0 0 0,0 0 0 0 0,1 0 0 0 0,-1 1 0 0 0,1-1 0 0 0,-1 0 0 0 0,1 0 0 0 0,-1 1 0 0 0,1-1 0 0 0,-1 0 0 0 0,1 1 0 0 0,0-1 0 0 0,-1 0 0 0 0,1 1 0 0 0,0-1 0 0 0,1 0 0 0 0,2-2 130 0 0,21-24 2204 0 0,-2-2 0 0 0,-1 0 0 0 0,34-60 0 0 0,-45 70-1420 0 0,0-1-1 0 0,1 2 0 0 0,0 0 0 0 0,23-24 0 0 0,-35 41-837 0 0,1 0-1 0 0,0 0 1 0 0,0 1-1 0 0,-1-1 1 0 0,1 0-1 0 0,0 1 1 0 0,0-1-1 0 0,0 0 1 0 0,-1 1-1 0 0,1-1 0 0 0,0 1 1 0 0,0 0-1 0 0,0-1 1 0 0,0 1-1 0 0,0 0 1 0 0,0-1-1 0 0,0 1 1 0 0,0 0-1 0 0,0 0 1 0 0,0 0-1 0 0,0 0 1 0 0,0 0-1 0 0,0 0 1 0 0,0 0-1 0 0,2 1 1 0 0,-2-1-11 0 0,1 1 1 0 0,-1 0 0 0 0,0 0 0 0 0,1 0 0 0 0,-1 0 0 0 0,0 0 0 0 0,0 1 0 0 0,0-1 0 0 0,0 0 0 0 0,0 0 0 0 0,0 1 0 0 0,0-1 0 0 0,0 1 0 0 0,1 1 0 0 0,1 5 77 0 0,1 1 1 0 0,-1-1-1 0 0,-1 1 1 0 0,3 14 0 0 0,-2-3 202 0 0,-1 23 1 0 0,2 12-81 0 0,-1-24-140 0 0,-1-11-5919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8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5727 0 0,'3'14'512'0'0,"-3"1"-416"0"0,0-3-96 0 0,0 3 0 0 0,2 4 1080 0 0,-1 2 192 0 0,-1 3 40 0 0,-1-1 0 0 0,3 8-384 0 0,1-2-88 0 0,-1-3-8 0 0,3 0-8 0 0,-2-6-528 0 0,2 1-104 0 0,0 1-16 0 0,0 0-4264 0 0,2-1-848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8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5815 0 0,'0'0'2790'0'0,"9"-12"571"0"0,-5 6-2637 0 0,-1 0-1 0 0,0 0 1 0 0,0 0-1 0 0,3-12 1 0 0,1 1 355 0 0,-5 12-1122 0 0,2-4 623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9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0 659 3599 0 0,'0'0'278'0'0,"2"0"-182"0"0,7 1 90 0 0,-1 0-1 0 0,1 1 1 0 0,-1 0 0 0 0,0 0-1 0 0,0 1 1 0 0,13 6 0 0 0,-17-7 5 0 0,0 1 1 0 0,1 0-1 0 0,-1 0 1 0 0,0 0-1 0 0,-1 0 1 0 0,1 1-1 0 0,-1-1 1 0 0,1 1-1 0 0,-1 0 1 0 0,0 0 0 0 0,0 0-1 0 0,-1 1 1 0 0,3 4-1 0 0,3 9 1111 0 0,-1 0 0 0 0,-1 1 0 0 0,5 24 0 0 0,7 59 2675 0 0,-18-100-3925 0 0,9 38 1748 0 0,-9-38-1321 0 0,5-1 272 0 0,-5-1-724 0 0,0 0 0 0 0,1 0 1 0 0,-1 0-1 0 0,0 0 0 0 0,0 0 0 0 0,1 1 1 0 0,-1-1-1 0 0,0 0 0 0 0,0 0 0 0 0,1 0 1 0 0,-1 0-1 0 0,0 0 0 0 0,0 0 1 0 0,1 0-1 0 0,-1 0 0 0 0,0-1 0 0 0,0 1 1 0 0,1 0-1 0 0,-1 0 0 0 0,0 0 0 0 0,0 0 1 0 0,0 0-1 0 0,1 0 0 0 0,-1 0 1 0 0,0 0-1 0 0,0-1 0 0 0,0 1 0 0 0,1 0 1 0 0,-1 0-1 0 0,0 0 0 0 0,0-1 0 0 0,0 1 1 0 0,0 0-1 0 0,1 0 0 0 0,-1 0 1 0 0,0-1-1 0 0,3-2 53 0 0,0-1 0 0 0,0 1 0 0 0,0-1 0 0 0,0 0 0 0 0,0 0 0 0 0,-1 0 0 0 0,0 0 0 0 0,0-1 0 0 0,0 1 0 0 0,2-9 0 0 0,0-6-768 0 0,3-26 1 0 0,-3 15-3969 0 0,2-3-2248 0 0</inkml:trace>
  <inkml:trace contextRef="#ctx0" brushRef="#br0" timeOffset="1">283 1 3799 0 0,'0'0'1248'0'0,"6"10"-776"0"0,-2 1 0 0 0,0 1-224 0 0,0 1-48 0 0,-1-4-8 0 0,1 0-1936 0 0,3-1-392 0 0</inkml:trace>
  <inkml:trace contextRef="#ctx0" brushRef="#br0" timeOffset="2">384 162 3311 0 0,'-7'9'288'0'0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9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7599 0 0,'0'0'808'0'0,"6"7"-808"0"0,2 2 0 0 0,-2-2 760 0 0,1-2 1024 0 0,0-2-872 0 0,1 0-528 0 0,-1 1-112 0 0,0 0-16 0 0,1-1-3632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9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82 110 7455 0 0,'0'0'575'0'0,"2"1"-379"0"0,2-1 167 0 0,1 0 0 0 0,-1 0 0 0 0,1 0 0 0 0,-1-1 0 0 0,0 1 0 0 0,1-1 0 0 0,-1 0 0 0 0,0 0 0 0 0,0-1 0 0 0,0 1 0 0 0,0-1 0 0 0,8-4 0 0 0,3-4 2399 0 0,28-22 1 0 0,-29 21-1676 0 0,18-12 1 0 0,7 4-162 0 0,-37 20-890 0 0,-1-1 1 0 0,0 1-1 0 0,0 0 0 0 0,0 0 1 0 0,0 0-1 0 0,0 0 0 0 0,0 0 1 0 0,0 0-1 0 0,-1 0 0 0 0,1 1 1 0 0,0-1-1 0 0,-1 0 0 0 0,1 0 1 0 0,0 1-1 0 0,-1-1 0 0 0,1 0 1 0 0,-1 1-1 0 0,0-1 0 0 0,0 0 1 0 0,1 1-1 0 0,-1-1 0 0 0,0 0 1 0 0,0 1-1 0 0,0-1 0 0 0,0 1 1 0 0,0-1-1 0 0,-1 0 0 0 0,1 1 1 0 0,-1 1-1 0 0,-1 6-7 0 0,-1 0 0 0 0,0 0-1 0 0,-6 12 1 0 0,4-11 82 0 0,-6 14-17 0 0,-1-1-1 0 0,-1 0 0 0 0,-16 21 1 0 0,-53 61 232 0 0,65-84-226 0 0,-11 13 78 0 0,-54 66 273 0 0,74-93-481 0 0,10-9-289 0 0,14-15-592 0 0,6-3-551 0 0,-10 9-104 0 0,17-13-1 0 0,-24 21 1115 0 0,-1 0 0 0 0,0 1 0 0 0,1 0-1 0 0,-1 0 1 0 0,1 0 0 0 0,0 0 0 0 0,0 0-1 0 0,8-1 1 0 0,2-1-880 0 0,-13 3 916 0 0,-5 8-344 0 0,-2 7 887 0 0,0 0 63 0 0,0 0-1 0 0,-1 0 0 0 0,-10 16 0 0 0,15-29 29 0 0,48 3-76 0 0,-15-5-173 0 0,93 0 342 0 0,-107 2 448 0 0,0 0 0 0 0,0-1 1 0 0,0-1-1 0 0,0-1 0 0 0,-1 0 0 0 0,1-2 0 0 0,-1 0 0 0 0,27-9 0 0 0,-39 10-505 0 0,-1 1 0 0 0,1-1 0 0 0,0 0-1 0 0,-1-1 1 0 0,0 1 0 0 0,1-1 0 0 0,-1 0 0 0 0,-1 0-1 0 0,1 0 1 0 0,-1-1 0 0 0,1 1 0 0 0,-1-1-1 0 0,4-8 1 0 0,1-6 160 0 0,0-1 1 0 0,7-25-1 0 0,-9 27-238 0 0,-4 12-169 0 0,-1 0 1 0 0,1 0-1 0 0,-1 0 0 0 0,0-1 1 0 0,-1 1-1 0 0,1-1 0 0 0,-2-11 0 0 0,-4-9-7493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3 150 1951 0 0,'-2'-14'216'0'0,"2"11"-102"0"0,0-1 0 0 0,1 1-1 0 0,-1-1 1 0 0,1 1 0 0 0,0-1-1 0 0,0 1 1 0 0,0 0-1 0 0,1-1 1 0 0,-1 1 0 0 0,1 0-1 0 0,0 0 1 0 0,2-3 0 0 0,3-4 594 0 0,1 1 0 0 0,10-10 1 0 0,-18 19-676 0 0,6-4 124 0 0,0 0-1 0 0,0 1 1 0 0,0-1 0 0 0,0 2-1 0 0,0-1 1 0 0,0 0-1 0 0,8-1 1 0 0,-10 3 4 0 0,12-4 784 0 0,35-5 1 0 0,-25 6-209 0 0,0 2 0 0 0,28 2 0 0 0,-21-1-270 0 0,-27 0-283 0 0,1 0 0 0 0,0 1-1 0 0,-1 0 1 0 0,1 1-1 0 0,-1-1 1 0 0,12 3-1 0 0,-16-2-109 0 0,-1-1 1 0 0,1 0-1 0 0,-1 1 0 0 0,1-1 0 0 0,0 1 0 0 0,-1 0 1 0 0,1-1-1 0 0,-1 1 0 0 0,1 0 0 0 0,-1 0 0 0 0,0 0 0 0 0,1 0 1 0 0,-1 0-1 0 0,0 0 0 0 0,0 1 0 0 0,0-1 0 0 0,0 0 0 0 0,0 0 1 0 0,0 1-1 0 0,0-1 0 0 0,0 1 0 0 0,0-1 0 0 0,-1 1 0 0 0,1-1 1 0 0,-1 1-1 0 0,1-1 0 0 0,-1 1 0 0 0,1 0 0 0 0,-1-1 1 0 0,0 1-1 0 0,0 0 0 0 0,0-1 0 0 0,0 1 0 0 0,0 0 0 0 0,0-1 1 0 0,0 1-1 0 0,-1 1 0 0 0,-4 12 247 0 0,0 0 1 0 0,-1 0-1 0 0,0-1 1 0 0,-1 0-1 0 0,-1 0 1 0 0,-1-1-1 0 0,1 0 1 0 0,-2 0-1 0 0,-18 18 1 0 0,18-20-256 0 0,-57 57 313 0 0,62-63-332 0 0,0 0 1 0 0,0 0-1 0 0,-5 8 0 0 0,-8 10-236 0 0</inkml:trace>
  <inkml:trace contextRef="#ctx0" brushRef="#br0" timeOffset="1">405 43 4031 0 0,'12'-2'524'0'0,"1"0"0"0"0,-1 1 0 0 0,0 0 0 0 0,19 1 0 0 0,-7 1 3614 0 0,-23-1-3975 0 0,-1 0 0 0 0,1 0 1 0 0,0 1-1 0 0,0-1 0 0 0,-1 0 1 0 0,1 0-1 0 0,-1 1 0 0 0,1-1 1 0 0,0 1-1 0 0,-1-1 1 0 0,1 1-1 0 0,-1-1 0 0 0,1 1 1 0 0,0 0-1 0 0,-1-1-39 0 0,1 1 0 0 0,-1 0 0 0 0,1-1-1 0 0,-1 0 1 0 0,1 1 0 0 0,0-1 0 0 0,-1 1 0 0 0,1-1 0 0 0,-1 0 0 0 0,1 1-1 0 0,0-1 1 0 0,-1 0 0 0 0,1 1 0 0 0,0-1 0 0 0,-1 0 0 0 0,2 0 0 0 0,-2 3 600 0 0,-1 5-433 0 0,0 1 0 0 0,0-1 0 0 0,0 0 0 0 0,-1 1 0 0 0,0-1 1 0 0,-1 0-1 0 0,-5 12 0 0 0,-1-6-146 0 0,-1 0 0 0 0,0-1 0 0 0,0 0 0 0 0,-1-1 0 0 0,-16 14 0 0 0,7-7-22 0 0,-27 23-72 0 0,45-39-446 0 0,-5 3 488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0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2847 0 0,'28'105'1173'0'0,"-20"-59"2220"0"0,2 66 1 0 0,-15 155 7145 0 0,3-240-9857 0 0,-2 112 2264 0 0,5-124-2666 0 0,0 1-1 0 0,1-1 1 0 0,1 0 0 0 0,0 0 0 0 0,1 0 0 0 0,11 27-1 0 0,-15-42-288 0 0,1 1-1 0 0,-1 0 0 0 0,0-1 0 0 0,0 1 0 0 0,1-1 1 0 0,-1 1-1 0 0,0-1 0 0 0,1 1 0 0 0,-1 0 0 0 0,1-1 1 0 0,-1 1-1 0 0,1-1 0 0 0,-1 0 0 0 0,1 1 0 0 0,-1-1 1 0 0,1 1-1 0 0,-1-1 0 0 0,1 0 0 0 0,-1 1 0 0 0,1-1 0 0 0,1 0 1 0 0,-2 0-32 0 0,1 0-1 0 0,-1 0 1 0 0,1 0 0 0 0,-1 0 0 0 0,1 0 0 0 0,-1 0 0 0 0,1-1 0 0 0,-1 1 0 0 0,1 0-1 0 0,-1 0 1 0 0,0-1 0 0 0,1 1 0 0 0,-1 0 0 0 0,1-1 0 0 0,-1 1 0 0 0,0 0 0 0 0,1-1-1 0 0,-1 1 1 0 0,0-1 0 0 0,1 0 0 0 0,1-3-501 0 0,0 0 0 0 0,0 0 0 0 0,0 0 0 0 0,2-7 0 0 0,7-34-7331 0 0,-5 16 1250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0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4975 0 0,'4'0'60'0'0,"1"0"0"0"0,-1 0 0 0 0,0 0 0 0 0,0-1-1 0 0,0 1 1 0 0,0-1 0 0 0,0 0 0 0 0,6-3-1 0 0,21-4 1275 0 0,-7 6 258 0 0,-1 1 0 0 0,0 1 0 0 0,1 0 0 0 0,27 6 0 0 0,-42-5-1236 0 0,0 1 1 0 0,-1 0-1 0 0,1 0 0 0 0,-1 1 1 0 0,1 0-1 0 0,-1 1 0 0 0,0 0 0 0 0,0 0 1 0 0,0 0-1 0 0,-1 1 0 0 0,0 0 0 0 0,0 1 1 0 0,0 0-1 0 0,7 8 0 0 0,-11-10-111 0 0,0 0 0 0 0,0 0 0 0 0,-1 0 0 0 0,1 1 0 0 0,-1-1 0 0 0,0 0 0 0 0,-1 1 0 0 0,1 0 0 0 0,-1-1 0 0 0,0 1 0 0 0,1 9 0 0 0,-1-6 51 0 0,-1 0 1 0 0,-1 1-1 0 0,1-1 0 0 0,-1 0 1 0 0,-1 0-1 0 0,-3 12 0 0 0,-2 1 153 0 0,-1-1-1 0 0,-1 0 0 0 0,-1 0 1 0 0,-17 25-1 0 0,-30 38-211 0 0,-85 96-1 0 0,136-170-205 0 0,4-3-1509 0 0</inkml:trace>
  <inkml:trace contextRef="#ctx0" brushRef="#br0" timeOffset="1">584 278 11687 0 0,'-1'-1'145'0'0,"0"-1"0"0"0,1 0 1 0 0,-1 0-1 0 0,1 1 0 0 0,0-1 0 0 0,0 0 0 0 0,-1 0 0 0 0,3-22 9949 0 0,8 22-8862 0 0,8 2 417 0 0,10-3-297 0 0,-18 2-1654 0 0,1 0-1 0 0,0 0 1 0 0,0 1-1 0 0,0 1 1 0 0,15 2-1 0 0,-10 1-1880 0 0,-2 3-3537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1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10 609 3679 0 0,'-1'6'108'0'0,"-7"22"3106"0"0,8-29-2858 0 0,1-1 0 0 0,0 0 0 0 0,0 1 0 0 0,0-1 0 0 0,0 0 0 0 0,0 1 0 0 0,0-1 0 0 0,0 1 0 0 0,0-1 0 0 0,1 1 0 0 0,-1 0 0 0 0,1 0 0 0 0,-1-1 0 0 0,1 1 0 0 0,2-1 0 0 0,8-8 848 0 0,137-140 2300 0 0,-94 98-3125 0 0,80-79 24 0 0,-105 100-119 0 0,-12 11 174 0 0,1 1-1 0 0,1 0 1 0 0,0 1 0 0 0,42-27-1 0 0,-46 34 12 0 0,7-2 294 0 0,-22 12-697 0 0,0 1 0 0 0,1-1-1 0 0,-1 1 1 0 0,0 0 0 0 0,0-1-1 0 0,1 1 1 0 0,-1 0-1 0 0,0 0 1 0 0,0 0 0 0 0,1 0-1 0 0,-1 0 1 0 0,0 0 0 0 0,1 1-1 0 0,-1-1 1 0 0,0 0 0 0 0,3 1-1 0 0,-2 3 386 0 0,4 18-55 0 0,0 0 0 0 0,-2 1 0 0 0,-1-1 1 0 0,-1 1-1 0 0,0 30 0 0 0,-3-41-284 0 0,0 25 215 0 0,1 1 0 0 0,2-1 0 0 0,8 39 0 0 0,-9-71-281 0 0,0-1 0 0 0,0 1-1 0 0,1-1 1 0 0,-1 1 0 0 0,1-1 0 0 0,0 0 0 0 0,5 7 0 0 0,-6-9-24 0 0,1 0 1 0 0,-1-1-1 0 0,1 1 1 0 0,-1-1 0 0 0,1 1-1 0 0,0-1 1 0 0,-1 0-1 0 0,1 0 1 0 0,0 1 0 0 0,0-1-1 0 0,0-1 1 0 0,0 1-1 0 0,0 0 1 0 0,0 0 0 0 0,0-1-1 0 0,0 1 1 0 0,0-1-1 0 0,4 1 1 0 0,2-1 20 0 0,0 0-1 0 0,0-1 1 0 0,0 0-1 0 0,0-1 1 0 0,-1 1 0 0 0,1-2-1 0 0,-1 1 1 0 0,1-1-1 0 0,-1 0 1 0 0,0 0 0 0 0,0-1-1 0 0,0 0 1 0 0,0 0-1 0 0,-1-1 1 0 0,0 1-1 0 0,7-8 1 0 0,0 0 51 0 0,-1-1 1 0 0,-1 0-1 0 0,0-1 0 0 0,-1 0 0 0 0,-1-1 1 0 0,11-21-1 0 0,-15 26-173 0 0,-1 0 0 0 0,-1-1 0 0 0,1 1 1 0 0,-2-1-1 0 0,1 0 0 0 0,-2 1 0 0 0,1-1 0 0 0,-1 0 0 0 0,-1 0 0 0 0,0 0 1 0 0,-1 0-1 0 0,0 0 0 0 0,0 0 0 0 0,-1 0 0 0 0,-1 0 0 0 0,0 1 0 0 0,0-1 1 0 0,-6-11-1 0 0,4 12-236 0 0,1 1 0 0 0,-2-1 0 0 0,1 1 1 0 0,-1 0-1 0 0,-1 1 0 0 0,1-1 0 0 0,-2 1 1 0 0,1 1-1 0 0,-1-1 0 0 0,0 1 0 0 0,0 1 1 0 0,-1-1-1 0 0,0 2 0 0 0,0-1 0 0 0,-1 1 1 0 0,1 0-1 0 0,-1 1 0 0 0,-16-5 0 0 0,0 3-9174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2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0 590 8231 0 0,'3'0'91'0'0,"0"0"0"0"0,0-1 0 0 0,0 1 0 0 0,0-1 0 0 0,0 0 0 0 0,0 1 0 0 0,-1-2 0 0 0,1 1 0 0 0,0 0 0 0 0,3-3 0 0 0,25-19 371 0 0,-11 7 115 0 0,-9 7 208 0 0,0 0-1 0 0,18-20 0 0 0,1-3 913 0 0,165-165 3456 0 0,-79 85-3515 0 0,-68 67-879 0 0,-25 25-60 0 0,1 1 0 0 0,49-28 0 0 0,-68 44-601 0 0,1 0 0 0 0,-1 1 0 0 0,1-1-1 0 0,0 1 1 0 0,0 0 0 0 0,-1 1 0 0 0,12-2-1 0 0,-14 2-63 0 0,0 1 0 0 0,1 0 0 0 0,-1 0 0 0 0,0 0-1 0 0,0 0 1 0 0,0 1 0 0 0,1-1 0 0 0,-1 1 0 0 0,0 0-1 0 0,0 0 1 0 0,0 0 0 0 0,0 0 0 0 0,0 0 0 0 0,0 1-1 0 0,3 2 1 0 0,-4-3 234 0 0,-1 3 69 0 0,2 4-178 0 0,-1 0 0 0 0,0 1 0 0 0,0-1 0 0 0,-1 1 0 0 0,0-1 0 0 0,-1 10 0 0 0,-4 57 564 0 0,-2-37-887 0 0,-1 0 0 0 0,-19 60 0 0 0,17-76-2448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2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3767 0 0,'-1'4'86'0'0,"-1"0"-1"0"0,0 0 1 0 0,1 1-1 0 0,0-1 1 0 0,-1 6-1 0 0,0 42 4999 0 0,1-16-1154 0 0,-9 44-329 0 0,4-16-2169 0 0,-1 8-929 0 0,9 43-367 0 0,3-66-5288 0 0,-3-20-783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3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3767 0 0,'1'14'350'0'0,"-1"-10"-326"0"0,0-1-1 0 0,0 1 1 0 0,0 0-1 0 0,0 0 1 0 0,0-1 0 0 0,-1 1-1 0 0,0 4 1 0 0,0-4 59 0 0,0 1-1 0 0,1-1 1 0 0,-1 0 0 0 0,1 1 0 0 0,0-1-1 0 0,0 1 1 0 0,1-1 0 0 0,1 7-1 0 0,0 9 1178 0 0,2 26 1750 0 0,1 33 1039 0 0,-4 35 13 0 0,2-27-1595 0 0,-11 99-1 0 0,-32 212 2888 0 0,38-385-5230 0 0,-1 5-93 0 0,2 1 0 0 0,0 22 0 0 0,4-54-4997 0 0,-2-18-2185 0 0,-3 14 316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3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2791 0 0,'-33'15'11870'0'0,"44"-11"-10876"0"0,3-3-89 0 0,0 0 0 0 0,0 0 0 0 0,24-4 0 0 0,-18 2-519 0 0,35-3 552 0 0,9-1-252 0 0,-1 3 0 0 0,106 9-1 0 0,-160-6-607 0 0,0 0-1 0 0,-1 1 1 0 0,1 0-1 0 0,-1 1 1 0 0,1-1-1 0 0,11 8 1 0 0,-17-9-27 0 0,-1 0 1 0 0,0 0 0 0 0,0 1 0 0 0,0-1 0 0 0,0 1 0 0 0,0 0-1 0 0,0 0 1 0 0,-1-1 0 0 0,1 1 0 0 0,0 0 0 0 0,-1 1-1 0 0,1-1 1 0 0,-1 0 0 0 0,0 0 0 0 0,0 1 0 0 0,0-1 0 0 0,0 0-1 0 0,0 1 1 0 0,-1-1 0 0 0,1 1 0 0 0,-1-1 0 0 0,1 1 0 0 0,-1-1-1 0 0,0 1 1 0 0,0-1 0 0 0,0 1 0 0 0,-1 2 0 0 0,-1 10 330 0 0,-2 0-1 0 0,0 0 1 0 0,0 0 0 0 0,-1-1-1 0 0,-1 0 1 0 0,-8 15 0 0 0,-53 80 1183 0 0,39-67-1004 0 0,2-3-425 0 0,-2-2 0 0 0,-37 37 0 0 0,54-65-416 0 0,7-9-467 0 0,5-7-846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4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2791 0 0,'0'23'11351'0'0,"1"-21"-11157"0"0,0 1 0 0 0,-1-1 1 0 0,1 0-1 0 0,0 0 0 0 0,0 0 1 0 0,1 0-1 0 0,-1 0 0 0 0,0 0 0 0 0,1 0 1 0 0,-1 0-1 0 0,1-1 0 0 0,-1 1 0 0 0,1 0 1 0 0,0-1-1 0 0,0 0 0 0 0,0 1 1 0 0,0-1-1 0 0,0 0 0 0 0,0 0 0 0 0,0 0 1 0 0,0 0-1 0 0,0 0 0 0 0,0 0 0 0 0,1-1 1 0 0,-1 1-1 0 0,0-1 0 0 0,3 1 0 0 0,7 0-18 0 0,0 0 0 0 0,0-1-1 0 0,22-2 1 0 0,-32 1-50 0 0,26-2 244 0 0,45-14 1 0 0,-33 7-211 0 0,-32 9-149 0 0,-5 1 32 0 0,1 2-11 0 0,-3-2 69 0 0,-1 2 0 0 0,0 3-84 0 0,0 0 0 0 0,-1 1 0 0 0,1-1 0 0 0,-1 0 0 0 0,-1 0 0 0 0,1 0 0 0 0,-1 0 0 0 0,0 0 0 0 0,0 0 0 0 0,0 0 0 0 0,-6 7 0 0 0,5-7 28 0 0,0 0 0 0 0,-1 0-1 0 0,1-1 1 0 0,-1 1 0 0 0,0-1 0 0 0,-1 0-1 0 0,1 0 1 0 0,-7 5 0 0 0,5-4 56 0 0,1 0 1 0 0,0 0 0 0 0,0 1-1 0 0,0 0 1 0 0,0 0-1 0 0,1 0 1 0 0,0 1-1 0 0,1-1 1 0 0,-4 9 0 0 0,-11 18 42 0 0,-143 197 961 0 0,113-162-1001 0 0,42-57-906 0 0,6-11 763 0 0,0 0 0 0 0,0 0 0 0 0,0 1 1 0 0,0-1-1 0 0,0 0 0 0 0,0 0 0 0 0,0 0 0 0 0,0 0 0 0 0,2 1-662 0 0,-2-1 662 0 0,0 0 0 0 0,0 0 0 0 0,0 0 0 0 0,0 0 0 0 0,0 0 0 0 0,1 0 0 0 0,-1 0 0 0 0,0 0 1 0 0,0 0-1 0 0,0 0 0 0 0,0 0 0 0 0,0 0 0 0 0,0 0 0 0 0,0 0 0 0 0,0 0 0 0 0,1 0 0 0 0,-1 0 0 0 0,0-1-117 0 0,22-11-3993 0 0,-15 8 3442 0 0,9-6-3461 0 0,25-19 0 0 0,-28 18 406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5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2959 0 0,'3'6'45'0'0,"0"-1"0"0"0,0 0 0 0 0,-1 0 0 0 0,3 11 0 0 0,9 17 1077 0 0,0-6 2624 0 0,-1 1-1 0 0,18 58 1 0 0,-9-22-1459 0 0,-13-48-1969 0 0,0-4-389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5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6303 0 0,'4'-9'2392'0'0,"13"10"-88"0"0,-8 3-2200 0 0,0-1-3048 0 0</inkml:trace>
  <inkml:trace contextRef="#ctx0" brushRef="#br0" timeOffset="1">24 81 3247 0 0,'12'11'352'0'0,"-6"-15"576"0"0,4 3-416 0 0,0-1 8 0 0,0 1-360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2383 0 0,'10'3'1779'0'0,"-9"-2"-1624"0"0,0 0 0 0 0,0 0 0 0 0,-1 0 0 0 0,1 0 0 0 0,0 0 0 0 0,-1 0 0 0 0,1 0 0 0 0,-1 0 0 0 0,1 0 0 0 0,-1 0 0 0 0,0 0 0 0 0,1 0 0 0 0,-1 0 0 0 0,0 0 0 0 0,0 0 0 0 0,0 1 0 0 0,0-1-1 0 0,0 0 1 0 0,0 0 0 0 0,0 0 0 0 0,0 0 0 0 0,0 0 0 0 0,-1 0 0 0 0,1 1 0 0 0,0-1 0 0 0,-1 0 0 0 0,1 0 0 0 0,-1 0 0 0 0,1 0 0 0 0,-1 0 0 0 0,1 0 0 0 0,-2 1 0 0 0,-1 2 40 0 0,0-1-1 0 0,0 1 1 0 0,0-1-1 0 0,-1 0 1 0 0,1 0-1 0 0,-8 4 1 0 0,-2 2-2936 0 0,2-3-645 0 0</inkml:trace>
  <inkml:trace contextRef="#ctx0" brushRef="#br0" timeOffset="1">1 53 4519 0 0,'0'0'480'0'0,"15"7"-480"0"0,1-1 0 0 0,-3-2 1232 0 0,5 1-552 0 0,-4 0 416 0 0,-3 3-960 0 0,-4-1 0 0 0,-6 2-2616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5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3335 0 0,'1'1'85'0'0,"1"0"-1"0"0,-1 0 1 0 0,1 0-1 0 0,0 0 1 0 0,-1 0-1 0 0,1 0 0 0 0,0-1 1 0 0,0 1-1 0 0,-1-1 1 0 0,1 1-1 0 0,0-1 1 0 0,0 1-1 0 0,0-1 0 0 0,0 0 1 0 0,0 0-1 0 0,0 0 1 0 0,-1 0-1 0 0,5-1 1 0 0,4-1 1099 0 0,-1 0 0 0 0,15-5 1 0 0,-12 3-413 0 0,129-48 6173 0 0,-99 35-5993 0 0,71-34 1512 0 0,-36 16-960 0 0,-1 2-776 0 0,30-12-2997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6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318 54 6735 0 0,'0'0'2303'0'0,"16"4"4190"0"0,-10-8-5819 0 0,-1 0 0 0 0,1 0 0 0 0,-1-1 1 0 0,9-9-1 0 0,8-13-6437 0 0</inkml:trace>
  <inkml:trace contextRef="#ctx0" brushRef="#br0" timeOffset="1">160 58 3247 0 0,'-11'10'288'0'0,"-5"0"-224"0"0,0 1-64 0 0,-1-1 0 0 0,-2-5 480 0 0,-1 1 80 0 0,0-1 16 0 0,0 1 8 0 0,-1 1-152 0 0</inkml:trace>
  <inkml:trace contextRef="#ctx0" brushRef="#br0" timeOffset="2">161 58 8175 0 0,'4'0'73'0'0,"-1"0"0"0"0,1 0-1 0 0,-1 0 1 0 0,1 1-1 0 0,-1-1 1 0 0,0 1-1 0 0,1 0 1 0 0,-1 0 0 0 0,1 0-1 0 0,-1 0 1 0 0,0 0-1 0 0,0 1 1 0 0,4 2 0 0 0,3 3 373 0 0,0 0 1 0 0,13 13 0 0 0,7 5 1564 0 0,-11-12-394 0 0,0-1 1 0 0,1-1-1 0 0,0-1 0 0 0,28 9 0 0 0,-10-6 1331 0 0,61 12-1 0 0,-77-23-2584 0 0,-1 0 0 0 0,1-1 0 0 0,1-2 0 0 0,-2 0 0 0 0,35-7 0 0 0,20-5-977 0 0,-44 4-6653 0 0,-6 1-1675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6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13703 0 0,'-14'2'1822'0'0,"10"1"-1639"0"0,-1-1 174 0 0,1 1 0 0 0,0 0 0 0 0,0 0 0 0 0,1 0 0 0 0,-1 0 0 0 0,1 1 0 0 0,-4 4 1 0 0,-6 12 337 0 0,1 0 0 0 0,1 1 1 0 0,-10 25-1 0 0,18-37-1620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6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0 1951 0 0,'0'3'163'0'0,"-1"0"-1"0"0,1 0 0 0 0,-1-1 0 0 0,1 1 0 0 0,-1 0 0 0 0,0-1 1 0 0,0 1-1 0 0,0 0 0 0 0,-1-1 0 0 0,1 1 0 0 0,0-1 0 0 0,-1 0 0 0 0,-3 5 1 0 0,-4 6 2613 0 0,-16 31 3202 0 0,13-26-3854 0 0,-21 26-1 0 0,-37 49 866 0 0,20-23-1960 0 0,-10 4-12 0 0,-27 34 292 0 0,77-94-1234 0 0,31-16-773 0 0,-18 2 601 0 0,2 0 76 0 0,0 0 1 0 0,1 0-1 0 0,-1 0 0 0 0,0 1 0 0 0,0 0 1 0 0,0 0-1 0 0,1 0 0 0 0,-1 1 0 0 0,0-1 0 0 0,0 1 1 0 0,-1 1-1 0 0,9 3 0 0 0,-8-2 11 0 0,-1 0-1 0 0,1 0 1 0 0,-1 0 0 0 0,1 0-1 0 0,-1 1 1 0 0,0 0 0 0 0,-1 0-1 0 0,1 0 1 0 0,-1 0 0 0 0,4 10-1 0 0,-2-5 60 0 0,-1 0 0 0 0,-1 1-1 0 0,0 0 1 0 0,0 0 0 0 0,-1 0 0 0 0,-1 0-1 0 0,0 0 1 0 0,0 12 0 0 0,-2 14 323 0 0,-7 41 0 0 0,0-6-131 0 0,8-72-243 0 0,0 1 0 0 0,0-1 0 0 0,0 1 0 0 0,0 0 0 0 0,0-1 0 0 0,0 1 0 0 0,0-1 0 0 0,0 1 0 0 0,0 0 0 0 0,0-1 0 0 0,0 1 0 0 0,0-1 0 0 0,0 1 0 0 0,1-1 0 0 0,-1 1 0 0 0,0 0 0 0 0,0-1 0 0 0,1 2 0 0 0,0-2-43 0 0,-1 0 1 0 0,0 0 0 0 0,1 0-1 0 0,-1 0 1 0 0,0 0 0 0 0,0 0-1 0 0,1 0 1 0 0,-1 0-1 0 0,0 0 1 0 0,1 0 0 0 0,-1 0-1 0 0,0-1 1 0 0,1 1 0 0 0,-1 0-1 0 0,0 0 1 0 0,0 0 0 0 0,1 0-1 0 0,-1 0 1 0 0,0-1-1 0 0,1 1 1 0 0,-1 0 0 0 0,0 0-1 0 0,0 0 1 0 0,0-1 0 0 0,1 1-1 0 0,18-23-5173 0 0,-1 0-3716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7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10191 0 0,'0'0'784'0'0,"10"2"506"0"0,21 12 3836 0 0,49 15 1 0 0,-69-26-4415 0 0,-9-2-676 0 0,-1 0 0 0 0,1 0 0 0 0,0 0 0 0 0,0 0 0 0 0,0 0 1 0 0,-1 0-1 0 0,1 0 0 0 0,0 1 0 0 0,-1-1 0 0 0,1 1 0 0 0,-1-1 0 0 0,0 1 1 0 0,1-1-1 0 0,-1 1 0 0 0,0 0 0 0 0,0 0 0 0 0,0-1 0 0 0,0 1 0 0 0,-1 0 0 0 0,1 0 1 0 0,0 0-1 0 0,-1 0 0 0 0,1 0 0 0 0,-1 0 0 0 0,0 0 0 0 0,1 4 0 0 0,-1 4-332 0 0,0 0 0 0 0,-1 0 0 0 0,0 0 0 0 0,-3 11 0 0 0,1-9-399 0 0,2-6-18 0 0,0-1 1 0 0,-1 1-1 0 0,0-1 0 0 0,0 0 1 0 0,-1 0-1 0 0,1 0 1 0 0,-1 0-1 0 0,0 0 0 0 0,-1-1 1 0 0,1 1-1 0 0,-1-1 1 0 0,0 0-1 0 0,0 0 0 0 0,0 0 1 0 0,0 0-1 0 0,-1-1 1 0 0,1 0-1 0 0,-6 3 0 0 0,5-3 269 0 0,0-1-1 0 0,0 0 1 0 0,0 0-1 0 0,0 0 1 0 0,0-1-1 0 0,-1 1 1 0 0,1-1-1 0 0,-8 0 1 0 0,9-1 554 0 0,-1 0 1 0 0,1 0 0 0 0,0 0-1 0 0,-1-1 1 0 0,1 0 0 0 0,0 0 0 0 0,-1 0-1 0 0,1 0 1 0 0,0-1 0 0 0,-13-7 2711 0 0,17 8-2686 0 0,0 1-1 0 0,-1 0 1 0 0,1-1-1 0 0,0 1 1 0 0,0 0 0 0 0,0-1-1 0 0,0 1 1 0 0,0 0-1 0 0,0-1 1 0 0,0 1 0 0 0,0 0-1 0 0,0-1 1 0 0,0 1-1 0 0,0 0 1 0 0,0-1-1 0 0,0 1 1 0 0,0-1 0 0 0,10-9 2722 0 0,-3 5-1051 0 0,-6 3-1713 0 0,1 1 0 0 0,-1 1 0 0 0,0-1 0 0 0,1 0 1 0 0,-1 0-1 0 0,1 0 0 0 0,-1 1 0 0 0,1-1 1 0 0,-1 1-1 0 0,1-1 0 0 0,0 1 0 0 0,-1 0 0 0 0,1-1 1 0 0,0 1-1 0 0,-1 0 0 0 0,3 0 0 0 0,1 0 90 0 0,-1 0 1 0 0,1 0-1 0 0,0 0 0 0 0,7 2 0 0 0,-9-1-92 0 0,-1 0-1 0 0,1 0 0 0 0,-1 0 1 0 0,0 0-1 0 0,0 0 1 0 0,1 1-1 0 0,1 1 1 0 0,-3-2-74 0 0,-1-1 1 0 0,1 0 0 0 0,-1 1 0 0 0,0-1 0 0 0,1 0 0 0 0,-1 1 0 0 0,1-1 0 0 0,-1 1 0 0 0,0-1 0 0 0,1 1-1 0 0,-1-1 1 0 0,0 1 0 0 0,0-1 0 0 0,0 1 0 0 0,1 0 0 0 0,-1-1 0 0 0,0 1 0 0 0,0-1 0 0 0,0 1-1 0 0,0-1 1 0 0,0 1 0 0 0,0 0 0 0 0,0-1 0 0 0,0 1 0 0 0,0-1 0 0 0,0 1 0 0 0,0-1 0 0 0,0 1-1 0 0,0 0 1 0 0,-1-1 0 0 0,1 1 0 0 0,0-1 0 0 0,0 1 0 0 0,-1-1 0 0 0,1 1 0 0 0,0-1 0 0 0,-1 1 0 0 0,-2 4 182 0 0,0 0 1 0 0,0-1 0 0 0,1 1 0 0 0,-3 8 0 0 0,-8 15 965 0 0,11-26-1058 0 0,1 1 1 0 0,0-1 0 0 0,-1 0 0 0 0,0 0 0 0 0,1 0 0 0 0,-1 0 0 0 0,0 0 0 0 0,0 0 0 0 0,0 0 0 0 0,-1-1 0 0 0,1 1-1 0 0,0-1 1 0 0,-1 1 0 0 0,1-1 0 0 0,-4 1 0 0 0,5-1-54 0 0,-1-1 0 0 0,1 1 0 0 0,-1 0 0 0 0,1-1 0 0 0,0 1 0 0 0,-1 0 0 0 0,1 0 0 0 0,-1 0 0 0 0,1 0 0 0 0,0 0 0 0 0,0 0 0 0 0,-2 3 0 0 0,3-4-38 0 0,-1 0 1 0 0,1 1-1 0 0,-1-1 0 0 0,1 1 0 0 0,0-1 0 0 0,-1 0 0 0 0,1 1 1 0 0,-1-1-1 0 0,1 0 0 0 0,-1 0 0 0 0,1 1 0 0 0,-1-1 1 0 0,1 0-1 0 0,-1 0 0 0 0,1 0 0 0 0,-1 1 0 0 0,1-1 0 0 0,-1 0 1 0 0,0 0-1 0 0,1 0 0 0 0,-1 0 0 0 0,1 0 0 0 0,-1 0 1 0 0,0-1-1 0 0,-3 1-2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7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8951 0 0,'-4'6'674'0'0,"0"1"0"0"0,0 0 0 0 0,1 0 0 0 0,0 0 0 0 0,0 0 0 0 0,1 1 0 0 0,0-1 0 0 0,0 1 0 0 0,1-1 0 0 0,-1 14-1 0 0,-2 7 1493 0 0,2-12-1125 0 0,0 0 0 0 0,2 19-1 0 0,-2 12 403 0 0,-5 131 1854 0 0,3-109-2465 0 0,-5 39 347 0 0,8-98-1094 0 0,0 0-1 0 0,1 0 1 0 0,1 14-1 0 0,0 20 59 0 0,-1-40-193 0 0,0-1 0 0 0,0 1 0 0 0,1 0 0 0 0,-1-1 0 0 0,1 1 0 0 0,0-1 0 0 0,0 1 0 0 0,1-1-1 0 0,-1 0 1 0 0,1 1 0 0 0,2 3 0 0 0,11 3-5937 0 0</inkml:trace>
  <inkml:trace contextRef="#ctx0" brushRef="#br0" timeOffset="1">96 564 2071 0 0,'3'1'154'0'0,"59"31"6000"0"0,9 5 3685 0 0,-60-32-8758 0 0,0-1 1 0 0,17 4-1 0 0,15 3 643 0 0,-24-6-990 0 0,24 4 0 0 0,48-3-1306 0 0,-72-6-5272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8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4975 0 0,'-7'10'448'0'0,"-6"-1"-360"0"0,1 7-88 0 0,-1 0 0 0 0,-3 2 1216 0 0,-1-1 224 0 0,3-2 40 0 0,0-1 16 0 0,-4-2-1128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8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0 11807 0 0,'0'0'908'0'0,"2"0"-594"0"0,1 0-185 0 0,0 1 1 0 0,0-1-1 0 0,0 1 1 0 0,0 0 0 0 0,0 0-1 0 0,0 0 1 0 0,0 1-1 0 0,0-1 1 0 0,-1 0 0 0 0,1 1-1 0 0,0 0 1 0 0,-1 0-1 0 0,1 0 1 0 0,-1 0 0 0 0,0 0-1 0 0,0 0 1 0 0,0 0-1 0 0,0 1 1 0 0,0-1 0 0 0,0 1-1 0 0,-1-1 1 0 0,3 6-1 0 0,4 7 1930 0 0,-2 1-1 0 0,10 31 1 0 0,-14-42-1904 0 0,6 26 1290 0 0,-1 0-1 0 0,-2 0 1 0 0,3 46-1 0 0,-8 96 709 0 0,0-46-1280 0 0,0-78-441 0 0,-5 50-1 0 0,5-97-443 0 0,0 0 0 0 0,0-1 1 0 0,-1 1-1 0 0,1 0 0 0 0,0-1 0 0 0,-1 1 0 0 0,0 0 1 0 0,1-1-1 0 0,-1 1 0 0 0,0-1 0 0 0,0 1 1 0 0,0-1-1 0 0,0 1 0 0 0,0-1 0 0 0,0 0 0 0 0,0 1 1 0 0,0-1-1 0 0,0 0 0 0 0,-1 0 0 0 0,1 0 0 0 0,0 0 1 0 0,-1 0-1 0 0,1 0 0 0 0,-3 0 0 0 0,2 0-2 0 0,0-1 0 0 0,0 1-1 0 0,0-1 1 0 0,-1 0-1 0 0,1 1 1 0 0,0-1 0 0 0,0 0-1 0 0,-1-1 1 0 0,1 1-1 0 0,0 0 1 0 0,0-1 0 0 0,0 1-1 0 0,-1-1 1 0 0,1 0 0 0 0,0 1-1 0 0,0-1 1 0 0,0 0-1 0 0,-2-2 1 0 0,-7-4-39 0 0,1 0 0 0 0,1-1 0 0 0,-1 0-1 0 0,1 0 1 0 0,1-1 0 0 0,0-1 0 0 0,0 1 0 0 0,1-1 0 0 0,0 0 0 0 0,0-1-1 0 0,-6-16 1 0 0,5 11 4 0 0,2-1 0 0 0,0 0-1 0 0,1 0 1 0 0,0 0 0 0 0,2 0 0 0 0,0-1-1 0 0,-1-24 1 0 0,4 36 15 0 0,0 0 1 0 0,0 0-1 0 0,1 1 1 0 0,-1-1-1 0 0,1 0 0 0 0,1 0 1 0 0,-1 0-1 0 0,1 1 1 0 0,0-1-1 0 0,0 1 0 0 0,1-1 1 0 0,-1 1-1 0 0,1 0 1 0 0,0 0-1 0 0,1 0 0 0 0,-1 1 1 0 0,1-1-1 0 0,0 1 1 0 0,0 0-1 0 0,1 0 0 0 0,-1 0 1 0 0,1 0-1 0 0,0 1 1 0 0,0 0-1 0 0,0 0 0 0 0,0 0 1 0 0,0 0-1 0 0,1 1 1 0 0,9-3-1 0 0,18-3 194 0 0,0 1 0 0 0,57-3 0 0 0,-70 9 16 0 0,1 1 0 0 0,-1 0 0 0 0,0 2 0 0 0,0 1 0 0 0,36 8 0 0 0,-50-9-88 0 0,-1 0 0 0 0,1 0 0 0 0,-1 0 0 0 0,1 1 0 0 0,-1-1 0 0 0,0 1 0 0 0,0 1 0 0 0,0-1 0 0 0,-1 1 0 0 0,7 5 0 0 0,-9-6-49 0 0,0-1 1 0 0,0 1-1 0 0,-1-1 0 0 0,1 1 0 0 0,-1 0 1 0 0,1 0-1 0 0,-1 0 0 0 0,0-1 0 0 0,0 1 1 0 0,0 1-1 0 0,-1-1 0 0 0,1 0 1 0 0,-1 0-1 0 0,1 0 0 0 0,-1 0 0 0 0,0 0 1 0 0,0 0-1 0 0,-1 0 0 0 0,1 1 0 0 0,-1-1 1 0 0,0 3-1 0 0,-1 0-94 0 0,0 0-1 0 0,1-1 1 0 0,-2 1-1 0 0,1-1 1 0 0,-1 1-1 0 0,0-1 1 0 0,0 0-1 0 0,0 0 1 0 0,-7 7-1 0 0,2-5-253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8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10391 0 0,'0'0'804'0'0,"7"3"-496"0"0,-6-1-122 0 0,1-1-1 0 0,0 1 0 0 0,0-1 1 0 0,-1 1-1 0 0,1 0 1 0 0,-1 0-1 0 0,0-1 0 0 0,1 1 1 0 0,-1 0-1 0 0,0 0 0 0 0,0 0 1 0 0,0 0-1 0 0,0 1 1 0 0,0-1-1 0 0,-1 0 0 0 0,1 0 1 0 0,-1 1-1 0 0,1-1 0 0 0,-1 0 1 0 0,0 0-1 0 0,0 1 0 0 0,0-1 1 0 0,0 0-1 0 0,-1 1 1 0 0,0 2-1 0 0,-1 7 1393 0 0,0 0 0 0 0,-2 0 0 0 0,-6 16 0 0 0,9-23-1349 0 0,-37 77 4289 0 0,26-59-3147 0 0,1 0 0 0 0,-13 42 0 0 0,23-62-1250 0 0,0 0 0 0 0,1 0 1 0 0,-1 0-1 0 0,1 0 0 0 0,0 0 0 0 0,0 0 0 0 0,0 3 1 0 0,0-5-116 0 0,0-1 0 0 0,0 1 0 0 0,0-1 0 0 0,0 1 0 0 0,1-1 0 0 0,-1 1 0 0 0,0-1 0 0 0,0 1 0 0 0,1 0 0 0 0,-1-1 0 0 0,0 0 0 0 0,0 1 0 0 0,1-1 0 0 0,-1 1 0 0 0,1-1 0 0 0,-1 1 0 0 0,0-1 0 0 0,1 0 0 0 0,-1 1 0 0 0,1-1 0 0 0,-1 0 0 0 0,1 1 0 0 0,-1-1 1 0 0,1 0-1 0 0,-1 0 0 0 0,1 1 0 0 0,-1-1 0 0 0,1 0 0 0 0,-1 0 0 0 0,1 0 0 0 0,-1 0 0 0 0,1 0 0 0 0,0 0 0 0 0,-1 0 0 0 0,1 0 0 0 0,-1 0 0 0 0,1 0 0 0 0,-1 0 0 0 0,1 0 0 0 0,-1 0 0 0 0,1 0 0 0 0,0-1 0 0 0,-1 1 0 0 0,1-1 0 0 0,10-3 2 0 0,0 0 0 0 0,0-2-1 0 0,12-7 1 0 0,1-1-28 0 0,-18 12 40 0 0,19-12-284 0 0,1 1-1 0 0,1 1 0 0 0,40-12 0 0 0,-59 22 181 0 0,0 0-1 0 0,0 1 1 0 0,1 0-1 0 0,-1 0 1 0 0,0 1-1 0 0,1 0 1 0 0,-1 0-1 0 0,0 1 0 0 0,1 0 1 0 0,-1 0-1 0 0,0 1 1 0 0,0 0-1 0 0,0 1 1 0 0,0 0-1 0 0,-1 0 1 0 0,15 8-1 0 0,-13-6 214 0 0,0 1 0 0 0,-1 1 0 0 0,0 0 1 0 0,0 0-1 0 0,-1 0 0 0 0,1 1 0 0 0,-2 0 0 0 0,1 0 0 0 0,-1 1 0 0 0,0 0 1 0 0,-1 0-1 0 0,0 0 0 0 0,6 16 0 0 0,-10-21-77 0 0,0 1-1 0 0,-1-1 1 0 0,1 0 0 0 0,-1 1-1 0 0,1-1 1 0 0,-1 0 0 0 0,-1 1-1 0 0,1-1 1 0 0,-1 0 0 0 0,1 1-1 0 0,-1-1 1 0 0,0 0 0 0 0,-1 0-1 0 0,-1 6 1 0 0,-1-2-118 0 0,-1 1 0 0 0,1-1 0 0 0,-1 0 1 0 0,0 0-1 0 0,-10 10 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9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18943 0 0,'2'0'1463'0'0,"37"-12"4491"0"0,52-6 0 0 0,-33 13-6914 0 0,-52 5 165 0 0</inkml:trace>
  <inkml:trace contextRef="#ctx0" brushRef="#br0" timeOffset="1">146 0 13391 0 0,'-1'14'1184'0'0,"-2"1"-944"0"0,-1 5 464 0 0,-1 2 96 0 0,1 3 24 0 0,0 3 0 0 0,0 1 488 0 0,1 1 96 0 0,0 2 16 0 0,2-3 8 0 0,1-3-688 0 0,0-3-136 0 0,1-4-24 0 0,2-2-8 0 0,-1-2-776 0 0,2-3-160 0 0,1-1-32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75 2615 0 0,'0'-1'10'0'0,"-1"1"0"0"0,1-1 0 0 0,-1 1-1 0 0,1-1 1 0 0,0 1 0 0 0,-1-1 0 0 0,1 1 0 0 0,0-1-1 0 0,-1 1 1 0 0,1-1 0 0 0,0 0 0 0 0,0 1-1 0 0,0-1 1 0 0,0 1 0 0 0,-1-1 0 0 0,1 0-1 0 0,0 1 1 0 0,0-1 0 0 0,0 0 0 0 0,0 1-1 0 0,0-1 1 0 0,0 0 0 0 0,1 1 0 0 0,-1-1-1 0 0,0 0 1 0 0,0 1 0 0 0,0-1 0 0 0,1 1-1 0 0,-1-1 1 0 0,0 1 0 0 0,0-1 0 0 0,1 0-1 0 0,-1 1 1 0 0,1-1 0 0 0,0 0 0 0 0,1 0 3 0 0,0 0 1 0 0,0 0 0 0 0,0 0-1 0 0,1 1 1 0 0,-1-1 0 0 0,0 1-1 0 0,1-1 1 0 0,2 1 0 0 0,11-4 581 0 0,21-9 1152 0 0,18 1-180 0 0,-4 1-624 0 0,-41 9-706 0 0,0 0-1 0 0,0 1 1 0 0,0 0 0 0 0,0 1-1 0 0,19 1 1 0 0,-8 2 474 0 0,33 8 1 0 0,-53-11-695 0 0,0 1 1 0 0,0-1 0 0 0,0 0-1 0 0,0 1 1 0 0,0-1-1 0 0,0 1 1 0 0,0 0 0 0 0,0-1-1 0 0,0 1 1 0 0,0 0 0 0 0,0-1-1 0 0,0 1 1 0 0,0 0 0 0 0,-1 0-1 0 0,2 1 1 0 0,2 2 34 0 0,9 7 114 0 0,-10-9 20 0 0,-3 0-157 0 0,0 0 1 0 0,0 0-1 0 0,1-1 0 0 0,-1 1 0 0 0,1 0 0 0 0,-1-1 0 0 0,1 1 0 0 0,0 0 0 0 0,-1-1 1 0 0,3 3-1 0 0,1 4 34 0 0,-1 0 90 0 0,1 0 1 0 0,-1 1-1 0 0,-1-1 0 0 0,0 1 0 0 0,0 0 0 0 0,0-1 0 0 0,-1 1 1 0 0,-1 0-1 0 0,1 0 0 0 0,-1 0 0 0 0,-1 0 0 0 0,0 0 0 0 0,0 0 0 0 0,-4 11 1 0 0,-18 53 1263 0 0,10-42-5628 0 0,5-17-669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9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8263 0 0,'0'0'638'0'0,"4"16"-164"0"0,3-11 854 0 0,1-1 0 0 0,-1 0-1 0 0,1 0 1 0 0,14 4 0 0 0,-15-6-1299 0 0,0 0 1 0 0,-1 1-1 0 0,1 0 1 0 0,0 1-1 0 0,-1-1 1 0 0,0 1-1 0 0,0 1 1 0 0,6 4-1 0 0,-7-4-29 0 0,-1 1-1 0 0,1 0 1 0 0,-2 0-1 0 0,1 0 0 0 0,0 0 1 0 0,-1 0-1 0 0,-1 1 1 0 0,1-1-1 0 0,-1 1 1 0 0,0 0-1 0 0,0 0 0 0 0,-1-1 1 0 0,1 9-1 0 0,0 11 40 0 0,-1 0-1 0 0,-2 30 0 0 0,0-54-30 0 0,-23 204 1196 0 0,-1-10 3215 0 0,24-166-3516 0 0,0 1 1 0 0,2-1 0 0 0,2 0-1 0 0,8 44 1 0 0,-8-61-666 0 0,0 0 1 0 0,2 0-1 0 0,-1-1 0 0 0,1 0 1 0 0,1 0-1 0 0,11 17 1 0 0,-14-24-263 0 0,0-1 0 0 0,0 0 0 0 0,1 0 0 0 0,0 0 1 0 0,0-1-1 0 0,0 1 0 0 0,0-1 0 0 0,7 4 0 0 0,-8-6-152 0 0,0 1-1 0 0,0-1 1 0 0,1 1 0 0 0,-1-1-1 0 0,0 0 1 0 0,1-1-1 0 0,-1 1 1 0 0,1-1-1 0 0,-1 1 1 0 0,1-1-1 0 0,0 0 1 0 0,-1 0 0 0 0,7-1-1 0 0,2-2-1175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9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71 6335 0 0,'-9'-5'223'0'0,"0"0"-1"0"0,-12-11 1 0 0,2-11 9839 0 0,20 25-9677 0 0,2 0-151 0 0,-1 1 1 0 0,1-1-1 0 0,0 0 0 0 0,-1 1 1 0 0,1 0-1 0 0,0 0 0 0 0,0 0 1 0 0,0 0-1 0 0,0 0 1 0 0,0 0-1 0 0,0 1 0 0 0,6-1 1 0 0,4 1 68 0 0,23 2 0 0 0,-17 0-152 0 0,68 6 147 0 0,42 2 48 0 0,-68-7 283 0 0,-60-3-580 0 0,-1 0 0 0 0,1 0 0 0 0,-1 0 0 0 0,1 0 0 0 0,0 1 0 0 0,-1-1 0 0 0,1 0-1 0 0,-1 0 1 0 0,1 1 0 0 0,-1-1 0 0 0,1 0 0 0 0,-1 1 0 0 0,1-1 0 0 0,-1 1 0 0 0,1-1 0 0 0,-1 1 0 0 0,0-1 0 0 0,1 1 0 0 0,-1-1-1 0 0,0 1 1 0 0,1-1 0 0 0,-1 1 0 0 0,0-1 0 0 0,0 1 0 0 0,1-1 0 0 0,-1 1 0 0 0,0 1 0 0 0,3 15 741 0 0,-4-10-696 0 0,1 0 1 0 0,-1 0-1 0 0,-1-1 0 0 0,1 1 0 0 0,-1 0 0 0 0,-3 8 1 0 0,-21 40-152 0 0,13-29-501 0 0,2-5-875 0 0,7-13 605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30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 11975 0 0,'-25'72'2015'0'0,"-13"32"3661"0"0,34-94-4805 0 0,1-5-75 0 0,1 0 1 0 0,0 0 0 0 0,0 0 0 0 0,1 0 0 0 0,-1 0-1 0 0,1 0 1 0 0,-1 9 0 0 0,13-13 370 0 0,-3-2-1145 0 0,0 0-1 0 0,0-1 1 0 0,0 0 0 0 0,0-1 0 0 0,0 1 0 0 0,-1-1 0 0 0,9-5 0 0 0,19-7-173 0 0,-9 7-437 0 0,31-7 0 0 0,-48 14 329 0 0,0-1 1 0 0,-1 1-1 0 0,1 1 0 0 0,0 0 1 0 0,0 0-1 0 0,0 0 0 0 0,14 4 0 0 0,-19-4 240 0 0,-1 1 0 0 0,0 0 0 0 0,-1 0 1 0 0,1 0-1 0 0,0 1 0 0 0,0-1 0 0 0,0 1 0 0 0,-1-1 0 0 0,1 1 0 0 0,-1 0 0 0 0,1 0 0 0 0,-1 0 0 0 0,0 1 0 0 0,1-1 0 0 0,-1 0 0 0 0,-1 1 0 0 0,3 3 0 0 0,-2-2 152 0 0,0 0 1 0 0,0 0-1 0 0,-1 0 1 0 0,0 0-1 0 0,0 0 1 0 0,0 1-1 0 0,0-1 1 0 0,-1 0-1 0 0,0 1 1 0 0,0-1-1 0 0,0 6 1 0 0,-2 2 481 0 0,0 1 1 0 0,-1 0 0 0 0,0-1-1 0 0,-1 1 1 0 0,-1-1-1 0 0,0 0 1 0 0,-9 16 0 0 0,5-12-219 0 0,-4 9 35 0 0,-2-1 0 0 0,-19 26 0 0 0,16-27-417 0 0,-16 28-1 0 0,-3 6-11 0 0,-10 1-848 0 0,43-53 692 0 0,-1 0 0 0 0,-1 0 0 0 0,1-1 0 0 0,-1 0 1 0 0,0 0-1 0 0,0 0 0 0 0,0 0 0 0 0,-8 3 0 0 0,13-7-77 0 0,0 1 1 0 0,-1-1 0 0 0,1 0-1 0 0,0 1 1 0 0,-1-1 0 0 0,1 0-1 0 0,0 0 1 0 0,-1 0 0 0 0,1 0-1 0 0,0 0 1 0 0,-1 0 0 0 0,1 0-1 0 0,-3-1 1 0 0,-5-3-1603 0 0</inkml:trace>
  <inkml:trace contextRef="#ctx0" brushRef="#br0" timeOffset="1">70 441 11975 0 0,'7'7'371'0'0,"0"-2"0"0"0,0 1 0 0 0,1-1 0 0 0,15 9-1 0 0,39 13 3969 0 0,-34-15-1032 0 0,6 3 461 0 0,57 35 0 0 0,-78-42-3269 0 0,-1 2-1 0 0,0-1 1 0 0,0 2 0 0 0,-1 0-1 0 0,0 0 1 0 0,18 24 0 0 0,-16-15-466 0 0,0 1 0 0 0,-2 0 0 0 0,0 1 0 0 0,-1 0 1 0 0,-1 1-1 0 0,-2 0 0 0 0,8 32 0 0 0,-12-44-2144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0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23 4863 0 0,'-31'-3'170'0'0,"5"1"-25"0"0,19 2-60 0 0,8 0 21 0 0,26 3-157 0 0,1 0 1568 0 0,36 1 1 0 0,54-8 2904 0 0,231 5 2305 0 0,-39 51-3965 0 0,-267-43-2439 0 0,18 4 29 0 0,159 27 1117 0 0,-178-35-1188 0 0,1-1 0 0 0,0-3 0 0 0,52-4 0 0 0,-54-2-17 0 0,0-1-1 0 0,56-16 0 0 0,-75 15-134 0 0,0-1 0 0 0,-1 0-1 0 0,0-2 1 0 0,0 0 0 0 0,34-24 0 0 0,-35 18-1926 0 0,-4-3-3963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1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8407 0 0,'-3'1'744'0'0,"-1"1"-592"0"0,-6 6 1256 0 0,0 2 248 0 0,3 1 48 0 0,-4 3 16 0 0,0 1-992 0 0,-3 1-200 0 0,-2 3-40 0 0,-2 0-5096 0 0,-3 0-1024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1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1 440 12295 0 0,'17'-6'509'0'0,"0"-1"-1"0"0,0 0 0 0 0,0-1 0 0 0,-1-1 0 0 0,-1 0 1 0 0,1-1-1 0 0,15-14 0 0 0,9-11 2239 0 0,41-46 0 0 0,-43 41-885 0 0,52-72 0 0 0,-86 105-1853 0 0,-1 0-1 0 0,1-1 1 0 0,-1 1-1 0 0,-1-1 1 0 0,1 1 0 0 0,1-14-1 0 0,-3 16-214 0 0,0 4-323 0 0,-1-1 0 0 0,0 1 0 0 0,1-1 0 0 0,-1 1-1 0 0,0-1 1 0 0,0 0 0 0 0,0 1 0 0 0,0-1 0 0 0,0 1-1 0 0,-1-1 1 0 0,1 1 0 0 0,-1-3 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1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1 6159 0 0,'32'97'1205'0'0,"6"51"4874"0"0,-35-134-5369 0 0,50 268 8378 0 0,-31-154-4791 0 0,-12-80-2898 0 0,5 38-858 0 0</inkml:trace>
  <inkml:trace contextRef="#ctx0" brushRef="#br0" timeOffset="1">253 342 7599 0 0,'-2'6'183'0'0,"0"0"0"0"0,0 0 0 0 0,0 0 0 0 0,-1 0-1 0 0,0 0 1 0 0,-7 9 0 0 0,1 0 1267 0 0,-52 86 6818 0 0,38-68-6662 0 0,-1-1-1 0 0,-41 43 1 0 0,61-72-1430 0 0,1 1 0 0 0,-1-1 0 0 0,0 0 0 0 0,0 0 0 0 0,-5 2 0 0 0,8-4-257 0 0,0-1 0 0 0,0 1-1 0 0,0-1 1 0 0,0 0 0 0 0,0 1 0 0 0,0-1-1 0 0,0 0 1 0 0,0 0 0 0 0,0 0-1 0 0,0 0 1 0 0,0 0 0 0 0,0 0 0 0 0,-2 0-1 0 0,3 0-231 0 0,-1-1-1 0 0,0 1 0 0 0,0 0 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2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1 685 13823 0 0,'24'2'1084'0'0,"1"-1"-1"0"0,41-4 1 0 0,41 1 7346 0 0,-93 1-7774 0 0,-1 0-1 0 0,1-1 0 0 0,-1 0 0 0 0,16-6 0 0 0,-24 6-784 0 0,-1 0 1 0 0,1 0 0 0 0,-1-1-1 0 0,0 1 1 0 0,1-1 0 0 0,3-3 0 0 0,-5 3-522 0 0,0 0 1 0 0,0 0-1 0 0,0 0 1 0 0,-1-1-1 0 0,1 1 1 0 0,-1-1-1 0 0,4-7 1 0 0</inkml:trace>
  <inkml:trace contextRef="#ctx0" brushRef="#br0" timeOffset="1">139 7 1951 0 0,'1'-1'184'0'0,"-1"1"-1"0"0,1-1 1 0 0,-1 1-1 0 0,1-1 0 0 0,0 1 1 0 0,-1-1-1 0 0,1 1 1 0 0,0-1-1 0 0,-1 1 1 0 0,1 0-1 0 0,0-1 0 0 0,-1 1 1 0 0,1 0-1 0 0,0 0 1 0 0,0 0-1 0 0,-1-1 0 0 0,1 1 1 0 0,0 0-1 0 0,0 0 1 0 0,-1 0-1 0 0,1 0 0 0 0,0 0 1 0 0,0 0-1 0 0,0 1 1 0 0,-1-1-1 0 0,1 0 0 0 0,0 0 1 0 0,0 1-1 0 0,-1-1 1 0 0,1 0-1 0 0,0 1 0 0 0,-1-1 1 0 0,1 0-1 0 0,0 1 1 0 0,-1-1-1 0 0,1 1 0 0 0,-1-1 1 0 0,1 1-1 0 0,0 0 1 0 0,3 3 879 0 0,-1 1 0 0 0,0-1 0 0 0,0 0 0 0 0,4 9 1 0 0,-3-6 291 0 0,13 21 1885 0 0,-7-10-1882 0 0,1-1 0 0 0,1-1 0 0 0,17 21 0 0 0,-24-32-1903 0 0,14 13 1182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2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431 1 6967 0 0,'-82'82'2550'0'0,"57"-54"-1253"0"0,0 1 0 0 0,2 1-1 0 0,-27 47 1 0 0,30-46-570 0 0,-4 5 133 0 0,-136 203 3807 0 0,138-208-2431 0 0,24-32-1812 0 0,13-8 203 0 0,0 0-1 0 0,22-20 1 0 0,2-1-134 0 0,170-131 2849 0 0,-99 73-1453 0 0,-79 62-1509 0 0,-18 15-582 0 0,0 0 1 0 0,1 1-1 0 0,21-12 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2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7079 0 0,'-25'79'738'0'0,"9"-28"3267"0"0,-15 78-1 0 0,24-81-2840 0 0,0 50 1 0 0,6-69 1237 0 0,2-1 1 0 0,1 1 0 0 0,7 31 0 0 0,-9-59-2329 0 0,0 0 0 0 0,0 0 0 0 0,1 0 0 0 0,-1 0 0 0 0,0 0 0 0 0,1 0 0 0 0,-1 1 0 0 0,1-1 0 0 0,-1 0 0 0 0,1 0 0 0 0,-1-1 0 0 0,1 1 0 0 0,0 0 0 0 0,-1 0 0 0 0,1 0 0 0 0,0 0 0 0 0,0 0 0 0 0,0-1 0 0 0,0 1 0 0 0,-1 0 0 0 0,1-1 0 0 0,0 1 0 0 0,2 0 0 0 0,-2-1-55 0 0,0 0 0 0 0,0 0-1 0 0,0 0 1 0 0,0 0 0 0 0,0 0 0 0 0,0 0 0 0 0,0 0-1 0 0,1-1 1 0 0,-1 1 0 0 0,0 0 0 0 0,0-1 0 0 0,0 1-1 0 0,0-1 1 0 0,-1 1 0 0 0,1-1 0 0 0,0 0 0 0 0,0 1 0 0 0,0-1-1 0 0,0 0 1 0 0,0 1 0 0 0,-1-1 0 0 0,1 0 0 0 0,0 0-1 0 0,-1 0 1 0 0,1-1 0 0 0,7-9-159 0 0,0-1 1 0 0,-1 0-1 0 0,-1 0 0 0 0,0-1 0 0 0,7-23 1 0 0,14-72-2692 0 0,-17 63 1429 0 0,-8 37 1087 0 0,25-90-2344 0 0,-23 87 2653 0 0,0 1 0 0 0,1 0 0 0 0,1 0 0 0 0,-1 0 0 0 0,1 0 0 0 0,15-16 1 0 0,-11 14 162 0 0,-7 9-45 0 0,-1-1 0 0 0,1 1 0 0 0,0 0 0 0 0,0 0 0 0 0,1 1 0 0 0,4-5 0 0 0,-6 7-42 0 0,0-1 0 0 0,0 0 0 0 0,-1 1 0 0 0,1-1 0 0 0,0 1 0 0 0,0 0 0 0 0,0-1 0 0 0,0 1 0 0 0,-1 0 0 0 0,1 0 0 0 0,0 0 0 0 0,0 0 0 0 0,0 1-1 0 0,0-1 1 0 0,0 0 0 0 0,-1 1 0 0 0,1 0 0 0 0,3 1 0 0 0,1 0 29 0 0,-1 0-1 0 0,1 0 1 0 0,-1 1-1 0 0,0 0 1 0 0,0 0-1 0 0,0 1 1 0 0,0 0-1 0 0,0-1 0 0 0,-1 1 1 0 0,1 1-1 0 0,-1-1 1 0 0,0 1-1 0 0,-1 0 1 0 0,1 0-1 0 0,-1 0 1 0 0,0 0-1 0 0,0 0 1 0 0,-1 1-1 0 0,1-1 1 0 0,-1 1-1 0 0,0 0 1 0 0,-1 0-1 0 0,1-1 1 0 0,-1 1-1 0 0,-1 0 1 0 0,1 0-1 0 0,-1 0 1 0 0,0 7-1 0 0,0-4-553 0 0,-1 9 1147 0 0,-4 24 0 0 0,-3-13-2484 0 0,7-27 721 0 0,-1 1 0 0 0,1 0 1 0 0,-1 0-1 0 0,0 0 0 0 0,0-1 0 0 0,-3 5 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224 406 4199 0 0,'-2'0'326'0'0,"0"2"-298"0"0,-1 0 0 0 0,1-1 0 0 0,0 1 0 0 0,-1 0 0 0 0,1 0 0 0 0,0 0 0 0 0,-3 5 0 0 0,-2 1 157 0 0,2-1-8 0 0,-1 0-1 0 0,1 0 1 0 0,1 0-1 0 0,-1 1 1 0 0,1-1-1 0 0,-3 10 1 0 0,-13 23 998 0 0,-33 58 1531 0 0,-8 13 641 0 0,57-104-3145 0 0,1-4-121 0 0,1 1 0 0 0,0-1 0 0 0,0 0 0 0 0,0 1 0 0 0,0-1 0 0 0,1 1 0 0 0,-1-1 0 0 0,1 1 0 0 0,0 0 0 0 0,-1 5 0 0 0</inkml:trace>
  <inkml:trace contextRef="#ctx0" brushRef="#br0" timeOffset="1">749 1 7599 0 0,'3'0'583'0'0,"0"0"-400"0"0,1 1 0 0 0,-1-1 1 0 0,1 1-1 0 0,0 0 0 0 0,-1 0 0 0 0,0 0 0 0 0,1 1 1 0 0,-1-1-1 0 0,0 1 0 0 0,1 0 0 0 0,-1-1 0 0 0,0 2 0 0 0,0-1 1 0 0,-1 0-1 0 0,1 0 0 0 0,0 1 0 0 0,2 4 0 0 0,6 6 475 0 0,-1 1 0 0 0,0 0-1 0 0,-2 0 1 0 0,1 1 0 0 0,-2 1-1 0 0,0-1 1 0 0,6 21 0 0 0,-10-24-390 0 0,0 0 0 0 0,-1 1 0 0 0,0-1 0 0 0,-1 1 1 0 0,0-1-1 0 0,-2 19 0 0 0,-13 76 1804 0 0,5-52-921 0 0,-7 36 415 0 0,7-46-1134 0 0,5-29-286 0 0,-8 20 0 0 0,3-9-202 0 0,6-19-221 0 0,2-6-127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3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6911 0 0,'0'2'528'0'0,"12"103"6063"0"0,12 115 1360 0 0,-21-181-7243 0 0,13 118 2117 0 0,-10-112-2027 0 0,18 63 0 0 0,-22-99-722 0 0,1-1 0 0 0,0 1 0 0 0,1-1 0 0 0,0 0 0 0 0,5 8-1 0 0,-6-13-399 0 0,-1 1-1 0 0,1-1 0 0 0,0 1 0 0 0,7 5 1 0 0,-8-7-555 0 0,1-1 1 0 0,0 1 0 0 0,-1 0-1 0 0,1-1 1 0 0,0 1 0 0 0,0-1 0 0 0,5 2-1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3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 3311 0 0,'8'0'9050'0'0,"-6"-1"-8686"0"0,6-4 667 0 0,4-2-132 0 0,0 1 1 0 0,0 0 0 0 0,1 1-1 0 0,14-5 1 0 0,-24 9-808 0 0,1 0 0 0 0,-1 1 0 0 0,0-1 0 0 0,0 1-1 0 0,1 0 1 0 0,-1-1 0 0 0,0 2 0 0 0,1-1 0 0 0,-1 0 0 0 0,0 1 0 0 0,1-1 0 0 0,-1 1-1 0 0,0 0 1 0 0,0 0 0 0 0,1 0 0 0 0,-1 0 0 0 0,0 1 0 0 0,0-1 0 0 0,-1 1 0 0 0,1 0-1 0 0,0 0 1 0 0,4 4 0 0 0,-4-3-14 0 0,-1 1 0 0 0,1-1 0 0 0,-1 1 0 0 0,0-1 1 0 0,0 1-1 0 0,0 0 0 0 0,-1 0 0 0 0,0 0 0 0 0,1 0 0 0 0,-1 0 0 0 0,-1 0 0 0 0,1 0 0 0 0,0 0 0 0 0,-1 1 0 0 0,0-1 0 0 0,0 0 0 0 0,0 0 1 0 0,-2 5-1 0 0,0 9 199 0 0,-1 0 1 0 0,-10 29-1 0 0,-44 124 549 0 0,20-68-889 0 0,37-101-201 0 0,3 3-1451 0 0,-2-4 1559 0 0,1 1-1 0 0,-1-1 1 0 0,1 1-1 0 0,-1-1 1 0 0,1 0 0 0 0,-1 1-1 0 0,1-1 1 0 0,3 2-1 0 0,0 0-189 0 0,5 7 460 0 0,0 0 1 0 0,-1 1 0 0 0,0 0 0 0 0,0 0 0 0 0,-2 1 0 0 0,1 0 0 0 0,7 18 0 0 0,-12-24 58 0 0,12 15 1068 0 0,-14-21-909 0 0,0 0-223 0 0,0 0 0 0 0,1 0 0 0 0,-1 0 0 0 0,1-1-1 0 0,-1 1 1 0 0,0-1 0 0 0,1 1 0 0 0,-1-1 0 0 0,2 0 0 0 0,0-3-40 0 0,0-1-1 0 0,-1 1 0 0 0,0-1 1 0 0,1 1-1 0 0,-1-1 0 0 0,-1 0 1 0 0,1 0-1 0 0,1-9 1 0 0,1-1-97 0 0,5-16-465 0 0,-2-2 0 0 0,5-48 0 0 0,-10 18-6986 0 0,-3 46 973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4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1 172 10391 0 0,'2'34'1300'0'0,"8"36"0"0"0,-7-55 441 0 0,1 0 1 0 0,0 0-1 0 0,1 0 0 0 0,11 23 1 0 0,-15-36-1569 0 0,0-1 1 0 0,0 1 0 0 0,0 0-1 0 0,0 0 1 0 0,0 0-1 0 0,1-1 1 0 0,-1 1 0 0 0,1-1-1 0 0,-1 1 1 0 0,1-1-1 0 0,-1 0 1 0 0,1 1-1 0 0,0-1 1 0 0,-1 0 0 0 0,1 0-1 0 0,0 0 1 0 0,3 1-1 0 0,-3-2-107 0 0,0 0 0 0 0,-1 0-1 0 0,1 0 1 0 0,0 0-1 0 0,0 0 1 0 0,-1 0 0 0 0,1-1-1 0 0,0 1 1 0 0,-1-1-1 0 0,1 1 1 0 0,0-1 0 0 0,-1 1-1 0 0,1-1 1 0 0,-1 0 0 0 0,1 0-1 0 0,-1 0 1 0 0,1 0-1 0 0,-1 0 1 0 0,0 0 0 0 0,0 0-1 0 0,2-3 1 0 0,7-7-53 0 0,-1-1-1 0 0,0 0 1 0 0,12-22 0 0 0,-8 11-252 0 0,-4 5-227 0 0,0 1 0 0 0,-2-1 0 0 0,0-1 0 0 0,-1 1 0 0 0,5-27 0 0 0,7-23-2827 0 0,-4 24-1875 0 0,-3-3-1254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4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19 3711 0 0,'-11'-19'14111'0'0,"11"23"-13774"0"0,-1 11 5 0 0,-1 0 0 0 0,0 1 0 0 0,0-1 0 0 0,-2 0-1 0 0,0 0 1 0 0,-1-1 0 0 0,-11 24 0 0 0,-56 92-637 0 0,57-107 199 0 0,11-15 96 0 0,9-5 0 0 0,3-3 0 0 0,-2-2 16 0 0,0 1-1 0 0,-1-1 0 0 0,1-1 1 0 0,-1 1-1 0 0,0-1 1 0 0,6-3-1 0 0,7-4 35 0 0,42-20 145 0 0,-33 16 176 0 0,-1 2 0 0 0,46-16 1 0 0,-71 28 81 0 0,6 6-70 0 0,1 2-254 0 0,-7-4-55 0 0,0 0 0 0 0,0-1 0 0 0,0 1 1 0 0,-1 0-1 0 0,0 0 0 0 0,1 0 0 0 0,-1 0 0 0 0,-1 0 0 0 0,1 0 0 0 0,-1 0 0 0 0,1 0 0 0 0,-1 0 0 0 0,0 0 1 0 0,-2 5-1 0 0,-4 8 492 0 0,-16 29 0 0 0,20-40-507 0 0,-104 181 1353 0 0,20-38-691 0 0,81-135-536 0 0,6-14-177 0 0,0 0-1 0 0,0 0 0 0 0,0 0 1 0 0,0 0-1 0 0,0 1 1 0 0,0-1-1 0 0,0 0 1 0 0,0 0-1 0 0,0 0 1 0 0,0 0-1 0 0,0 0 1 0 0,0 1-1 0 0,0-1 1 0 0,0 0-1 0 0,0 0 0 0 0,0 0 1 0 0,1 0-1 0 0,-1 0 1 0 0,0 0-1 0 0,0 1 1 0 0,0-1-1 0 0,0 0 1 0 0,0 0-1 0 0,0 0 1 0 0,0 0-1 0 0,0 0 1 0 0,1 0-1 0 0,-1 0 0 0 0,0 0 1 0 0,0 0-1 0 0,0 0 1 0 0,0 1-1 0 0,0-1 1 0 0,0 0-1 0 0,1 0 1 0 0,-1 0-1 0 0,0 0 1 0 0,0 0-1 0 0,0 0 1 0 0,0 0-1 0 0,0 0 1 0 0,1 0-1 0 0,2-1 28 0 0,0 0 0 0 0,0 0 0 0 0,-1 0 1 0 0,1 0-1 0 0,0 0 0 0 0,3-3 0 0 0,6-3-10 0 0,0 0 0 0 0,0-2 0 0 0,-1 1-1 0 0,0-1 1 0 0,0-1 0 0 0,9-11 0 0 0,52-71 76 0 0,-32 38-92 0 0,-38 52-44 0 0,0-1 1 0 0,-1 1-1 0 0,1 0 0 0 0,-1-1 1 0 0,1 1-1 0 0,-1-1 0 0 0,0 1 1 0 0,0-1-1 0 0,0 0 0 0 0,-1 1 1 0 0,1-1-1 0 0,-1 0 0 0 0,1 0 1 0 0,-1 1-1 0 0,0-6 0 0 0,0 6-41 0 0,0 1-1 0 0,0-1 0 0 0,0 1 1 0 0,0 0-1 0 0,0-1 0 0 0,1 1 0 0 0,-1-1 1 0 0,0 1-1 0 0,2-3 0 0 0,3-4-3279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4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8375 0 0,'-64'171'5162'0'0,"-12"5"708"0"0,54-117-4808 0 0,21-58-1156 0 0,19-9-3759 0 0,-8 2-375 0 0</inkml:trace>
  <inkml:trace contextRef="#ctx0" brushRef="#br0" timeOffset="1">167 249 2303 0 0,'1'9'7184'0'0,"1"-7"-6696"0"0,17-6-414 0 0,-15 3-24 0 0,0 0 0 0 0,-1 0 0 0 0,1 1 0 0 0,0-1-1 0 0,-1 1 1 0 0,1 0 0 0 0,0 0 0 0 0,0 0 0 0 0,-1 1 0 0 0,1-1 0 0 0,0 1 0 0 0,-1 0 0 0 0,1 0 0 0 0,-1 0-1 0 0,6 2 1 0 0,30 19 3241 0 0,-31-16-1744 0 0,2-1-1 0 0,-1 0 0 0 0,18 6 0 0 0,-26-10-1327 0 0,1-1-1 0 0,0 0 0 0 0,0 0 1 0 0,0 0-1 0 0,0 0 0 0 0,0 0 1 0 0,0 0-1 0 0,0 0 1 0 0,0-1-1 0 0,-1 1 0 0 0,1-1 1 0 0,0 1-1 0 0,0-1 0 0 0,0 0 1 0 0,-1 0-1 0 0,1 1 0 0 0,3-3 465 0 0,-5 1-609 0 0,1 0 0 0 0,0 0 0 0 0,-1-1-1 0 0,1 1 1 0 0,-1 0 0 0 0,1 0 0 0 0,-1 0 0 0 0,0-3 0 0 0,-6-3 50 0 0,5 7-123 0 0,1 1 0 0 0,-1-1 0 0 0,1 1-1 0 0,-1-1 1 0 0,1 1 0 0 0,0-1 0 0 0,-1 1 0 0 0,1-1 0 0 0,0 1 0 0 0,-1-1 0 0 0,1 0-1 0 0,0 1 1 0 0,-1-1 0 0 0,1 1 0 0 0,0-1 0 0 0,0 0 0 0 0,0 1 0 0 0,0-1 0 0 0,0 0-1 0 0,0 1 1 0 0,0-1 0 0 0,0-1 0 0 0,0 0-76 0 0,0 1 0 0 0,0-1 0 0 0,0 0 0 0 0,0 1 1 0 0,-1-1-1 0 0,1 0 0 0 0,0 0 0 0 0,-1 1 0 0 0,0-3 0 0 0,-2-6-2025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5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4255 0 0,'0'0'332'0'0,"0"0"-220"0"0,22 6 8006 0 0,-21-4-7424 0 0,1 0 1 0 0,0 0-1 0 0,-1 0 1 0 0,1 1-1 0 0,-1-1 1 0 0,0 0-1 0 0,0 1 1 0 0,1 3-1 0 0,4 25 1947 0 0,-6-24-2182 0 0,0 0 0 0 0,0 0-1 0 0,-1 0 1 0 0,1 0 0 0 0,-2 0-1 0 0,-1 8 1 0 0,2-14-84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5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11831 0 0,'-5'21'427'0'0,"-3"31"0"0"0,1-7 4819 0 0,-20 67 784 0 0,-30 53-2272 0 0,27-91-2526 0 0,-6 16-193 0 0,35-83-1013 0 0,5-7-53 0 0,4-7-87 0 0,5-5-79 0 0,7-9-165 0 0,1 0 1 0 0,1 2-1 0 0,44-30 0 0 0,-62 47 372 0 0,-1 0 0 0 0,0 0-1 0 0,1 1 1 0 0,-1 0 0 0 0,1 0 0 0 0,0 0 0 0 0,-1 0-1 0 0,1 0 1 0 0,0 0 0 0 0,0 1 0 0 0,-1 0 0 0 0,1 0-1 0 0,0 0 1 0 0,0 0 0 0 0,-1 1 0 0 0,1 0-1 0 0,0-1 1 0 0,0 1 0 0 0,-1 0 0 0 0,1 1 0 0 0,-1-1-1 0 0,1 1 1 0 0,-1-1 0 0 0,0 1 0 0 0,1 0 0 0 0,-1 0-1 0 0,0 1 1 0 0,0-1 0 0 0,-1 1 0 0 0,1-1 0 0 0,0 1-1 0 0,-1 0 1 0 0,0 0 0 0 0,1 0 0 0 0,-1 0-1 0 0,0 1 1 0 0,2 5 0 0 0,1 3 168 0 0,-1 0 0 0 0,0 0 1 0 0,-1 0-1 0 0,0 1 0 0 0,-1-1 0 0 0,-1 1 0 0 0,0 0 0 0 0,0-1 1 0 0,-3 20-1 0 0,-3 10 778 0 0,-15 63 1 0 0,1-15-745 0 0,17-76-203 0 0,-5 32 5 0 0,7-42-18 0 0,0 1 0 0 0,0-1 1 0 0,0 0-1 0 0,1 1 0 0 0,-1-1 0 0 0,1 1 1 0 0,3 7-1 0 0,-4-11 0 0 0,0 0 0 0 0,0-1 0 0 0,1 1 0 0 0,-1 0 0 0 0,0-1 0 0 0,1 1 0 0 0,-1 0 0 0 0,1-1 0 0 0,-1 1 0 0 0,1 0 0 0 0,-1-1 0 0 0,1 1 0 0 0,-1-1 0 0 0,1 1 0 0 0,-1-1 0 0 0,1 1 0 0 0,0-1 0 0 0,-1 1 0 0 0,1-1 0 0 0,0 0 0 0 0,0 1 0 0 0,-1-1 0 0 0,1 0 0 0 0,0 0 0 0 0,1 1 0 0 0,-1-1 0 0 0,1-1 0 0 0,-1 1 0 0 0,1 0 0 0 0,-1 0 0 0 0,1-1 0 0 0,-1 1 0 0 0,0-1 0 0 0,1 0 0 0 0,-1 1 0 0 0,0-1 0 0 0,0 0 0 0 0,3-1 0 0 0,2-4 0 0 0,0 0 0 0 0,0 0 0 0 0,9-11 0 0 0,-15 17 0 0 0,46-60 0 0 0,-21 25 0 0 0,2 1 0 0 0,2 1 0 0 0,48-44 0 0 0,-73 74 0 0 0,-1 1 0 0 0,0 0 0 0 0,1-1 0 0 0,-1 1 0 0 0,1 0 0 0 0,0 0 0 0 0,0 1 0 0 0,0-1 0 0 0,0 1 0 0 0,0 0 0 0 0,7-1 0 0 0,-8 2 0 0 0,0 0 0 0 0,1 0 0 0 0,-1 0 0 0 0,0 1 0 0 0,0-1 0 0 0,0 1 0 0 0,0 0 0 0 0,0 0 0 0 0,0 0 0 0 0,0 0 0 0 0,0 0 0 0 0,0 1 0 0 0,-1-1 0 0 0,1 1 0 0 0,4 3 0 0 0,-5-3 0 0 0,0 0 0 0 0,0 0 0 0 0,0-1 0 0 0,0 1 0 0 0,0-1 0 0 0,0 0 0 0 0,1 0 0 0 0,-1 0 0 0 0,0 0 0 0 0,1 0 0 0 0,-1 0 0 0 0,1 0 0 0 0,-1-1 0 0 0,1 1 0 0 0,-1-1 0 0 0,1 0 0 0 0,0 0 0 0 0,-1 0 0 0 0,1 0 0 0 0,-1 0 0 0 0,1 0 0 0 0,-1-1 0 0 0,1 1 0 0 0,-1-1 0 0 0,1 0 0 0 0,-1 0 0 0 0,1 0 0 0 0,-1 0 0 0 0,0 0 0 0 0,0 0 0 0 0,1-1 0 0 0,2-2 0 0 0,70-53 0 0 0,-52 37 0 0 0,2 2 0 0 0,0 0 0 0 0,34-17 0 0 0,-55 33 0 0 0,0 0 0 0 0,0 0 0 0 0,1 1 0 0 0,-1 0 0 0 0,0-1 0 0 0,1 2 0 0 0,-1-1 0 0 0,0 0 0 0 0,1 1 0 0 0,-1 0 0 0 0,1 0 0 0 0,-1 0 0 0 0,1 1 0 0 0,-1 0 0 0 0,5 1 0 0 0,-3 0 0 0 0,0 0 0 0 0,0 1 0 0 0,0 0 0 0 0,-1 0 0 0 0,0 0 0 0 0,1 1 0 0 0,-1 0 0 0 0,-1 0 0 0 0,1 0 0 0 0,4 6 0 0 0,3 3 0 0 0,-1 0 0 0 0,-1 1 0 0 0,-1 1 0 0 0,0 0 0 0 0,0 0 0 0 0,-2 0 0 0 0,0 1 0 0 0,-1 1 0 0 0,5 16 0 0 0,-7-15 0 0 0,0 1 0 0 0,0-1 0 0 0,-2 1 0 0 0,0 32 0 0 0,-3-32 0 0 0,-1 1 0 0 0,-1-1 0 0 0,-1 0 0 0 0,-1 0 0 0 0,0 0 0 0 0,-2 0 0 0 0,0-1 0 0 0,-1 0 0 0 0,0-1 0 0 0,-14 21 0 0 0,15-28-526 0 0,0-1 1 0 0,0 0-1 0 0,-1-1 0 0 0,-11 11 1 0 0,10-12-930 0 0,0 0 0 0 0,0-1 0 0 0,-1 1 0 0 0,-14 5 0 0 0,-4 0-8378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37:23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37 385 3655 0 0,'-36'-13'278'0'0,"36"13"-281"0"0,0 0 0 0 0,0 0 0 0 0,0 0 0 0 0,0 0 0 0 0,0 0 0 0 0,0 0 0 0 0,0 0 0 0 0,0 0 0 0 0,0 0 0 0 0,0 0 0 0 0,0 0 0 0 0,0 0 0 0 0,0 0 0 0 0,0 0 0 0 0,0 0 0 0 0,0 0 0 0 0,0 0 0 0 0,0 0 0 0 0,0 0 0 0 0,0 0 0 0 0,0 0 0 0 0,0 0 0 0 0,0 0 0 0 0,0 0 0 0 0,0 0 0 0 0,0-1 0 0 0,0 1 0 0 0,0 0 0 0 0,0 0 1 0 0,0 0-1 0 0,0 0 0 0 0,0 0 0 0 0,0 0 0 0 0,0 0 0 0 0,0 0 0 0 0,0 0 0 0 0,0 0 0 0 0,0 0 0 0 0,0 0 0 0 0,0 0 0 0 0,0 0 0 0 0,0 0 0 0 0,0 0 0 0 0,0 0 0 0 0,0 0 0 0 0,0 0 0 0 0,0 0 0 0 0,0 0 0 0 0,6-1 669 0 0,9 2 1818 0 0,73 30 8412 0 0,-63-20-9116 0 0,0 1 1 0 0,-1 1-1 0 0,24 17 0 0 0,11 13 706 0 0,79 75 1 0 0,-68-51-815 0 0,-50-47-1380 0 0,2-1 0 0 0,0-1 0 0 0,44 27 0 0 0,-45-34-292 0 0,0-1 0 0 0,1-1 0 0 0,0 0 0 0 0,0-2 0 0 0,0-1 0 0 0,1 0 0 0 0,0-2 0 0 0,0-1 0 0 0,41 1 0 0 0,-33-3 0 0 0,-7 1 0 0 0,-1-1 0 0 0,1-2 0 0 0,-1 0 0 0 0,1-2 0 0 0,27-6 0 0 0,-8-5 0 0 0,57-27 0 0 0,-59 23 0 0 0,66-20 0 0 0,117-34 0 0 0,-221 71 0 0 0,166-53 0 0 0,-143 45 0 0 0,11-5 0 0 0,0 1 0 0 0,1 2 0 0 0,0 1 0 0 0,1 2 0 0 0,71-5 0 0 0,-7 15 0 0 0,171 26 0 0 0,-254-26 0 0 0,50 7 0 0 0,-38-5 0 0 0,0 1 0 0 0,122 21 0 0 0,-123-21 0 0 0,0-1 0 0 0,55-2 0 0 0,63-11 0 0 0,15 0 0 0 0,-131 10 0 0 0,-1 2 0 0 0,0 1 0 0 0,35 9 0 0 0,93 32 0 0 0,-156-44 0 0 0,119 42 0 0 0,-120-42 0 0 0,12 6 0 0 0,0 0 0 0 0,0 1 0 0 0,0 1 0 0 0,-1 0 0 0 0,-1 1 0 0 0,0 0 0 0 0,0 1 0 0 0,-1 1 0 0 0,0 0 0 0 0,-1 0 0 0 0,16 24 0 0 0,23 34 0 0 0,-44-63 0 0 0,0 0 0 0 0,14 12 0 0 0,-7-6 0 0 0,-3-5 0 0 0,2-3 0 0 0,-9-4 0 0 0,1-1 0 0 0,0 0 0 0 0,-1 1 0 0 0,1-1 0 0 0,0-1 0 0 0,5 0 0 0 0,6-3 0 0 0,-7-1 0 0 0,0-1 0 0 0,-1 0 0 0 0,0 0 0 0 0,0-1 0 0 0,-1 0 0 0 0,0 0 0 0 0,8-12 0 0 0,-4 7 0 0 0,31-48 0 0 0,-31 44 0 0 0,0 1 0 0 0,1 0 0 0 0,0 1 0 0 0,1 0 0 0 0,18-15 0 0 0,91-62 0 0 0,43-42 0 0 0,-114 89 0 0 0,2 2 0 0 0,63-39 0 0 0,-74 57 0 0 0,1 2 0 0 0,0 1 0 0 0,59-19 0 0 0,-67 30 0 0 0,-1 0 0 0 0,1 2 0 0 0,0 2 0 0 0,1 1 0 0 0,0 2 0 0 0,49 1 0 0 0,140 24 0 0 0,-136-11 0 0 0,76 7 0 0 0,237 29 0 0 0,-158-16 0 0 0,-83-18 0 0 0,-66-7 0 0 0,97 6 0 0 0,121 12 0 0 0,-41 12 0 0 0,108 11 0 0 0,14-11 0 0 0,-292-25 0 0 0,229 26 0 0 0,-108-11 0 0 0,-152-18 0 0 0,132 21 0 0 0,-37 7 0 0 0,-38-7 0 0 0,9-11 0 0 0,-84-13 0 0 0,237 10 0 0 0,-233-14 0 0 0,28 2 0 0 0,256 3 0 0 0,-336-6 0 0 0,510-11 0 0 0,-370 3 0 0 0,61-3 0 0 0,-169 7 0 0 0,-3 0 0 0 0,43-4 0 0 0,-39 4 0 0 0,99-12 0 0 0,-1-6 0 0 0,159-48 0 0 0,-194 39 0 0 0,-20 4 0 0 0,129-23 0 0 0,166 18 0 0 0,-125 29 0 0 0,-149 1 0 0 0,180-28 0 0 0,-256 27 0 0 0,0 2 0 0 0,-1 1 0 0 0,1 1 0 0 0,0 1 0 0 0,29 6 0 0 0,29 3 0 0 0,-40-6 0 0 0,216 21 0 0 0,-184-25 0 0 0,0-3 0 0 0,125-18 0 0 0,25-18 0 0 0,-179 28 0 0 0,0-2 0 0 0,79-34 0 0 0,109-54 0 0 0,-15 21 0 0 0,-30 13 0 0 0,-138 48 0 0 0,2 2 0 0 0,-1 3 0 0 0,2 2 0 0 0,0 2 0 0 0,0 3 0 0 0,60 0 0 0 0,-35 8-2111 0 0,0 4-4806 0 0,-28-1-3279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37:24.4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1 476 4631 0 0,'0'0'360'0'0,"2"0"-237"0"0,21-7 1157 0 0,-1 2-1 0 0,1 1 1 0 0,0 1-1 0 0,0 1 1 0 0,1 1-1 0 0,-1 1 1 0 0,0 1-1 0 0,0 1 1 0 0,0 1-1 0 0,41 10 1 0 0,25 11 1412 0 0,127 26 2145 0 0,-160-43-3507 0 0,62-1 1 0 0,57-8 830 0 0,-128 0-1762 0 0,0-3-1 0 0,63-14 0 0 0,34-11-377 0 0,200-55-10 0 0,-297 68-11 0 0,0-2 0 0 0,-1-2 0 0 0,-2-3 0 0 0,0 0 0 0 0,-2-3 0 0 0,0-2 0 0 0,-2-2 0 0 0,-2-1 0 0 0,0-2 0 0 0,-3-1 0 0 0,35-45 0 0 0,-36 36 0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37:25.7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1889 0 7855 0 0,'-1'1'610'0'0,"-1"1"-372"0"0,1 0 1 0 0,-1 0 0 0 0,0 0-1 0 0,1 1 1 0 0,-1-1 0 0 0,-1 4-1 0 0,-3 4 697 0 0,-6 7 838 0 0,0 1 1 0 0,1 1-1 0 0,-13 31 1 0 0,-6 10 132 0 0,-9 28-107 0 0,7-15-790 0 0,-71 123 904 0 0,-16 31-806 0 0,89-165-969 0 0,-219 475 625 0 0,110-192-371 0 0,-110 256 179 0 0,17-120 826 0 0,95-229 218 0 0,108-204-1258 0 0,-3-3-1 0 0,-1 0 0 0 0,-45 45 0 0 0,64-75-224 0 0,-2-1-1 0 0,-18 14 1 0 0,28-23-117 0 0,0-2 0 0 0,0 1-1 0 0,0-1 1 0 0,0 1 0 0 0,0-2 0 0 0,-1 1 0 0 0,1-1 0 0 0,-1 0 0 0 0,0 0 0 0 0,-8 0 0 0 0,11-2-20 0 0,0 0 1 0 0,0 0 0 0 0,0-1 0 0 0,0 1 0 0 0,0-1-1 0 0,0 0 1 0 0,0-1 0 0 0,1 1 0 0 0,-1-1 0 0 0,0 1-1 0 0,1-1 1 0 0,0 0 0 0 0,-1 0 0 0 0,1-1 0 0 0,0 1-1 0 0,0-1 1 0 0,0 1 0 0 0,0-1 0 0 0,0 0-1 0 0,1 0 1 0 0,-1 0 0 0 0,-2-5 0 0 0,-2-3-98 0 0,0-1-1 0 0,1 0 1 0 0,0-1 0 0 0,1 1-1 0 0,-5-17 1 0 0,6 12-215 0 0,0 0 0 0 0,1 0-1 0 0,1 0 1 0 0,1-1 0 0 0,1 1 0 0 0,0 0 0 0 0,4-30 0 0 0,32-119-1119 0 0,-31 146 1380 0 0,23-63-71 0 0,-10 33 91 0 0,-9 27 203 0 0,17-31 0 0 0,-17 35-98 0 0,23-39 873 0 0,-31 56-232 0 0,0 3-501 0 0,2 1-139 0 0,-1 0 1 0 0,0 0-1 0 0,0 1 0 0 0,-1-1 0 0 0,1 1 1 0 0,0-1-1 0 0,-1 1 0 0 0,0-1 1 0 0,1 1-1 0 0,-1 0 0 0 0,1 5 0 0 0,7 37 637 0 0,-7-28-513 0 0,22 198 277 0 0,-17-133-255 0 0,28 139 1 0 0,-33-213-217 0 0,0 1 0 0 0,1-1 0 0 0,0 1 0 0 0,0-1 0 0 0,1 0 0 0 0,9 13 0 0 0,-12-18 0 0 0,1-1 0 0 0,-1 0 0 0 0,1-1 0 0 0,0 1 0 0 0,0 0 0 0 0,0 0 0 0 0,0-1 0 0 0,0 1 0 0 0,0-1 0 0 0,0 0 0 0 0,1 0 0 0 0,-1 1 0 0 0,0-1 0 0 0,1-1 0 0 0,-1 1 0 0 0,1 0 0 0 0,-1-1 0 0 0,1 1 0 0 0,-1-1 0 0 0,1 0 0 0 0,-1 1 0 0 0,1-1 0 0 0,-1-1 0 0 0,1 1 0 0 0,-1 0 0 0 0,1-1 0 0 0,-1 1 0 0 0,3-2 0 0 0,6-1 0 0 0,-1-1 0 0 0,0-1 0 0 0,0 0 0 0 0,0 0 0 0 0,16-12 0 0 0,43-40 0 0 0,-44 31 0 0 0,-1 0 0 0 0,-1-1 0 0 0,23-36 0 0 0,52-97 0 0 0,-49 78 0 0 0,-5 10 0 0 0,80-100 0 0 0,-111 157-123 0 0,33-38-2443 0 0,-35 42 453 0 0,0 0 0 0 0,19-13 0 0 0,15-4-8083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1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3 4255 0 0,'-7'-3'384'0'0,"-3"6"-312"0"0,0 8-72 0 0,-1 2 0 0 0,-1-2 280 0 0,-6 4 40 0 0,0 7 0 0 0,-3 2 8 0 0,-4-1 168 0 0,4 1 32 0 0,7 1 8 0 0,-2 1 0 0 0,-6-1-360 0 0,2-1-72 0 0,5-3-8 0 0,2-2-2336 0 0,1-5-456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38:03.9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 7199 0 0,'0'0'768'0'0,"8"5"-768"0"0,9-11-1136 0 0,-7 1-744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38:04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9311 830 4607 0 0,'-32'-22'295'0'0,"-59"-31"1"0"0,47 29 391 0 0,-273-169 6807 0 0,248 149-5684 0 0,-2 2 0 0 0,-2 4 0 0 0,-1 2 0 0 0,-128-40-1 0 0,-2 3 216 0 0,128 44-1218 0 0,-19 0-173 0 0,-168-30-1 0 0,119 30-305 0 0,36 6 464 0 0,-183-15 0 0 0,-561 16 2771 0 0,593 31-3055 0 0,29-2-259 0 0,158-6-243 0 0,-267 12-4 0 0,-359 59-2 0 0,638-64 0 0 0,-289 48 0 0 0,261-37 0 0 0,-166 60 0 0 0,79-7 0 0 0,-231 132 0 0 0,10 3 0 0 0,304-161 0 0 0,0 3 0 0 0,2 5 0 0 0,-99 77 0 0 0,27-8 0 0 0,-163 123 0 0 0,234-176 0 0 0,-117 116 0 0 0,114-95 0 0 0,-74 74 0 0 0,117-109 0 0 0,-52 72 0 0 0,-41 79 0 0 0,-64 86 0 0 0,155-223 0 0 0,-64 89 0 0 0,81-105 0 0 0,-30 59 0 0 0,-75 212 0 0 0,107-238 0 0 0,-121 333 0 0 0,103-276 0 0 0,-9 41 0 0 0,-44 228 0 0 0,10 199 0 0 0,53 38 0 0 0,37-485 0 0 0,8 1 0 0 0,7-1 0 0 0,61 322 0 0 0,-22-284 0 0 0,84 220 0 0 0,93 145 0 0 0,-153-407 0 0 0,137 219 0 0 0,-87-197 0 0 0,-44-66 0 0 0,-73-108 0 0 0,312 437 0 0 0,-14-101 0 0 0,-233-268 0 0 0,181 177 0 0 0,46-4 0 0 0,-183-156 0 0 0,6 4 0 0 0,194 120 0 0 0,4-43 0 0 0,7-16 0 0 0,-9-4 0 0 0,-282-137 0 0 0,55 28 0 0 0,118 43 0 0 0,67-11 0 0 0,-186-55 0 0 0,-72-18 0 0 0,320 74 0 0 0,227-13 0 0 0,184-60 0 0 0,-332-47 0 0 0,-296 27 0 0 0,-4 0 0 0 0,119-30 0 0 0,269-115 0 0 0,-469 147 0 0 0,1040-371 0 0 0,-553 164 0 0 0,-258 76 0 0 0,-33 18 0 0 0,88-48 0 0 0,-14-18 0 0 0,260-241 0 0 0,-422 305 0 0 0,-6-7 0 0 0,-6-5 0 0 0,-6-6 0 0 0,107-163 0 0 0,99-206 0 0 0,1-166 0 0 0,-61-28 0 0 0,-210 517 0 0 0,-8-3 0 0 0,-9-2 0 0 0,-8-2 0 0 0,-9-2 0 0 0,2-305 0 0 0,-30 370 0 0 0,-5-1 0 0 0,-7 2 0 0 0,-6 0 0 0 0,-5 0 0 0 0,-44-136 0 0 0,-174-379 0 0 0,163 478 0 0 0,-170-268 0 0 0,0 74 0 0 0,226 331 0 0 0,-228-319 0 0 0,18 91 0 0 0,143 163 0 0 0,-244-247 0 0 0,64 109 0 0 0,184 163 0 0 0,-263-198 0 0 0,-197-43 0 0 0,408 247 91 0 0,-3 6 0 0 0,-2 7 0 0 0,-196-49 0 0 0,223 77-455 0 0,0 6 0 0 0,-1 4 0 0 0,-1 6 0 0 0,-223 7 0 0 0,130 25-7208 0 0,3 16-2624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7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576 139 2991 0 0,'-8'0'134'0'0,"0"-2"-1"0"0,-1 1 1 0 0,1-1-1 0 0,0 0 0 0 0,0-1 1 0 0,0 0-1 0 0,0 0 0 0 0,-12-8 1 0 0,12 7 135 0 0,0 0 0 0 0,0 0 1 0 0,-1 1-1 0 0,1 0 0 0 0,-1 0 1 0 0,1 1-1 0 0,-1 0 0 0 0,-9-1 0 0 0,6 3 34 0 0,1 1 0 0 0,-1-1 0 0 0,1 2-1 0 0,0 0 1 0 0,0 0 0 0 0,0 1-1 0 0,0 0 1 0 0,-16 8 0 0 0,13-4 94 0 0,0 0 1 0 0,1 2-1 0 0,0-1 0 0 0,0 2 1 0 0,-19 17-1 0 0,13-7 109 0 0,1 1-1 0 0,0 0 1 0 0,2 2-1 0 0,0 0 1 0 0,1 0 0 0 0,-19 46-1 0 0,23-42-265 0 0,2 0-1 0 0,0 1 1 0 0,2 0 0 0 0,1 1-1 0 0,1-1 1 0 0,2 1 0 0 0,1 0-1 0 0,1 0 1 0 0,1 1-1 0 0,2-1 1 0 0,5 30 0 0 0,-2-31-75 0 0,0 0 0 0 0,2-1 1 0 0,2-1-1 0 0,0 1 1 0 0,1-1-1 0 0,2-1 0 0 0,1 0 1 0 0,1 0-1 0 0,1-1 0 0 0,0-1 1 0 0,30 32-1 0 0,-35-45-15 0 0,2 1-1 0 0,-1-2 1 0 0,1 1-1 0 0,0-2 1 0 0,1 0 0 0 0,0 0-1 0 0,1-1 1 0 0,-1-1-1 0 0,1 0 1 0 0,0-1-1 0 0,1 0 1 0 0,-1-1-1 0 0,1-1 1 0 0,0 0-1 0 0,0-1 1 0 0,0-1 0 0 0,24-1-1 0 0,-11-1 20 0 0,0-2-1 0 0,-1-1 1 0 0,1-2 0 0 0,-1 0-1 0 0,0-2 1 0 0,-1-1-1 0 0,0-1 1 0 0,40-21-1 0 0,-24 8-109 0 0,-2-1 0 0 0,-1-3 0 0 0,48-40-1 0 0,-66 47 14 0 0,0 0 0 0 0,-1-1 0 0 0,-1-2 0 0 0,-1 0 0 0 0,-1 0 0 0 0,23-42 0 0 0,-33 49-1 0 0,-1 1 0 0 0,0-1-1 0 0,-1-1 1 0 0,-1 1 0 0 0,0-1-1 0 0,-1 1 1 0 0,-1-1 0 0 0,0 0-1 0 0,-2 0 1 0 0,0 0 0 0 0,0 0 0 0 0,-2 0-1 0 0,0 0 1 0 0,-1 0 0 0 0,-8-24-1 0 0,3 16 34 0 0,-1 0-1 0 0,-1 1 1 0 0,-2 0 0 0 0,0 1-1 0 0,-2 0 1 0 0,0 1-1 0 0,-2 1 1 0 0,0 0-1 0 0,-26-26 1 0 0,10 17-84 0 0,-2 0-1 0 0,-63-42 1 0 0,73 57-262 0 0,-2 0-1 0 0,1 2 0 0 0,-2 0 1 0 0,0 2-1 0 0,-34-10 1 0 0,42 18-1032 0 0,0-1-1 0 0,0 2 1 0 0,-22 0 0 0 0,20 1-3144 0 0,-7 0-2630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7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3767 0 0,'1'113'1844'0'0,"0"11"4226"0"0,-18 39 233 0 0,-2 33-2123 0 0,18-181-4031 0 0,0-1 23 0 0,1-1 1 0 0,0 1-1 0 0,0 0 1 0 0,6 27-1 0 0,-7-41-218 0 0,1 0 0 0 0,0 0-1 0 0,0 1 1 0 0,0-1 0 0 0,0 0-1 0 0,0 0 1 0 0,0 0 0 0 0,0 1-1 0 0,1-1 1 0 0,-1 0 0 0 0,0 0-1 0 0,0 1 1 0 0,0-1 0 0 0,0 0-1 0 0,0 0 1 0 0,0 0 0 0 0,0 1-1 0 0,0-1 1 0 0,1 0 0 0 0,-1 0-1 0 0,0 0 1 0 0,0 1 0 0 0,0-1 0 0 0,0 0-1 0 0,1 0 1 0 0,-1 0 0 0 0,0 0-1 0 0,0 0 1 0 0,0 1 0 0 0,1-1-1 0 0,-1 0 1 0 0,0 0 0 0 0,0 0-1 0 0,0 0 1 0 0,1 0 0 0 0,-1 0-1 0 0,0 0 1 0 0,0 0 0 0 0,1 0-1 0 0,-1 0 1 0 0,0 0 0 0 0,0 0 0 0 0,1 0-1 0 0,-1 0 1 0 0,0 0 0 0 0,0 0-1 0 0,0 0 1 0 0,1 0 0 0 0,-1 0-1 0 0,0 0 1 0 0,0 0 0 0 0,1-1-1 0 0,-1 1 1 0 0,0 0 0 0 0,0 0-1 0 0,0 0 1 0 0,0 0 0 0 0,1 0-1 0 0,-1-1 1 0 0,0 1 0 0 0,0 0-1 0 0,0 0 1 0 0,11-15-5836 0 0,-3-1-334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8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5695 0 0,'0'0'443'0'0,"2"0"-294"0"0,11 1 618 0 0,0 1-1 0 0,0 1 0 0 0,0 0 1 0 0,-1 1-1 0 0,20 9 0 0 0,-6-3 711 0 0,32 9 1027 0 0,2-3 0 0 0,105 16 0 0 0,-134-30-1843 0 0,-24-2-366 0 0,0 1 0 0 0,0-1 0 0 0,0 1 0 0 0,0 1 0 0 0,0-1-1 0 0,7 4 1 0 0,11 9 950 0 0,-23-12-1146 0 0,1 0-1 0 0,-1 0 1 0 0,0 1-1 0 0,1-1 0 0 0,-1 0 1 0 0,-1 1-1 0 0,1 0 1 0 0,0-1-1 0 0,2 6 1 0 0,-3-4-34 0 0,0 0 0 0 0,0 0 1 0 0,0 0-1 0 0,0 0 1 0 0,-1 0-1 0 0,1 1 1 0 0,-1-1-1 0 0,0 0 0 0 0,0 0 1 0 0,-1 1-1 0 0,1-1 1 0 0,-1 0-1 0 0,-2 6 0 0 0,-3 12 275 0 0,-1-1 0 0 0,-2 1 0 0 0,0-2 0 0 0,-23 40 0 0 0,11-30-86 0 0,0-1 1 0 0,-36 37-1 0 0,11-18-75 0 0,-30 32 10 0 0,-46 53-929 0 0,104-114-1876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8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639 0 7367 0 0,'-2'3'198'0'0,"1"-1"-1"0"0,-1 0 0 0 0,0 1 0 0 0,1-1 1 0 0,0 0-1 0 0,-1 1 0 0 0,1 0 0 0 0,0-1 1 0 0,0 1-1 0 0,1 0 0 0 0,-1 0 1 0 0,0 4-1 0 0,-1 0 1657 0 0,-13 40 3716 0 0,-14 22-2817 0 0,13-33-1545 0 0,-19 41 636 0 0,-13 32 149 0 0,6-15-901 0 0,-4-1 0 0 0,-65 97 0 0 0,29-57-314 0 0,-84 186 1 0 0,159-303-1465 0 0,-10 22 1151 0 0,10-12-9184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9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0 4863 0 0,'-23'33'484'0'0,"-17"24"1676"0"0,5 3 4442 0 0,36-54-5280 0 0,3-6-1272 0 0,1 0 0 0 0,-1 0 0 0 0,0-1 1 0 0,0 1-1 0 0,0-1 0 0 0,6-1 0 0 0,2-1-14 0 0,-11 3-35 0 0,0 0 0 0 0,-1 0 1 0 0,1 0-1 0 0,0 0 0 0 0,-1 0 0 0 0,1 0 1 0 0,-1 0-1 0 0,1 0 0 0 0,0 0 0 0 0,-1 0 1 0 0,1 1-1 0 0,-1-1 0 0 0,1 0 0 0 0,0 0 1 0 0,-1 1-1 0 0,1-1 0 0 0,-1 0 0 0 0,1 1 1 0 0,-1-1-1 0 0,1 1 0 0 0,-1-1 0 0 0,0 0 1 0 0,1 1-1 0 0,-1-1 0 0 0,1 1 0 0 0,-1-1 1 0 0,0 1-1 0 0,1 0 0 0 0,-1-1 0 0 0,0 1 1 0 0,0-1-1 0 0,1 1 0 0 0,-1-1 0 0 0,0 1 1 0 0,0 0-1 0 0,0-1 0 0 0,0 1 0 0 0,0 0 1 0 0,0-1-1 0 0,0 1 0 0 0,0-1 0 0 0,0 2 1 0 0,-3 26 87 0 0,3-27-77 0 0,-4 13 261 0 0,0 0 1 0 0,-1 0-1 0 0,-10 22 1 0 0,-26 39 2059 0 0,38-70-2140 0 0,-5 9 762 0 0,0-1 1 0 0,0 0-1 0 0,-13 13 2036 0 0,23-29-2876 0 0,0 1 0 0 0,1 0 0 0 0,-1 0-1 0 0,1 0 1 0 0,0 0 0 0 0,0 0 0 0 0,3-1 0 0 0,-4 2-89 0 0,19-8 122 0 0,-21 9-147 0 0,0 0-1 0 0,0 0 0 0 0,1-1 1 0 0,-1 1-1 0 0,0 0 1 0 0,1 0-1 0 0,-1 0 1 0 0,0 0-1 0 0,0 0 1 0 0,1 0-1 0 0,-1 0 1 0 0,0 0-1 0 0,1 0 1 0 0,-1-1-1 0 0,0 1 0 0 0,1 0 1 0 0,-1 1-1 0 0,0-1 1 0 0,1 0-1 0 0,-1 0 1 0 0,0 0-1 0 0,0 0 1 0 0,1 0-1 0 0,-1 0 1 0 0,0 0-1 0 0,1 0 0 0 0,-1 0 1 0 0,0 1-1 0 0,0-1 1 0 0,1 0-1 0 0,-1 0 1 0 0,0 0-1 0 0,0 1 1 0 0,1-1-1 0 0,-1 0 1 0 0,0 0-1 0 0,0 1 1 0 0,1 0-3 0 0,0-1 9 0 0,-1 1-1 0 0,1 0 1 0 0,-1-1-1 0 0,1 1 1 0 0,-1-1 0 0 0,1 1-1 0 0,-1 0 1 0 0,1-1-1 0 0,-1 1 1 0 0,0 0 0 0 0,1 0-1 0 0,-1-1 1 0 0,0 1-1 0 0,0 0 1 0 0,0 0 0 0 0,1 0-1 0 0,-1-1 1 0 0,0 1-1 0 0,0 0 1 0 0,0 0 0 0 0,0 0-1 0 0,0-1 1 0 0,0 1-1 0 0,-1 0 1 0 0,1 0 0 0 0,0-1-1 0 0,-1 2 1 0 0,1 0 32 0 0,-3 14 193 0 0,-1 0 1 0 0,0 0-1 0 0,-2 0 0 0 0,1-1 0 0 0,-12 20 1 0 0,-5 15 670 0 0,14-24 935 0 0,23-33-1157 0 0,-2 0-489 0 0,0-2 1 0 0,0 0-1 0 0,21-20 0 0 0,-12 10-377 0 0,74-67-1482 0 0,-66 56-1716 0 0,-2-3-3871 0 0,-7 5-1330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9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0 4487 0 0,'0'0'347'0'0,"2"1"-227"0"0,16 3 12 0 0,-16-3 483 0 0,0 0 207 0 0,1 0-476 0 0,0 1 0 0 0,0-1-1 0 0,0 1 1 0 0,0 0 0 0 0,-1 0-1 0 0,1 1 1 0 0,-1-1 0 0 0,1 0 0 0 0,-1 1-1 0 0,0-1 1 0 0,0 1 0 0 0,0 0-1 0 0,0 0 1 0 0,0 0 0 0 0,-1 0-1 0 0,1 0 1 0 0,-1 0 0 0 0,0 0-1 0 0,0 0 1 0 0,0 1 0 0 0,0-1-1 0 0,-1 0 1 0 0,1 1 0 0 0,-1-1-1 0 0,0 0 1 0 0,0 1 0 0 0,0-1-1 0 0,0 0 1 0 0,-1 1 0 0 0,1-1-1 0 0,-1 1 1 0 0,0-1 0 0 0,0 0-1 0 0,0 0 1 0 0,-1 0 0 0 0,1 0 0 0 0,-3 5-1 0 0,-18 25 2462 0 0,-50 62 0 0 0,22-32-1857 0 0,26-31-969 0 0,-13 17 291 0 0,12-17-7754 0 0</inkml:trace>
  <inkml:trace contextRef="#ctx0" brushRef="#br0" timeOffset="1">289 327 5695 0 0,'31'19'787'0'0,"-24"-15"651"0"0,0 0 0 0 0,0 1-1 0 0,-1-1 1 0 0,1 1 0 0 0,-1 1-1 0 0,9 9 1 0 0,-8-7-430 0 0,0 1 0 0 0,-1 0 0 0 0,6 14 0 0 0,-9-18-1426 0 0,-1 1-1 0 0,0 0 1 0 0,0 0-1 0 0,1 7 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0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2071 0 0,'0'0'3'0'0,"-1"0"0"0"0,1 0 0 0 0,-1-1 0 0 0,0 1 0 0 0,1 0 0 0 0,-1 0 0 0 0,1 0 0 0 0,-1 1 0 0 0,0-1 0 0 0,1 0 0 0 0,-1 0 0 0 0,0 0 0 0 0,1 0 0 0 0,-1 0 0 0 0,1 1 0 0 0,-1-1 0 0 0,1 0-1 0 0,-1 1 1 0 0,1-1 0 0 0,-1 0 0 0 0,1 1 0 0 0,-1-1 0 0 0,1 1 0 0 0,-1-1 0 0 0,1 1 0 0 0,-6 13 6223 0 0,11-12-5702 0 0,1 1 0 0 0,-1-1 0 0 0,1 0 0 0 0,-1 0 0 0 0,1-1 0 0 0,0 0 0 0 0,0 0 0 0 0,11 0 0 0 0,14 3 335 0 0,-2-2-1331 0 0,-15-2-2602 0 0,1 1-1386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0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1 444 6415 0 0,'0'0'499'0'0,"6"4"-310"0"0,10 1 1717 0 0,1-1-1 0 0,-1-1 0 0 0,1 0 0 0 0,0-1 0 0 0,24 0 0 0 0,-35-2-1513 0 0,89 1 4581 0 0,49-8-254 0 0,-9 1-2686 0 0,-26 5-2894 0 0,-62 3-7642 0 0,-19 1-657 0 0</inkml:trace>
  <inkml:trace contextRef="#ctx0" brushRef="#br0" timeOffset="1">849 107 4487 0 0,'13'-14'1188'0'0,"-8"8"-265"0"0,0 1-1 0 0,0-1 1 0 0,1 1-1 0 0,-1 0 1 0 0,1 1-1 0 0,0 0 1 0 0,1-1-1 0 0,6-2 1 0 0,1 2 626 0 0,0 0 0 0 0,0 1 1 0 0,1 0-1 0 0,18-2 0 0 0,60 0 2560 0 0,-28 2-3618 0 0,-22-4-1545 0 0,-24 4-5567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0 247 6127 0 0,'0'0'472'0'0,"1"-2"-306"0"0,2-2 41 0 0,1-1 0 0 0,0 1 1 0 0,0 0-1 0 0,0 1 0 0 0,1-1 0 0 0,-1 1 1 0 0,1 0-1 0 0,6-3 0 0 0,7-6 748 0 0,3-2 881 0 0,1 0 0 0 0,37-15 0 0 0,50-15 1872 0 0,-75 32-3047 0 0,-30 10-586 0 0,41-16 1626 0 0,2 2-1 0 0,66-14 1 0 0,-40 15-970 0 0,-71 15-1422 0 0,0-1-292 0 0,0 1 768 0 0,10-2-1979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1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0 6415 0 0,'1'3'499'0'0,"5"49"1419"0"0,-2 0-1 0 0,-4 89 1 0 0,-29 106 5570 0 0,27-221-6165 0 0,2-20-819 0 0,-1 1-1 0 0,0 0 1 0 0,-2 9-1 0 0,2-14-52 0 0,-1-4 204 0 0,-7-2-553 0 0,6 3-88 0 0,0-1 0 0 0,0 0 0 0 0,0 0 0 0 0,0 0-1 0 0,0 0 1 0 0,1-1 0 0 0,-1 1 0 0 0,1-1-1 0 0,0 1 1 0 0,0-1 0 0 0,0 0 0 0 0,0 0-1 0 0,0 0 1 0 0,-1-4 0 0 0,-6-7 6 0 0,4 6-48 0 0,-63-96-4096 0 0,30 30-710 0 0,27 50-2036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1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0 4255 0 0,'12'38'527'0'0,"-9"-29"-309"0"0,0 0-1 0 0,3 14 0 0 0,-3-8-22 0 0,-2 0 0 0 0,0 0 0 0 0,0 1 0 0 0,-2-1 0 0 0,0 0 0 0 0,0 1 0 0 0,-2-1 0 0 0,-3 16 0 0 0,2-18-8 0 0,-1 0 0 0 0,0 0 0 0 0,0-1 0 0 0,-1 0 0 0 0,-12 19 0 0 0,14-26 6 0 0,0 0 0 0 0,0 0 0 0 0,-1-1-1 0 0,1 0 1 0 0,-1 1 0 0 0,0-1-1 0 0,0-1 1 0 0,-1 1 0 0 0,1-1-1 0 0,-1 0 1 0 0,1 0 0 0 0,-11 3 0 0 0,4-2 336 0 0,1-1 0 0 0,-1-1 0 0 0,0 0 0 0 0,0 0 0 0 0,-20-1 0 0 0,22-1-168 0 0,1 0 247 0 0,0 0 0 0 0,1 0-1 0 0,-14 3 1 0 0,22-3-567 0 0,0 0 0 0 0,-1 0-1 0 0,1 0 1 0 0,-1 0-1 0 0,1 0 1 0 0,0 1 0 0 0,-1-1-1 0 0,1 0 1 0 0,0 0 0 0 0,-1 0-1 0 0,1 0 1 0 0,-1 1 0 0 0,1-1-1 0 0,0 0 1 0 0,0 0 0 0 0,-1 1-1 0 0,1-1 1 0 0,0 0 0 0 0,-1 0-1 0 0,1 1 1 0 0,0-1-1 0 0,0 0 1 0 0,0 1 0 0 0,-1-1-1 0 0,1 0 1 0 0,0 1 0 0 0,0-1-1 0 0,0 1 1 0 0,0 0 0 0 0,0-1 19 0 0,0 1 0 0 0,0 0 1 0 0,0-1-1 0 0,0 1 0 0 0,1 0 1 0 0,-1 0-1 0 0,0-1 0 0 0,1 1 1 0 0,-1 0-1 0 0,0-1 0 0 0,1 1 1 0 0,-1-1-1 0 0,1 1 0 0 0,0 0 1 0 0,21 17 1059 0 0,-22-18-1071 0 0,154 100 4694 0 0,-123-83-3907 0 0,0-2 1 0 0,0 0-1 0 0,43 12 1 0 0,6-1-12 0 0,-27-8-748 0 0,69 13-1 0 0,-99-26-866 0 0,19 2-2331 0 0,-14-4-2821 0 0,3-1-2382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2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4199 0 0,'1'35'921'0'0,"-2"-1"0"0"0,-1 1 0 0 0,-2-1 0 0 0,-13 58-1 0 0,2-45 839 0 0,-13 53 5609 0 0,28-100-7312 0 0,-1 1-1 0 0,1-1 1 0 0,0 1 0 0 0,0-1 0 0 0,0 1-1 0 0,0-1 1 0 0,0 1 0 0 0,0-1-1 0 0,0 1 1 0 0,0-1 0 0 0,0 1 0 0 0,0-1-1 0 0,0 1 1 0 0,0-1 0 0 0,0 1 0 0 0,0-1-1 0 0,0 1 1 0 0,0-1 0 0 0,0 1-1 0 0,1-1 1 0 0,-1 1 0 0 0,0-1 0 0 0,1 1-1 0 0,-1-1 9 0 0,1 0 0 0 0,-1 1 0 0 0,1-1-1 0 0,-1 0 1 0 0,1 0 0 0 0,-1 0-1 0 0,0 0 1 0 0,1 0 0 0 0,-1 0 0 0 0,1 0-1 0 0,-1-1 1 0 0,1 1 0 0 0,-1 0 0 0 0,1 0-1 0 0,-1 0 1 0 0,0 0 0 0 0,1-1-1 0 0,-1 1 1 0 0,1 0 0 0 0,-1-1 0 0 0,23-16 761 0 0,-23 17-857 0 0,23-23 23 0 0,-2-1 0 0 0,0-1 1 0 0,-2-1-1 0 0,25-44 0 0 0,-15 24-171 0 0,44-49-52 0 0,-72 93 238 0 0,0 1-2 0 0,0 0 1 0 0,0 0-1 0 0,0 0 0 0 0,0-1 0 0 0,0 1 1 0 0,0 0-1 0 0,0 0 0 0 0,0 1 0 0 0,0-1 0 0 0,0 0 1 0 0,1 0-1 0 0,-1 0 0 0 0,0 1 0 0 0,2-2 1 0 0,-2 3 11 0 0,-1-1 0 0 0,1 0 1 0 0,-1 1-1 0 0,0-1 1 0 0,1 0-1 0 0,-1 1 1 0 0,1-1-1 0 0,-1 0 1 0 0,0 1-1 0 0,0-1 1 0 0,1 1-1 0 0,-1-1 1 0 0,0 1-1 0 0,0-1 1 0 0,1 1-1 0 0,-1-1 1 0 0,0 1-1 0 0,0-1 1 0 0,0 1-1 0 0,0-1 1 0 0,0 1-1 0 0,0-1 1 0 0,0 1-1 0 0,0 0 1 0 0,0 16 378 0 0,0-13-271 0 0,-2 27 1259 0 0,-1 0 0 0 0,-13 56-1 0 0,12-69-1097 0 0,1 0 0 0 0,0 0 0 0 0,1 1 0 0 0,1 24-1 0 0,1-40-290 0 0,1 1 0 0 0,-1-1-1 0 0,1 1 1 0 0,0-1-1 0 0,0 1 1 0 0,0-1 0 0 0,0 1-1 0 0,1-1 1 0 0,-1 0-1 0 0,1 0 1 0 0,0 0 0 0 0,0 0-1 0 0,0 0 1 0 0,4 4-1 0 0,13 9-7863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2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5727 0 0,'-6'3'320'0'0,"0"1"0"0"0,0 0-1 0 0,0 1 1 0 0,1-1 0 0 0,-1 1-1 0 0,1 0 1 0 0,0 1 0 0 0,1-1-1 0 0,-1 1 1 0 0,1 0 0 0 0,0 0-1 0 0,-3 8 1 0 0,0 0 1135 0 0,1 0 0 0 0,0 1 1 0 0,1 0-1 0 0,-4 24 0 0 0,7-30-803 0 0,1 0 1 0 0,1 0-1 0 0,0 18 0 0 0,0-23-406 0 0,0 0 0 0 0,1 0 0 0 0,0-1-1 0 0,0 1 1 0 0,0 0 0 0 0,0 0 0 0 0,0-1 0 0 0,1 1-1 0 0,-1-1 1 0 0,1 1 0 0 0,3 4 0 0 0,-3-6-136 0 0,-1-1 1 0 0,1 1-1 0 0,0-1 0 0 0,-1 0 1 0 0,1 0-1 0 0,0 0 0 0 0,0 0 1 0 0,0 0-1 0 0,0 0 0 0 0,0 0 1 0 0,0-1-1 0 0,0 1 0 0 0,0-1 1 0 0,0 1-1 0 0,0-1 0 0 0,0 0 1 0 0,0 0-1 0 0,0 0 0 0 0,0 0 1 0 0,0 0-1 0 0,0-1 0 0 0,0 1 1 0 0,0 0-1 0 0,3-2 0 0 0,6-1 81 0 0,-1-1 0 0 0,0 0-1 0 0,14-7 1 0 0,-14 6-90 0 0,-2 0-55 0 0,0 1 0 0 0,-1-1 0 0 0,0 0 0 0 0,0 0 0 0 0,0-1 0 0 0,-1 0 0 0 0,1 0 0 0 0,8-12 0 0 0,-11 12-31 0 0,0 1-1 0 0,-1-1 1 0 0,1 0-1 0 0,-1-1 0 0 0,0 1 1 0 0,0 0-1 0 0,-1-1 1 0 0,0 0-1 0 0,0 1 0 0 0,-1-1 1 0 0,2-10-1 0 0,-4 12-94 0 0,1 1 0 0 0,-1-1 0 0 0,0 0 0 0 0,0 1 0 0 0,-1-1 0 0 0,1 0 0 0 0,-1 1-1 0 0,0 0 1 0 0,0-1 0 0 0,-1 1 0 0 0,1 0 0 0 0,-1 0 0 0 0,-5-6 0 0 0,-4-8-6889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2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88 2847 0 0,'-6'28'991'0'0,"-18"46"0"0"0,-9 0 13510 0 0,35-76-14364 0 0,1-1-85 0 0,0 0-1 0 0,0 0 1 0 0,-1 0-1 0 0,0 0 1 0 0,1 0-1 0 0,-1-1 1 0 0,-1 0-1 0 0,3-4 1 0 0,7-12 72 0 0,7-17-124 0 0,0 2 0 0 0,-4 10-76 0 0,-10 16-7 0 0,1 0-1 0 0,12-15 1 0 0,-3 7-43 0 0,-9 10 122 0 0,1-1 0 0 0,1 1 0 0 0,0 1 0 0 0,12-11 0 0 0,-18 16-2 0 0,0 1 0 0 0,-1-1-1 0 0,1 0 1 0 0,0 1 0 0 0,0-1 0 0 0,0 1-1 0 0,0 0 1 0 0,0-1 0 0 0,0 1 0 0 0,0 0-1 0 0,0-1 1 0 0,0 1 0 0 0,0 0-1 0 0,0 0 1 0 0,0 0 0 0 0,0 0 0 0 0,0 0-1 0 0,1 0 1 0 0,-1 0 23 0 0,0 1 0 0 0,-1-1 0 0 0,1 0 0 0 0,-1 1 0 0 0,1-1 0 0 0,-1 1 0 0 0,1-1 0 0 0,-1 1 0 0 0,1-1 0 0 0,-1 1 0 0 0,1-1 0 0 0,-1 1 0 0 0,0-1-1 0 0,1 1 1 0 0,-1-1 0 0 0,0 1 0 0 0,1 0 0 0 0,-1-1 0 0 0,0 1 0 0 0,0 1 0 0 0,1 4 281 0 0,0 1 1 0 0,0 0-1 0 0,-1-1 0 0 0,-1 11 1 0 0,0-5 277 0 0,0 12 1078 0 0,-7 34-1 0 0,4-29-596 0 0,2-17-708 0 0,0 2 256 0 0,1-1-1 0 0,0 25 1 0 0,1-16-26 0 0,0-13-353 0 0,0-1 1 0 0,1 1-1 0 0,0 0 1 0 0,0 0-1 0 0,3 9 1 0 0,-3-16-204 0 0,0 1 0 0 0,0-1 0 0 0,0 0 0 0 0,0 0 1 0 0,0 0-1 0 0,0 0 0 0 0,1 0 0 0 0,-1-1 0 0 0,1 1 0 0 0,-1 0 0 0 0,1-1 0 0 0,0 1 1 0 0,-1-1-1 0 0,1 1 0 0 0,0-1 0 0 0,0 0 0 0 0,0 0 0 0 0,0 0 0 0 0,0 0 0 0 0,0 0 1 0 0,0 0-1 0 0,1 0 0 0 0,-1-1 0 0 0,4 1 0 0 0,42 3-973 0 0,-16-5-7056 0 0,-6-1-1442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3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6191 0 0,'0'0'544'0'0,"8"0"-432"0"0,-1 2-112 0 0,3-1 0 0 0,1 2 1936 0 0,2-3 368 0 0,3-1 64 0 0,-1 1 24 0 0,1-2-1032 0 0,-1 1-208 0 0,4 1-32 0 0,1-2-16 0 0,1 1-688 0 0,1 0-128 0 0,1 1-32 0 0,2 0-5968 0 0,-7-3-1192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3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1 559 2759 0 0,'3'0'20'0'0,"0"0"-1"0"0,1-1 0 0 0,-1 1 0 0 0,0-1 0 0 0,0 0 0 0 0,0 0 0 0 0,1 0 0 0 0,-1-1 0 0 0,0 1 0 0 0,0-1 0 0 0,-1 1 0 0 0,1-1 0 0 0,3-3 0 0 0,5-4 114 0 0,-1-1-1 0 0,9-10 1 0 0,4-5 538 0 0,28-25 506 0 0,-3-3 0 0 0,-1-1 0 0 0,72-114 0 0 0,-105 145 610 0 0,-2 0 1 0 0,16-43-1 0 0,-28 64-1609 0 0,1-1 0 0 0,0 1 0 0 0,0-1 0 0 0,-1 1 0 0 0,0-1 0 0 0,1 1 0 0 0,-1-1 0 0 0,0 0 0 0 0,0 1 1 0 0,0-1-1 0 0,-1 1 0 0 0,1-1 0 0 0,-1-2 0 0 0,0 4 83 0 0,-2 1-98 0 0,0 1-1 0 0,0 0 1 0 0,-1-1-1 0 0,1 1 1 0 0,0 1-1 0 0,0-1 1 0 0,0 0 0 0 0,0 1-1 0 0,0-1 1 0 0,0 1-1 0 0,0 0 1 0 0,1 0-1 0 0,-4 3 1 0 0,-5 6 212 0 0,-15 16 1 0 0,22-24-287 0 0,-12 17 51 0 0,1 0 0 0 0,1 0 0 0 0,1 1 1 0 0,0 1-1 0 0,-18 46 0 0 0,-29 123 691 0 0,54-168-591 0 0,-3 6 482 0 0,2 0-1 0 0,1 0 0 0 0,-4 59 0 0 0,10-82-483 0 0,0 1-1 0 0,1-1 0 0 0,0 1 1 0 0,0-1-1 0 0,0 0 0 0 0,1 0 0 0 0,2 7 1 0 0,-3-11-210 0 0,-1-1-1 0 0,1 1 1 0 0,0-1 0 0 0,-1 0 0 0 0,1 1 0 0 0,0-1-1 0 0,0 0 1 0 0,0 1 0 0 0,0-1 0 0 0,0 0 0 0 0,1 0-1 0 0,-1 0 1 0 0,0 0 0 0 0,0 0 0 0 0,1 0 0 0 0,-1 0 0 0 0,1 0-1 0 0,-1 0 1 0 0,0-1 0 0 0,1 1 0 0 0,0-1 0 0 0,-1 1-1 0 0,1-1 1 0 0,-1 0 0 0 0,1 1 0 0 0,-1-1 0 0 0,1 0 0 0 0,0 0-1 0 0,-1 0 1 0 0,1 0 0 0 0,0 0 0 0 0,-1-1 0 0 0,3 1-1 0 0,2-2-229 0 0,0 1 0 0 0,0-1 0 0 0,0 0-1 0 0,0 0 1 0 0,0-1 0 0 0,-1 1 0 0 0,1-1-1 0 0,-1-1 1 0 0,0 1 0 0 0,0-1 0 0 0,0 0-1 0 0,5-5 1 0 0,7-8-5967 0 0,2-3-1958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4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27 318 6623 0 0,'0'0'584'0'0,"-3"8"-464"0"0,-1 8-120 0 0,0-1 0 0 0,1 0 1152 0 0,0 0 216 0 0,0-4 40 0 0,1-1 0 0 0,2 0 72 0 0,-5-5-80 0 0</inkml:trace>
  <inkml:trace contextRef="#ctx0" brushRef="#br0" timeOffset="1">190 1 2415 0 0,'6'5'3242'0'0,"-3"-2"-2796"0"0,1 1 0 0 0,-1 0 0 0 0,0 0 0 0 0,0 0 0 0 0,0 0 0 0 0,-1 0 0 0 0,1 1 0 0 0,-1-1 0 0 0,0 1-1 0 0,0 0 1 0 0,-1 0 0 0 0,1 0 0 0 0,-1-1 0 0 0,0 1 0 0 0,-1 0 0 0 0,1 7 0 0 0,0 3 28 0 0,-1-1 0 0 0,0 1 0 0 0,-2 0-1 0 0,-3 20 1 0 0,-3 5 811 0 0,-2 0-1 0 0,-1-1 1 0 0,-2 0-1 0 0,-33 68 1 0 0,38-85-281 0 0,7-21-551 0 0,3-1-429 0 0,-1-1-1 0 0,1 0 1 0 0,-1 0 0 0 0,1 0-1 0 0,-1 0 1 0 0,1 0-1 0 0,-1 0 1 0 0,0 0 0 0 0,0 0-1 0 0,1-1 1 0 0,-1 1-1 0 0,2-3 1 0 0,0-1 18 0 0,26-31-365 0 0,28-47 0 0 0,4-7-766 0 0,-48 73 913 0 0,1 1 1 0 0,0 1 0 0 0,19-17-1 0 0,-32 32 192 0 0,-1 0 0 0 0,0-1 0 0 0,1 1-1 0 0,-1 0 1 0 0,1-1 0 0 0,-1 1 0 0 0,0 0-1 0 0,1 0 1 0 0,-1-1 0 0 0,1 1 0 0 0,-1 0 0 0 0,1 0-1 0 0,-1 0 1 0 0,1 0 0 0 0,-1 0 0 0 0,1 0 0 0 0,-1-1-1 0 0,1 1 1 0 0,-1 0 0 0 0,1 0 0 0 0,-1 1 0 0 0,1-1-1 0 0,-1 0 1 0 0,1 0 0 0 0,-1 0 0 0 0,1 0-1 0 0,0 1 1 0 0,0-1 30 0 0,0 1 0 0 0,0 0-1 0 0,-1-1 1 0 0,1 1 0 0 0,0 0 0 0 0,-1 0-1 0 0,1 0 1 0 0,0 0 0 0 0,-1-1 0 0 0,1 1-1 0 0,-1 0 1 0 0,1 2 0 0 0,1 2 176 0 0,-1 0-1 0 0,1 0 1 0 0,-1 0 0 0 0,1 9-1 0 0,9 137 3586 0 0,-10-144-3679 0 0,1-1 0 0 0,0 1 0 0 0,0-1 0 0 0,0 1 0 0 0,1-1 0 0 0,0 0 0 0 0,6 10 1 0 0,-8-14-237 0 0,1 1 1 0 0,-1-1 0 0 0,1 0-1 0 0,0 1 1 0 0,0-1 0 0 0,0 0-1 0 0,0 0 1 0 0,0 0 0 0 0,0-1-1 0 0,1 1 1 0 0,-1 0 0 0 0,0-1-1 0 0,1 1 1 0 0,0-1 0 0 0,-1 0-1 0 0,1 0 1 0 0,0 0 0 0 0,-1 0-1 0 0,1-1 1 0 0,4 2 0 0 0,4-4-2149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5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28 258 5351 0 0,'8'-1'316'0'0,"-1"0"0"0"0,1-1 0 0 0,-1-1 0 0 0,0 1-1 0 0,0-1 1 0 0,0 0 0 0 0,0-1 0 0 0,-1 1 0 0 0,1-1-1 0 0,-1-1 1 0 0,9-7 0 0 0,-2 0 145 0 0,0-1-1 0 0,-1 0 1 0 0,17-26-1 0 0,-26 35-411 0 0,-1 1 0 0 0,0-1-1 0 0,0 1 1 0 0,0-1-1 0 0,0 0 1 0 0,0 0-1 0 0,-1 0 1 0 0,0 0 0 0 0,0 0-1 0 0,0 0 1 0 0,0-1-1 0 0,-1-4 1 0 0,0 6-9 0 0,0-1-1 0 0,-1 1 1 0 0,1 0-1 0 0,-1 0 1 0 0,0 0-1 0 0,0 1 1 0 0,0-1 0 0 0,0 0-1 0 0,0 0 1 0 0,-1 0-1 0 0,1 1 1 0 0,-1-1-1 0 0,0 1 1 0 0,0-1 0 0 0,0 1-1 0 0,0 0 1 0 0,-3-3-1 0 0,1 1 28 0 0,0 1-1 0 0,0 0 0 0 0,0 0 1 0 0,-1 0-1 0 0,1 1 0 0 0,-1-1 0 0 0,-8-2 1 0 0,11 4-46 0 0,0 1 0 0 0,-1-1 0 0 0,1 1 1 0 0,-1-1-1 0 0,1 1 0 0 0,-1 0 0 0 0,1 0 0 0 0,-1 0 1 0 0,1 0-1 0 0,-1 0 0 0 0,1 1 0 0 0,-1-1 0 0 0,1 1 1 0 0,-1-1-1 0 0,1 1 0 0 0,0 0 0 0 0,-4 2 0 0 0,0 0 84 0 0,1 0 0 0 0,-1 1 1 0 0,1 0-1 0 0,0 0 0 0 0,0 0 0 0 0,0 1 0 0 0,1-1 0 0 0,-1 1 0 0 0,1 0 0 0 0,0 1 0 0 0,1-1 0 0 0,-1 1 0 0 0,1-1 0 0 0,0 1 0 0 0,0 0 0 0 0,1 0 0 0 0,0 1 0 0 0,0-1 1 0 0,-1 7-1 0 0,-1 5 559 0 0,1 0 1 0 0,0 0 0 0 0,2 0 0 0 0,0 1-1 0 0,3 32 1 0 0,-2-44-511 0 0,1 0 0 0 0,0 0 1 0 0,1-1-1 0 0,0 1 0 0 0,0 0 0 0 0,0-1 1 0 0,1 1-1 0 0,0-1 0 0 0,0 0 0 0 0,0 0 0 0 0,1 0 1 0 0,0 0-1 0 0,0-1 0 0 0,0 0 0 0 0,1 1 1 0 0,0-1-1 0 0,0-1 0 0 0,9 7 0 0 0,-11-9-109 0 0,0-1-1 0 0,0 0 1 0 0,0 1-1 0 0,0-1 1 0 0,1 0-1 0 0,-1-1 1 0 0,0 1-1 0 0,1-1 1 0 0,-1 1-1 0 0,1-1 1 0 0,-1 0-1 0 0,0 0 1 0 0,5-1-1 0 0,5-1 178 0 0,26-7 0 0 0,-36 8-196 0 0,14-5 45 0 0,0 0 0 0 0,0-1 0 0 0,-1-1 0 0 0,0-1 0 0 0,-1 0 0 0 0,0-1 0 0 0,0-1 0 0 0,-1 0 0 0 0,0-1 0 0 0,-1 0 0 0 0,-1-1-1 0 0,0-1 1 0 0,-1 0 0 0 0,0 0 0 0 0,16-29 0 0 0,-24 37-67 0 0,0-1-1 0 0,0 0 1 0 0,0 0 0 0 0,-1 0-1 0 0,0 0 1 0 0,0 0-1 0 0,-1-1 1 0 0,0 1 0 0 0,0-10-1 0 0,-1 15-2 0 0,0-1 0 0 0,0 1 1 0 0,0-1-1 0 0,-1 1 0 0 0,1-1 0 0 0,-1 1 0 0 0,0-1 0 0 0,0 1 0 0 0,0 0 0 0 0,0 0 1 0 0,0-1-1 0 0,0 1 0 0 0,-1 0 0 0 0,1 0 0 0 0,-1 0 0 0 0,1 0 0 0 0,-1 1 0 0 0,0-1 0 0 0,0 0 1 0 0,0 1-1 0 0,0-1 0 0 0,0 1 0 0 0,0-1 0 0 0,0 1 0 0 0,0 0 0 0 0,-1 0 0 0 0,1 0 1 0 0,0 0-1 0 0,-1 1 0 0 0,1-1 0 0 0,-4 0 0 0 0,2 0-1 0 0,-1 1 0 0 0,1 0 0 0 0,-1-1-1 0 0,1 1 1 0 0,-1 1 0 0 0,1-1 0 0 0,0 1 0 0 0,-1 0 0 0 0,1 0 0 0 0,-1 0-1 0 0,1 0 1 0 0,0 1 0 0 0,0 0 0 0 0,0 0 0 0 0,0 0 0 0 0,0 0-1 0 0,0 1 1 0 0,1-1 0 0 0,-1 1 0 0 0,1 0 0 0 0,-1 0 0 0 0,1 0-1 0 0,0 1 1 0 0,-3 3 0 0 0,0 2 2 0 0,-1 0 1 0 0,1 1-1 0 0,1-1 0 0 0,0 1 0 0 0,0 0 0 0 0,1 0 1 0 0,0 1-1 0 0,-4 19 0 0 0,7-24 58 0 0,0 1 1 0 0,1 0-1 0 0,0 0 0 0 0,0 0 0 0 0,0 0 0 0 0,1 0 1 0 0,0-1-1 0 0,1 1 0 0 0,2 9 0 0 0,-3-12 21 0 0,0 0 1 0 0,1-1-1 0 0,-1 1 0 0 0,1-1 0 0 0,0 1 1 0 0,0-1-1 0 0,0 0 0 0 0,1 1 0 0 0,-1-1 0 0 0,1 0 1 0 0,-1 0-1 0 0,1-1 0 0 0,0 1 0 0 0,0-1 0 0 0,0 1 1 0 0,1-1-1 0 0,5 3 0 0 0,-5-4-62 0 0,0 0-1 0 0,0 0 1 0 0,1 0-1 0 0,-1-1 0 0 0,0 1 1 0 0,0-1-1 0 0,0 0 1 0 0,1-1-1 0 0,-1 1 1 0 0,0-1-1 0 0,0 1 1 0 0,0-1-1 0 0,0-1 1 0 0,0 1-1 0 0,0 0 1 0 0,0-1-1 0 0,0 0 1 0 0,0 0-1 0 0,-1 0 1 0 0,5-4-1 0 0,4-2 36 0 0,0-2-1 0 0,-1 1 1 0 0,-1-1-1 0 0,15-18 1 0 0,-17 18 10 0 0,-5 6 90 0 0,-5 15-20 0 0,0-6-73 0 0,1 0 19 0 0,-1 0 0 0 0,1 0 0 0 0,0 0 1 0 0,0 0-1 0 0,0 0 0 0 0,1 1 1 0 0,-1-1-1 0 0,2 0 0 0 0,-1 0 0 0 0,0 0 1 0 0,2 7-1 0 0,-1-11-94 0 0,-1 0-1 0 0,0 0 1 0 0,1-1-1 0 0,-1 1 1 0 0,0 0 0 0 0,1-1-1 0 0,-1 1 1 0 0,1-1-1 0 0,-1 1 1 0 0,1 0 0 0 0,0-1-1 0 0,-1 1 1 0 0,1-1-1 0 0,0 1 1 0 0,-1-1 0 0 0,1 0-1 0 0,0 1 1 0 0,-1-1-1 0 0,1 0 1 0 0,0 1 0 0 0,0-1-1 0 0,-1 0 1 0 0,1 0-1 0 0,0 1 1 0 0,0-1-1 0 0,0 0 1 0 0,-1 0 0 0 0,1 0-1 0 0,0 0 1 0 0,1-1-1 0 0,0 1-332 0 0,0 0 0 0 0,0-1-1 0 0,0 1 1 0 0,0-1 0 0 0,0 0-1 0 0,0 0 1 0 0,3-1 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5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5295 0 0,'-19'56'1771'0'0,"8"-27"3771"0"0,-10 44 0 0 0,21-73-5369 0 0,0 1 1 0 0,0 0-1 0 0,0-1 0 0 0,-1 1 1 0 0,1-1-1 0 0,0 1 1 0 0,0 0-1 0 0,0-1 0 0 0,0 1 1 0 0,0-1-1 0 0,0 1 0 0 0,1 0 1 0 0,-1-1-1 0 0,0 1 1 0 0,0-1-1 0 0,0 1 0 0 0,1 0 1 0 0,-1-1-1 0 0,0 1 0 0 0,0-1 1 0 0,1 1-1 0 0,-1-1 1 0 0,0 1-1 0 0,1-1 0 0 0,0 1 1 0 0,0 0-56 0 0,0-1 1 0 0,0 1-1 0 0,0-1 1 0 0,0 0-1 0 0,-1 0 1 0 0,1 1 0 0 0,0-1-1 0 0,0 0 1 0 0,0 0-1 0 0,0 0 1 0 0,0 0-1 0 0,0 0 1 0 0,0 0-1 0 0,2 0 1 0 0,5-2-1 0 0,0 0 1 0 0,0-1 0 0 0,9-3-1 0 0,-9 2 362 0 0,1 1-276 0 0,0 0 1 0 0,0 1-1 0 0,0 0 1 0 0,0 0-1 0 0,0 1 1 0 0,1 0-1 0 0,-1 0 1 0 0,0 1-1 0 0,1 0 1 0 0,-1 1-1 0 0,0 0 1 0 0,0 1-1 0 0,1 0 1 0 0,-1 0-1 0 0,0 1 1 0 0,-1 0-1 0 0,1 0 1 0 0,13 8-1 0 0,-8-3 931 0 0,24 18 0 0 0,6 5-241 0 0,-36-25-3586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1 4319 0 0,'2'12'187'0'0,"0"1"1"0"0,-1 23-1 0 0,0-3 787 0 0,0-7 48 0 0,10 85 3062 0 0,4 45 1142 0 0,-11-102-3732 0 0,-3-34-514 0 0,5 34 1 0 0,15 51 1304 0 0,-19-93-2085 0 0,1 1 0 0 0,0-1 0 0 0,1 0-1 0 0,0-1 1 0 0,1 1 0 0 0,0-1 0 0 0,10 16 0 0 0,-6-17-167 0 0,-2-4-161 0 0,-5-5-545 0 0,7-8-5697 0 0,1-4-1515 0 0</inkml:trace>
  <inkml:trace contextRef="#ctx0" brushRef="#br0" timeOffset="1">1 471 4319 0 0,'0'0'332'0'0,"0"-2"-45"0"0,6-5 356 0 0,-1 0 1 0 0,1 1-1 0 0,0 0 1 0 0,1 0-1 0 0,-1 0 0 0 0,1 1 1 0 0,1 0-1 0 0,-1 0 1 0 0,0 0-1 0 0,1 1 0 0 0,0 1 1 0 0,0-1-1 0 0,0 1 1 0 0,15-3-1 0 0,11-2 802 0 0,0 3-1 0 0,51-3 1 0 0,-28 3-98 0 0,90-16 188 0 0,-85 6-7530 0 0,-46 10-792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2 2359 0 0,'-10'-1'208'0'0,"-3"2"-208"0"0,0 10 0 0 0,-5 0 464 0 0,2 0 48 0 0,7 3 16 0 0,-4 1 0 0 0,-5 1 8 0 0,1 0 0 0 0,5 5 0 0 0,1-3 0 0 0,-3-3-312 0 0,-1 1-56 0 0,2-3-8 0 0,4 1-8 0 0,0-3-64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5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508 0 5095 0 0,'-13'12'134'0'0,"0"-2"0"0"0,0 0 0 0 0,-1 0 0 0 0,-17 8 0 0 0,14-9 740 0 0,2 1 1 0 0,-26 20 0 0 0,38-27-447 0 0,0 0 1 0 0,0 0-1 0 0,1 0 0 0 0,-1 1 1 0 0,1 0-1 0 0,0-1 1 0 0,0 1-1 0 0,0 0 1 0 0,1 0-1 0 0,-2 5 1 0 0,-2 7 1386 0 0,-2 21 0 0 0,2-9-1269 0 0,-2-3 893 0 0,-16 44 1 0 0,8-34-333 0 0,-1-1 1 0 0,-22 31-1 0 0,23-41-489 0 0,-2-1 1 0 0,-36 36-1 0 0,-46 35 910 0 0,98-92-1527 0 0,-3 2 17 0 0,-14 8-143 0 0,17-11-432 0 0,1-3 330 0 0,0 0-1 0 0,1-1 1 0 0,-1 1-1 0 0,1 0 1 0 0,0 0 0 0 0,0 0-1 0 0,-1 0 1 0 0,1 0-1 0 0,1 0 1 0 0,-1 0-1 0 0,0 0 1 0 0,0 1 0 0 0,1-1-1 0 0,1-1 1 0 0,24-21-2976 0 0,1 4-1132 0 0,51-26 0 0 0,36-9 755 0 0,-35 17 3587 0 0,9 0 824 0 0,-26 17 5379 0 0,-56 18-6280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6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59 4143 0 0,'0'0'440'0'0,"-1"8"-440"0"0,-1 2 0 0 0,1-1 1528 0 0,0 0 288 0 0,-1 0 56 0 0,1 1 16 0 0,-1-4-704 0 0,1 1-128 0 0,1 1-32 0 0,1 3 472 0 0,5-7-1352 0 0</inkml:trace>
  <inkml:trace contextRef="#ctx0" brushRef="#br0" timeOffset="1">131 5 2991 0 0,'15'-4'264'0'0,"-11"4"291"0"0,1 1 0 0 0,-1 0-1 0 0,1 0 1 0 0,-1 0 0 0 0,0 1-1 0 0,0 0 1 0 0,0-1 0 0 0,5 4-1 0 0,-4-2 87 0 0,0-1 0 0 0,0 1 0 0 0,0-1 1 0 0,9 2-1 0 0,-13-4-537 0 0,0 0 0 0 0,1 0 1 0 0,-1 1-1 0 0,0-1 0 0 0,0 0 0 0 0,0 1 1 0 0,0-1-1 0 0,0 1 0 0 0,0 0 1 0 0,0-1-1 0 0,0 1 0 0 0,0 0 0 0 0,0 0 1 0 0,0-1-1 0 0,0 1 0 0 0,-1 0 1 0 0,1 0-1 0 0,0 0 0 0 0,0 0 0 0 0,-1 0 1 0 0,1 0-1 0 0,-1 0 0 0 0,1 0 1 0 0,-1 0-1 0 0,1 0 0 0 0,-1 1 0 0 0,0-1 1 0 0,0 0-1 0 0,1 0 0 0 0,-1 0 1 0 0,0 0-1 0 0,0 1 0 0 0,0-1 0 0 0,0 0 1 0 0,0 0-1 0 0,-1 2 0 0 0,1 0-58 0 0,-1-1-1 0 0,1 1 1 0 0,-1 0-1 0 0,0-1 1 0 0,0 1-1 0 0,0-1 1 0 0,0 0-1 0 0,0 1 1 0 0,0-1-1 0 0,-1 0 1 0 0,1 0-1 0 0,-1 0 1 0 0,1 0-1 0 0,-1 0 1 0 0,-3 3-1 0 0,-9 4 241 0 0,-23 12-1 0 0,18-12 200 0 0,-1-1-1 0 0,-22 6 0 0 0,5-2 445 0 0,-19 2 4931 0 0,56-14-5822 0 0,54-8 432 0 0,56 1 1 0 0,-85 10-531 0 0,-22-2 25 0 0,0-1-1 0 0,0 1 1 0 0,1-1-1 0 0,-1 0 1 0 0,0 0 0 0 0,0 0-1 0 0,0 0 1 0 0,0 0 0 0 0,0-1-1 0 0,6-1 1 0 0,-1-1-221 0 0,16-5-1630 0 0,-7 3-3801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6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0 7399 0 0,'0'0'932'0'0,"-6"7"1127"0"0,-35 41 4061 0 0,19-22-3640 0 0,-1 0 0 0 0,-43 36 0 0 0,56-54-2136 0 0,-26 20 1146 0 0,2 0 0 0 0,-54 59 0 0 0,86-84-1367 0 0,0 0 0 0 0,0 1 0 0 0,0-1 0 0 0,0 1 0 0 0,0-1-1 0 0,1 1 1 0 0,-2 4 0 0 0,3-8-96 0 0,1 1 0 0 0,-1-1 1 0 0,1 0-1 0 0,-1 1 0 0 0,0-1 0 0 0,1 0 0 0 0,-1 0 0 0 0,1 1 0 0 0,-1-1 1 0 0,1 0-1 0 0,-1 0 0 0 0,1 0 0 0 0,-1 0 0 0 0,1 0 0 0 0,-1 0 1 0 0,1 0-1 0 0,-1 0 0 0 0,2 0 0 0 0,2-1-7 0 0,1 0 0 0 0,-1 0 0 0 0,1-1 0 0 0,-1 1 0 0 0,1-1 0 0 0,-1-1 0 0 0,0 1 0 0 0,0 0 0 0 0,0-1 0 0 0,0 0 0 0 0,4-4 1 0 0,8-4-6 0 0,-2 1-25 0 0,1 1 0 0 0,0 1 0 0 0,1 0 0 0 0,0 1 0 0 0,0 1 0 0 0,1 0 0 0 0,32-6 0 0 0,-46 11 20 0 0,0 1 0 0 0,0 0 0 0 0,0 0 0 0 0,1 0 1 0 0,-1 0-1 0 0,0 0 0 0 0,0 0 0 0 0,0 1 0 0 0,0 0 0 0 0,-1-1 0 0 0,1 1 0 0 0,0 0 0 0 0,0 0 0 0 0,0 1 0 0 0,-1-1 1 0 0,1 1-1 0 0,0-1 0 0 0,-1 1 0 0 0,1 0 0 0 0,1 2 0 0 0,1 1 22 0 0,-1 1-1 0 0,1 0 1 0 0,-2 0-1 0 0,1 0 1 0 0,0 0-1 0 0,-1 1 1 0 0,3 9-1 0 0,-5-14-7 0 0,0 0 0 0 0,0 1 0 0 0,0-1-1 0 0,0 0 1 0 0,1 0 0 0 0,-1 0 0 0 0,0 0 0 0 0,1 0 0 0 0,0 0-1 0 0,-1 0 1 0 0,1-1 0 0 0,0 1 0 0 0,0 0 0 0 0,0-1 0 0 0,0 0-1 0 0,0 1 1 0 0,1-1 0 0 0,-1 0 0 0 0,0 0 0 0 0,1 0 0 0 0,2 0-1 0 0,-1 0-32 0 0,1-1-1 0 0,-1 1 1 0 0,1-1-1 0 0,-1 0 0 0 0,1 0 1 0 0,-1-1-1 0 0,1 0 1 0 0,-1 1-1 0 0,1-2 0 0 0,7-2 1 0 0,-12 4 9 0 0,15-5-97 0 0,1-1 1 0 0,0 2-1 0 0,0 0 0 0 0,29-2 0 0 0,-42 5 57 0 0,1 1 0 0 0,0 0 0 0 0,-1 0 0 0 0,1 1 0 0 0,0-1 0 0 0,0 1 0 0 0,-1 0 0 0 0,1 0-1 0 0,-1 0 1 0 0,1 0 0 0 0,-1 1 0 0 0,1-1 0 0 0,-1 1 0 0 0,0 0 0 0 0,1 0 0 0 0,-1 0 0 0 0,0 0 0 0 0,-1 1 0 0 0,1-1 0 0 0,0 1 0 0 0,-1-1 0 0 0,1 1 0 0 0,-1 0 0 0 0,0 0 0 0 0,0 1 0 0 0,0-1-1 0 0,2 4 1 0 0,2 9 174 0 0,0 0-1 0 0,-1 0 0 0 0,-1 0 0 0 0,-1 1 1 0 0,2 20-1 0 0,1 86 1807 0 0,-6-119-1917 0 0,0 0 0 0 0,-1 0 0 0 0,1 0 0 0 0,-1 0 0 0 0,0 0 0 0 0,0 0 0 0 0,0 0 0 0 0,0 0 0 0 0,-1 0 0 0 0,1 0 0 0 0,-1 0-1 0 0,0-1 1 0 0,-3 5 0 0 0,1-3-42 0 0,0-1 0 0 0,0 0 1 0 0,-1 0-1 0 0,1-1 0 0 0,-1 1 0 0 0,1-1 0 0 0,-1 0 0 0 0,-11 5 0 0 0,7-3-237 0 0,-19 8-8543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8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4319 0 0,'17'-1'418'0'0,"0"-1"-1"0"0,0-1 0 0 0,-1-1 0 0 0,20-6 1 0 0,24-5 1935 0 0,-38 11-1463 0 0,97-19-262 0 0,-111 21-3102 0 0,0 1-874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8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5671 0 0,'-34'214'6528'0'0,"33"-209"-6463"0"0,0-2-31 0 0,1 0-1 0 0,-1-1 1 0 0,1 1-1 0 0,0 0 1 0 0,0 0-1 0 0,0 0 1 0 0,1 0-1 0 0,0 4 1 0 0,-1-6-33 0 0,0-1 0 0 0,0 0 1 0 0,0 0-1 0 0,0 0 0 0 0,0 1 0 0 0,0-1 1 0 0,0 0-1 0 0,0 0 0 0 0,0 0 0 0 0,1 1 0 0 0,-1-1 1 0 0,0 0-1 0 0,0 0 0 0 0,0 0 0 0 0,0 0 1 0 0,0 1-1 0 0,0-1 0 0 0,0 0 0 0 0,1 0 0 0 0,-1 0 1 0 0,0 0-1 0 0,0 1 0 0 0,0-1 0 0 0,0 0 1 0 0,1 0-1 0 0,-1 0 0 0 0,0 0 0 0 0,0 0 0 0 0,0 0 1 0 0,1 0-1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9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3223 0 0,'4'1'72'0'0,"0"0"-1"0"0,1-1 0 0 0,-1 1 0 0 0,0-1 0 0 0,0 0 0 0 0,1-1 0 0 0,-1 1 0 0 0,0-1 0 0 0,7-1 0 0 0,1-1-6 0 0,-7 2-42 0 0,-1 0 0 0 0,1-1 0 0 0,0 1 0 0 0,-1-1 0 0 0,1 0-1 0 0,-1-1 1 0 0,5-2 0 0 0,29-14 253 0 0,-37 18-195 0 0,-2 3-7 0 0,-64 145 3955 0 0,55-120-2717 0 0,1 0 0 0 0,-7 40 1 0 0,15-59-956 0 0,0 0 0 0 0,0 0 0 0 0,0 1 0 0 0,1-1 0 0 0,1 0 0 0 0,-1 0 0 0 0,1 0 0 0 0,0 0 0 0 0,1 0 0 0 0,0 0 0 0 0,0-1 0 0 0,1 1 0 0 0,5 10 0 0 0,-7-17-278 0 0,0 1 1 0 0,0-1 0 0 0,0 0 0 0 0,0 0 0 0 0,1 0 0 0 0,-1 1 0 0 0,0-1 0 0 0,1 0 0 0 0,-1-1 0 0 0,1 1 0 0 0,-1 0 0 0 0,1 0 0 0 0,-1-1-1 0 0,1 1 1 0 0,2 0 0 0 0,25 4 320 0 0,-27-5-362 0 0,6 1 7 0 0,-1-1 1 0 0,1 0-1 0 0,-1 0 1 0 0,1 0-1 0 0,-1-1 1 0 0,0 0-1 0 0,1-1 1 0 0,12-3 0 0 0,-14 2-1591 0 0,1 0 1 0 0,-1 0-1 0 0,7-5 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9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7199 0 0,'14'5'663'0'0,"1"0"0"0"0,-1-2 1 0 0,1 0-1 0 0,0 0 0 0 0,30 1 0 0 0,78-9 5713 0 0,-53 1-5380 0 0,-5-2-709 0 0,-38 2-5350 0 0,-7 1-848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0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121 346 3567 0 0,'-28'25'275'0'0,"14"-11"689"0"0,0-2-1 0 0,-1 1 0 0 0,-26 15 0 0 0,33-24-424 0 0,12-8-435 0 0,9-7-2380 0 0,-3-1-331 0 0</inkml:trace>
  <inkml:trace contextRef="#ctx0" brushRef="#br0" timeOffset="1">298 1 3079 0 0,'2'1'1860'0'0,"3"1"-1539"0"0,1 0-1 0 0,0-1 0 0 0,0 1 0 0 0,-1-1 0 0 0,1 0 1 0 0,0-1-1 0 0,0 1 0 0 0,11-2 0 0 0,-7 1-213 0 0,0 1-1 0 0,16 2 1 0 0,-23-3-103 0 0,0 1 1 0 0,0 0 0 0 0,1 0-1 0 0,-1 0 1 0 0,-1 0 0 0 0,1 1-1 0 0,0-1 1 0 0,0 1 0 0 0,0 0-1 0 0,-1 0 1 0 0,1 0 0 0 0,-1 0-1 0 0,0 0 1 0 0,1 0 0 0 0,-1 1-1 0 0,0-1 1 0 0,2 4 0 0 0,-2-2 178 0 0,0 0 0 0 0,0 0 0 0 0,-1 1 0 0 0,1-1 1 0 0,-1 1-1 0 0,0-1 0 0 0,0 1 0 0 0,-1 0 0 0 0,1-1 0 0 0,-1 9 1 0 0,-1 1 633 0 0,-1 1 0 0 0,0 0 0 0 0,-1-1 0 0 0,-1 0 0 0 0,0 0 0 0 0,-9 20 0 0 0,1-5 64 0 0,-2-1-1 0 0,-1-1 1 0 0,-1 0 0 0 0,-1-1-1 0 0,-1-1 1 0 0,-2-1-1 0 0,0 0 1 0 0,-35 29-1 0 0,54-52-1088 0 0,-24 18 1200 0 0,9-13-2116 0 0,2-8-5127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0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4175 0 0,'10'9'440'0'0,"-1"0"0"0"0,-1 0 0 0 0,1 1 0 0 0,-1 0 0 0 0,12 21-1 0 0,1 0 3572 0 0,-14-20-2941 0 0,6 7 1681 0 0,1 1-1 0 0,1-2 1 0 0,23 23 0 0 0,-32-35-2549 0 0,0 0 1 0 0,0-1-1 0 0,1 0 0 0 0,-1 0 1 0 0,14 5-1 0 0,-15-7-871 0 0,1 0-1 0 0,0 0 0 0 0,-1-1 0 0 0,1 0 1 0 0,0 0-1 0 0,0-1 0 0 0,0 0 0 0 0,9 0 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0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4319 0 0,'0'0'332'0'0,"2"0"-220"0"0,3-1 258 0 0,-1 0 0 0 0,1 0 0 0 0,0 0 0 0 0,0 0-1 0 0,-1-1 1 0 0,1 0 0 0 0,7-4 0 0 0,-6 3 922 0 0,0 0 1 0 0,1 0-1 0 0,10-2 0 0 0,96-25 7784 0 0,-76 20-10176 0 0,0 0-3774 0 0</inkml:trace>
  <inkml:trace contextRef="#ctx0" brushRef="#br0" timeOffset="1">193 1 6967 0 0,'1'2'57'0'0,"0"1"0"0"0,0 0-1 0 0,0-1 1 0 0,0 1-1 0 0,0 0 1 0 0,-1 0-1 0 0,1-1 1 0 0,-1 1 0 0 0,0 0-1 0 0,0 0 1 0 0,0 0-1 0 0,0 2 1 0 0,0 14 106 0 0,2 25 2833 0 0,-7 83 0 0 0,1-36-1357 0 0,1-46-1291 0 0,1 20 34 0 0,3-52-312 0 0,-2-1-1 0 0,1 1 1 0 0,-2-1 0 0 0,-5 24-1 0 0,7-34 13 0 0,-5-1 244 0 0,5-1-316 0 0,0 0-1 0 0,-1 0 1 0 0,1 0 0 0 0,0 0 0 0 0,-1 0 0 0 0,1 0-1 0 0,0 0 1 0 0,0 0 0 0 0,-1 0 0 0 0,1 0 0 0 0,0 0-1 0 0,-1 0 1 0 0,1 0 0 0 0,0 0 0 0 0,-1 0 0 0 0,1 0-1 0 0,0 0 1 0 0,0 0 0 0 0,-1 0 0 0 0,1 0-1 0 0,0-1 1 0 0,-1 1 0 0 0,1 0 0 0 0,-3-2 56 0 0,0-1 0 0 0,0 1-1 0 0,0 0 1 0 0,1-1 0 0 0,-1 0 0 0 0,1 0 0 0 0,0 0 0 0 0,0 0 0 0 0,0 0-1 0 0,0 0 1 0 0,0 0 0 0 0,1 0 0 0 0,-2-4 0 0 0,-1-4-2 0 0,1 1 0 0 0,0 0-1 0 0,-2-14 1 0 0,2 2-88 0 0,-2-8-46 0 0,-2-47 0 0 0,8 73 43 0 0,-1 0 0 0 0,1 0-1 0 0,0 0 1 0 0,0 1 0 0 0,1-1 0 0 0,-1 0-1 0 0,1 1 1 0 0,-1-1 0 0 0,5-5-1 0 0,6-5-4799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1 249 8463 0 0,'18'0'752'0'0,"0"1"-600"0"0,-3 2-152 0 0,2 0 0 0 0,2 0 1424 0 0,-4-2 256 0 0,-2 0 48 0 0,-1 1 16 0 0,2-2-696 0 0,-3 0-824 0 0</inkml:trace>
  <inkml:trace contextRef="#ctx0" brushRef="#br0" timeOffset="1">199 1 2935 0 0,'-2'4'256'0'0,"-2"-1"-256"0"0,3 13 768 0 0,-2-2 96 0 0,0 0 16 0 0,3 3 8 0 0,0 1-376 0 0,-1-2-80 0 0,-2 2-16 0 0,3 2 0 0 0,0-5-328 0 0,0 2-88 0 0,-3-3 0 0 0,5-2-2240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1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2527 0 0,'7'0'763'0'0,"0"0"0"0"0,0 0-1 0 0,0 1 1 0 0,0-1 0 0 0,0 2-1 0 0,13 3 809 0 0,-18-3-962 0 0,18 9 487 0 0,-18-10-724 0 0,0 1-69 0 0,0 0-277 0 0,0-1-1 0 0,-1 1 1 0 0,1 0 0 0 0,0 0 0 0 0,-1 0-1 0 0,1 0 1 0 0,-1 0 0 0 0,0 0 0 0 0,1 0-1 0 0,-1 0 1 0 0,0 0 0 0 0,0 1 0 0 0,0-1-1 0 0,-1 1 1 0 0,1-1 0 0 0,-1 0 0 0 0,1 1-1 0 0,-1-1 1 0 0,0 1 0 0 0,0-1-1 0 0,0 1 1 0 0,0-1 0 0 0,0 1 0 0 0,0-1-1 0 0,-1 1 1 0 0,0-1 0 0 0,1 0 0 0 0,-1 1-1 0 0,0-1 1 0 0,0 0 0 0 0,0 1 0 0 0,-2 2-1 0 0,-1 1 77 0 0,-1 0-1 0 0,0 0 1 0 0,0-1-1 0 0,0 1 1 0 0,0-1-1 0 0,-1 0 1 0 0,-9 5-1 0 0,-8 9 519 0 0,17-14-87 0 0,-1 0 0 0 0,1-1 0 0 0,-11 7 3412 0 0,19-10-3760 0 0,0-1 0 0 0,0 1 0 0 0,0-1 0 0 0,0 1 0 0 0,1-1 0 0 0,-1 0 0 0 0,4 0 0 0 0,9-1-27 0 0,1-1-1 0 0,-1 0 0 0 0,26-7 1 0 0,-16 0-861 0 0,-11 0-5641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1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0 6415 0 0,'0'2'499'0'0,"-11"53"3684"0"0,-3 0 0 0 0,-32 82-1 0 0,4-12-4245 0 0,39-112-4650 0 0</inkml:trace>
  <inkml:trace contextRef="#ctx0" brushRef="#br0" timeOffset="1">80 308 2039 0 0,'10'-7'184'0'0,"2"0"-184"0"0,-1 2 1120 0 0,2-2 184 0 0,-1 0 40 0 0,2-1 0 0 0,1-2-848 0 0,1 2-176 0 0,-3 1-32 0 0,0-2 0 0 0,2 0-208 0 0,-1 0-80 0 0,-3 1 64 0 0,-1 1-2424 0 0,-2 2-488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 4631 0 0,'0'0'416'0'0,"0"11"-336"0"0,-1 0 1016 0 0,-1 1 208 0 0,1 2 40 0 0,0 1 0 0 0,-2 1-120 0 0,0 0-24 0 0,0 1-8 0 0,-1 2 0 0 0,0-2-576 0 0,1 1-112 0 0,-2 1-24 0 0,1-1-4856 0 0,-1 0-968 0 0</inkml:trace>
  <inkml:trace contextRef="#ctx0" brushRef="#br0" timeOffset="1">0 236 3311 0 0,'8'0'596'0'0,"0"-1"-1"0"0,-1 1 0 0 0,1 0 0 0 0,0 1 1 0 0,-1 0-1 0 0,1 0 0 0 0,-1 1 1 0 0,1 0-1 0 0,-1 0 0 0 0,10 4 0 0 0,-1 1 1161 0 0,-1 1 0 0 0,1 0-1 0 0,17 13 1 0 0,-31-19-1043 0 0,0-1-558 0 0,1 0 1 0 0,-1 1-1 0 0,0-1 0 0 0,0 1 0 0 0,0 0 1 0 0,0-1-1 0 0,2 4 0 0 0,0-1 118 0 0,-2-2 91 0 0,0 0-48 0 0,0 0-184 0 0,1 1 0 0 0,-1 0 0 0 0,0-1 0 0 0,0 1 0 0 0,0 0 0 0 0,0 1 0 0 0,2 4 0 0 0,-3-6-11 0 0,-1-1 1 0 0,1 1-1 0 0,-1 0 1 0 0,1-1-1 0 0,-1 1 1 0 0,0-1-1 0 0,0 1 1 0 0,0-1-1 0 0,0 1 1 0 0,0 0 0 0 0,0-1-1 0 0,-1 1 1 0 0,1-1-1 0 0,0 1 1 0 0,-1-1-1 0 0,1 1 1 0 0,-1-1-1 0 0,0 1 1 0 0,1-1-1 0 0,-1 1 1 0 0,-2 2-1 0 0,-1 1 186 0 0,0-1 0 0 0,-1 1 0 0 0,0-1-1 0 0,0 0 1 0 0,0 0 0 0 0,0 0 0 0 0,-1-1 0 0 0,1 0 0 0 0,-1 0-1 0 0,0 0 1 0 0,-8 2 0 0 0,10-4-395 0 0,1 0 0 0 0,-1 0 0 0 0,0-1 0 0 0,0 1 0 0 0,0-1 0 0 0,0 0 1 0 0,0 0-1 0 0,-7-1 0 0 0,8 1-355 0 0,1-1 0 0 0,0 1 0 0 0,-1-1 0 0 0,1 0 1 0 0,0 0-1 0 0,0 0 0 0 0,0 0 0 0 0,-1 0 0 0 0,1-1 0 0 0,0 1 1 0 0,1-1-1 0 0,-1 1 0 0 0,0-1 0 0 0,0 0 0 0 0,-1-2 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2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0 5727 0 0,'-13'20'1095'0'0,"-17"19"0"0"0,25-33-601 0 0,0-1 0 0 0,0 0 0 0 0,-1 0 0 0 0,0 0 0 0 0,0 0 1 0 0,0-1-1 0 0,-11 5 0 0 0,12-5 18 0 0,0-1 0 0 0,0 1-1 0 0,0 1 1 0 0,0-1 0 0 0,1 1 0 0 0,0 0 0 0 0,-1 0-1 0 0,2 0 1 0 0,-5 7 0 0 0,5-7-241 0 0,-5 9 917 0 0,8-14-1135 0 0,0 1-1 0 0,0-1 1 0 0,0 1 0 0 0,0-1-1 0 0,0 0 1 0 0,0 1-1 0 0,0-1 1 0 0,0 1-1 0 0,0-1 1 0 0,0 0 0 0 0,1 1-1 0 0,-1-1 1 0 0,0 1-1 0 0,0-1 1 0 0,0 0-1 0 0,0 1 1 0 0,0-1 0 0 0,1 0-1 0 0,-1 1 1 0 0,0-1-1 0 0,0 0 1 0 0,1 1-1 0 0,-1-1 1 0 0,0 0-1 0 0,1 0 1 0 0,-1 1 0 0 0,1-1-1 0 0,14-5 62 0 0,-11 4-108 0 0,-3 0-6 0 0,1 0 0 0 0,0 1 0 0 0,0-1 0 0 0,0 1 0 0 0,0 0 0 0 0,0 0 0 0 0,1-1 0 0 0,-1 1 0 0 0,0 0 0 0 0,2 1 0 0 0,-3-1 4 0 0,0 1-1 0 0,0-1 0 0 0,0 1 1 0 0,0-1-1 0 0,0 1 0 0 0,0 0 1 0 0,0-1-1 0 0,-1 1 0 0 0,1 0 1 0 0,0 0-1 0 0,0-1 0 0 0,-1 1 1 0 0,1 0-1 0 0,0 0 1 0 0,-1 0-1 0 0,1 0 0 0 0,-1 0 1 0 0,1 0-1 0 0,-1 0 0 0 0,1 0 1 0 0,-1 0-1 0 0,0 0 0 0 0,0 0 1 0 0,1 0-1 0 0,-1 0 0 0 0,0 0 1 0 0,0 1-1 0 0,0 0 1 0 0,-1 3 51 0 0,0-1 1 0 0,1 0 0 0 0,-2 0-1 0 0,1 0 1 0 0,0 1 0 0 0,-1-1 0 0 0,0-1-1 0 0,-2 6 1 0 0,-7 16 377 0 0,-2 3 468 0 0,10-24-569 0 0,1 1-1 0 0,0-1 1 0 0,0 1-1 0 0,0-1 1 0 0,0 1-1 0 0,-1 6 0 0 0,3-10-316 0 0,0-1 0 0 0,0 0 0 0 0,0 0 0 0 0,0 1 0 0 0,0-1 0 0 0,0 0 0 0 0,0 1 0 0 0,0-1 0 0 0,0 0 0 0 0,0 0 0 0 0,0 1 0 0 0,0-1 0 0 0,1 0 0 0 0,-1 0 0 0 0,0 1 0 0 0,0-1 0 0 0,0 0 0 0 0,0 0 0 0 0,0 1 0 0 0,1-1 0 0 0,-1 0 0 0 0,0 0 0 0 0,0 1 0 0 0,0-1 0 0 0,1 0 0 0 0,-1 0 0 0 0,0 0 0 0 0,0 0 0 0 0,1 1 0 0 0,-1-1 0 0 0,0 0 0 0 0,0 0 0 0 0,1 0 0 0 0,-1 0 0 0 0,0 0 0 0 0,0 0 0 0 0,1 0-1 0 0,-1 0 1 0 0,0 0 0 0 0,1 0 0 0 0,-1 0 0 0 0,0 0 0 0 0,0 0 0 0 0,1 0 0 0 0,-1 0 0 0 0,0 0 0 0 0,0 0 0 0 0,1 0 0 0 0,-1 0 0 0 0,0 0 0 0 0,1 0 0 0 0,-1-1 0 0 0,0 1 0 0 0,0 0 0 0 0,0 0 0 0 0,1-1 0 0 0,21-9-57 0 0,-15 6 140 0 0,39-21-152 0 0,-46 25 52 0 0,1-1 0 0 0,0 1 1 0 0,-1 0-1 0 0,1-1 0 0 0,-1 1 0 0 0,1 0 0 0 0,0-1 0 0 0,-1 1 0 0 0,1 0 0 0 0,-1 0 0 0 0,1 0 0 0 0,0 0 0 0 0,-1-1 0 0 0,1 1 0 0 0,0 0 0 0 0,-1 0 0 0 0,1 0 0 0 0,0 0 0 0 0,-1 1 0 0 0,1-1 0 0 0,0 0 0 0 0,-1 0 0 0 0,1 0 0 0 0,0 0 0 0 0,-1 1 0 0 0,1-1 0 0 0,-1 0 0 0 0,1 1 0 0 0,0-1 0 0 0,-1 0 0 0 0,1 1 0 0 0,-1-1 0 0 0,1 1 0 0 0,-1-1 0 0 0,1 1 0 0 0,0 0 0 0 0,-1 0 8 0 0,1 0 0 0 0,0 1-1 0 0,0-1 1 0 0,-1 0 0 0 0,1 1-1 0 0,-1-1 1 0 0,1 1 0 0 0,-1-1-1 0 0,0 0 1 0 0,1 2 0 0 0,-2 7 54 0 0,0-1 0 0 0,0 1 0 0 0,-1-1 0 0 0,0 0 0 0 0,-5 14 1 0 0,-22 43 271 0 0,43-85 133 0 0,10-12-3429 0 0,-11 12-4349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3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4055 0 0,'-4'24'835'0'0,"-11"38"-1"0"0,2-11 2113 0 0,-9 43 2265 0 0,-12 58 1857 0 0,26-109-4820 0 0,-2 65 0 0 0,10-101-2209 0 0,1-1 1 0 0,0 1-1 0 0,0-1 1 0 0,1 1-1 0 0,0-1 1 0 0,0 1-1 0 0,0-1 1 0 0,1 0-1 0 0,0 0 1 0 0,8 10-1 0 0,-11-14-157 0 0,1-1 1 0 0,-1 0-1 0 0,1 0 1 0 0,0 0-1 0 0,0 0 0 0 0,0 0 1 0 0,0 0-1 0 0,-1-1 1 0 0,1 1-1 0 0,0 0 0 0 0,1 0 1 0 0,-1-1-1 0 0,0 1 1 0 0,1 0-1 0 0,-1-1-194 0 0,0 0 0 0 0,-1 0 1 0 0,1 1-1 0 0,0-1 0 0 0,0 0 1 0 0,0 0-1 0 0,0 0 0 0 0,-1-1 0 0 0,1 1 1 0 0,0 0-1 0 0,0 0 0 0 0,0 0 0 0 0,-1-1 1 0 0,1 1-1 0 0,0 0 0 0 0,0-1 1 0 0,-1 1-1 0 0,4-3-1243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3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5727 0 0,'0'0'443'0'0,"1"6"-278"0"0,-1 1 705 0 0,0-1 0 0 0,-1 1 0 0 0,0 0 0 0 0,0-1 0 0 0,0 1 0 0 0,0-1 0 0 0,-1 0-1 0 0,0 1 1 0 0,-4 5 0 0 0,0 5 446 0 0,3-10-630 0 0,0 0 1 0 0,-1 0-1 0 0,-8 13 0 0 0,7-14-229 0 0,0 0 835 0 0,5-6-1279 0 0,0 0 0 0 0,0 1 0 0 0,0-1 0 0 0,0 0 0 0 0,0 0 0 0 0,0 0 0 0 0,0 0 0 0 0,0 1 0 0 0,0-1 0 0 0,0 0 0 0 0,0 0 0 0 0,0 0 0 0 0,0 1 0 0 0,0-1 1 0 0,0 0-1 0 0,1 0 0 0 0,-1 0 0 0 0,0 0 0 0 0,0 0 0 0 0,0 1 0 0 0,0-1 0 0 0,0 0 0 0 0,1 0 0 0 0,-1 0 0 0 0,0 0 0 0 0,0 0 0 0 0,0 0 0 0 0,0 0 0 0 0,1 0 0 0 0,-1 0 1 0 0,0 1-1 0 0,0-1 0 0 0,0 0 0 0 0,0 0 0 0 0,1 0 0 0 0,0 0 224 0 0,1 1 3 0 0,10 0-60 0 0,1 0 1 0 0,-1-1-1 0 0,1 0 0 0 0,0-1 1 0 0,-1 0-1 0 0,18-5 0 0 0,-22 5-49 0 0,-6 1-94 0 0,0 0 0 0 0,0-1 0 0 0,0 1-1 0 0,0 0 1 0 0,0 1 0 0 0,1-1 0 0 0,-1 0-1 0 0,3 2 1 0 0,-3-2-102 0 0,-6 8-34 0 0,0-3 89 0 0,-1 0 0 0 0,0 0 1 0 0,-1-1-1 0 0,1 1 0 0 0,-1-1 0 0 0,0 0 0 0 0,-8 3 0 0 0,11-5 9 0 0,-33 17 241 0 0,-42 15 0 0 0,3-2 112 0 0,71-30-221 0 0,0 0 1 0 0,0 1-1 0 0,0-1 0 0 0,0 1 0 0 0,1 0 1 0 0,-1 0-1 0 0,1 0 0 0 0,-1 0 1 0 0,1 1-1 0 0,-4 6 948 0 0,8-10-1026 0 0,1 1 0 0 0,-1-1 0 0 0,1 1 0 0 0,-1 0 0 0 0,1-1-1 0 0,-1 1 1 0 0,1 0 0 0 0,1 2 0 0 0,7 2 14 0 0,0-1 31 0 0,0-1-1 0 0,1 0 1 0 0,-1-1 0 0 0,0 0 0 0 0,1-1-1 0 0,0 0 1 0 0,-1 0 0 0 0,13-2 0 0 0,1-1 36 0 0,0-2 1 0 0,35-9 0 0 0,-38 8-540 0 0,1 1 0 0 0,22 0 0 0 0,-26 2-1095 0 0,-11 1-35 0 0,-1-3-58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3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4895 0 0,'0'11'432'0'0,"-3"4"-344"0"0,1 3-88 0 0,0 6 0 0 0,1-1 672 0 0,-2 1 112 0 0,3-3 24 0 0,-1-2 8 0 0,-1 1-240 0 0,0 0-40 0 0,-1 0-16 0 0,1-2 0 0 0,0-3-432 0 0</inkml:trace>
  <inkml:trace contextRef="#ctx0" brushRef="#br0" timeOffset="1">1 201 2359 0 0,'0'0'208'0'0,"8"0"-208"0"0,0 1 0 0 0,-2-4 1024 0 0,1 3 1376 0 0,1 2-1184 0 0,0-5-728 0 0,1 3-144 0 0,-1 3-32 0 0,2-2-8 0 0,-1-1-304 0 0,0 4-96 0 0,0-1-2200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4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0 649 7423 0 0,'0'1'27'0'0,"1"-1"-1"0"0,-1 1 0 0 0,0-1 1 0 0,1 0-1 0 0,-1 1 0 0 0,0-1 0 0 0,1 0 1 0 0,-1 1-1 0 0,0-1 0 0 0,1 0 1 0 0,-1 1-1 0 0,1-1 0 0 0,-1 0 0 0 0,1 0 1 0 0,-1 1-1 0 0,1-1 0 0 0,-1 0 1 0 0,1 0-1 0 0,-1 0 0 0 0,1 0 0 0 0,-1 0 1 0 0,1 0-1 0 0,-1 0 0 0 0,1 0 1 0 0,0 0-1 0 0,13-5 1344 0 0,-13 5-1025 0 0,1-1 1 0 0,-1 0-1 0 0,1 0 0 0 0,-1 1 1 0 0,1-1-1 0 0,-1 1 1 0 0,1 0-1 0 0,-1-1 1 0 0,1 1-1 0 0,2 0 1 0 0,15 2 2716 0 0,-1 0 1 0 0,36-3-1 0 0,-10-3-645 0 0,64-2 826 0 0,-95 6-2923 0 0,-1 1-1 0 0,1 0 0 0 0,0 1 0 0 0,-1 1 1 0 0,1 0-1 0 0,16 6 0 0 0,2 5-232 0 0,27 9 1259 0 0,-28-15-4260 0 0,-2-4-5077 0 0</inkml:trace>
  <inkml:trace contextRef="#ctx0" brushRef="#br0" timeOffset="1">875 9 10735 0 0,'1'0'53'0'0,"0"0"0"0"0,0 1 1 0 0,0-1-1 0 0,0 0 0 0 0,1 0 0 0 0,-1 0 0 0 0,0 0 0 0 0,0 0 0 0 0,0 0 0 0 0,0 0 0 0 0,1-1 0 0 0,-1 1 0 0 0,0 0 0 0 0,0-1 0 0 0,1 0 0 0 0,12-1-1476 0 0,38 0 5294 0 0,-3 0 2439 0 0,-46 2-6745 0 0,10 3-1047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4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52 8951 0 0,'-4'3'151'0'0,"-1"1"-1"0"0,1-1 1 0 0,-1 1 0 0 0,1 0-1 0 0,1 1 1 0 0,-1-1-1 0 0,0 1 1 0 0,1 0-1 0 0,0 0 1 0 0,0 0-1 0 0,-2 7 1 0 0,-2 0 1032 0 0,-27 62 4064 0 0,10-17-2038 0 0,-11 7-504 0 0,3-5-1300 0 0,27-49-1226 0 0,1-1 0 0 0,-4 15-1 0 0,5 0-1970 0 0,3-23 1236 0 0,0 1 1 0 0,0-1-1 0 0,0 0 1 0 0,0 1 0 0 0,0-1-1 0 0,1 0 1 0 0,-1 1-1 0 0,4 5-2221 0 0</inkml:trace>
  <inkml:trace contextRef="#ctx0" brushRef="#br0" timeOffset="1">243 88 6967 0 0,'0'-1'13'0'0,"0"-1"0"0"0,0 1-1 0 0,0 0 1 0 0,0 0-1 0 0,0 0 1 0 0,0-1-1 0 0,0 1 1 0 0,1 0 0 0 0,-1 0-1 0 0,0 0 1 0 0,1 0-1 0 0,-1-1 1 0 0,1 1-1 0 0,-1 0 1 0 0,1 0 0 0 0,0 0-1 0 0,-1 0 1 0 0,1 0-1 0 0,0 0 1 0 0,0 1-1 0 0,-1-1 1 0 0,1 0 0 0 0,0 0-1 0 0,0 0 1 0 0,0 1-1 0 0,0-1 1 0 0,2 0-1 0 0,9-6 1680 0 0,1 1 0 0 0,0 1 0 0 0,1 0 0 0 0,-1 1 0 0 0,1 0 0 0 0,17-2-1 0 0,3-2 1052 0 0,26-4 730 0 0,-49 10-7455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5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5383 0 0,'-3'6'480'0'0,"-2"-1"-384"0"0,-4 4 960 0 0,2-1 192 0 0,2 0 32 0 0,2-1 16 0 0,0-4-360 0 0,3 1 784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0 3247 0 0,'0'0'251'0'0,"0"2"-160"0"0,11 102 2120 0 0,23 181 4740 0 0,-19-153-2232 0 0,-1 171-1 0 0,-14-296-4656 0 0,1 4 87 0 0,-1 0 1 0 0,-1 0-1 0 0,0 0 0 0 0,0 0 0 0 0,-5 17 1 0 0,5-26-135 0 0,0 0 1 0 0,0 0-1 0 0,-1 0 1 0 0,1 0-1 0 0,0 0 1 0 0,-1-1-1 0 0,1 1 1 0 0,-1 0 0 0 0,1-1-1 0 0,-1 1 1 0 0,0-1-1 0 0,1 0 1 0 0,-1 0-1 0 0,0 1 1 0 0,0-1-1 0 0,0 0 1 0 0,0 0-1 0 0,0-1 1 0 0,0 1-1 0 0,-1 0 1 0 0,1-1-1 0 0,0 1 1 0 0,-3-1-1 0 0,0 1 44 0 0,-1-1 1 0 0,0 0-1 0 0,0 0 0 0 0,1 0 0 0 0,-1-1 0 0 0,0 0 0 0 0,-10-2 0 0 0,-55-22-1228 0 0,35 12-5116 0 0,10 4-829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5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1 5495 0 0,'-1'0'35'0'0,"0"1"0"0"0,0-1 0 0 0,0 1 0 0 0,1 0 0 0 0,-1 0 0 0 0,0 0 0 0 0,0-1 0 0 0,0 1 0 0 0,1 0 0 0 0,-1 0 0 0 0,1 0 0 0 0,-1 0 0 0 0,1 0 0 0 0,-1 0 0 0 0,1 0 0 0 0,-1 2 0 0 0,-6 10 161 0 0,3-10 473 0 0,-1 0-1 0 0,0 0 1 0 0,0-1 0 0 0,0 0-1 0 0,0 0 1 0 0,0 0-1 0 0,0 0 1 0 0,-1-1 0 0 0,1 1-1 0 0,-10 0 1 0 0,3 0 1353 0 0,11-2-1920 0 0,1 0 0 0 0,-1 0 0 0 0,1 1 0 0 0,-1-1 0 0 0,1 0 1 0 0,-1 0-1 0 0,0 0 0 0 0,1 0 0 0 0,-1 0 0 0 0,1 0 0 0 0,-1 0 0 0 0,1 0 0 0 0,-1 0 0 0 0,1-1 0 0 0,-1 1 0 0 0,1 0 0 0 0,-1 0 0 0 0,0 0 0 0 0,3-6 649 0 0,-1 4-706 0 0,0 1 1 0 0,0 0-1 0 0,1 0 1 0 0,-1 0-1 0 0,0 0 1 0 0,1 0-1 0 0,-1 0 0 0 0,1 0 1 0 0,2-1-1 0 0,0 1 1 0 0,0-1-1 0 0,0 1 0 0 0,0-1 1 0 0,0 0-1 0 0,4-2 0 0 0,-8 4-44 0 0,1-1-1 0 0,-1 1 0 0 0,0 0 0 0 0,0 0 0 0 0,0 0 0 0 0,1-1 0 0 0,-1 1 0 0 0,0 0 0 0 0,0 0 0 0 0,1 0 0 0 0,-1 0 0 0 0,0 0 0 0 0,0 0 0 0 0,1 0 0 0 0,-1 0 0 0 0,0 0 0 0 0,0 0 0 0 0,1 0 0 0 0,-1 0 0 0 0,0 0 0 0 0,0 0 0 0 0,1 0 0 0 0,-1 0 0 0 0,0 0 0 0 0,0 0 0 0 0,1 0 0 0 0,-1 0 0 0 0,0 0 0 0 0,0 0 0 0 0,1 0 0 0 0,-1 0 0 0 0,0 1 0 0 0,0-1 0 0 0,1 0 0 0 0,-1 0 0 0 0,0 0 0 0 0,0 0 0 0 0,0 1 0 0 0,0-1 0 0 0,1 0 0 0 0,7 6 11 0 0,-7-3 53 0 0,-2 6-6 0 0,-3 18 89 0 0,4-26-140 0 0,0 1-1 0 0,-1-1 1 0 0,1 1 0 0 0,-1-1 0 0 0,1 0 0 0 0,-1 0 0 0 0,0 1 0 0 0,1-1 0 0 0,-1 0 0 0 0,0 0-1 0 0,0 0 1 0 0,0 0 0 0 0,0 1 0 0 0,0-2 0 0 0,-2 3 0 0 0,-12 5 28 0 0,5-3 275 0 0,1 1 0 0 0,-17 12 0 0 0,25-17-259 0 0,1-1 1 0 0,-1 0-1 0 0,1 1 0 0 0,0-1 0 0 0,-1 0 1 0 0,1 1-1 0 0,-1-1 0 0 0,1 0 0 0 0,-1 0 1 0 0,1 0-1 0 0,-1 1 0 0 0,1-1 0 0 0,-1 0 1 0 0,1 0-1 0 0,-1 0 0 0 0,1 0 0 0 0,-1 0 1 0 0,1 0-1 0 0,-1 0 0 0 0,0 0 0 0 0,9 4 557 0 0,2 1-544 0 0,0 0 0 0 0,19 7 0 0 0,-9-4-64 0 0,0-1 13 0 0,-14-5-3 0 0,-1-1 1 0 0,0 1 0 0 0,0 0 0 0 0,1 1 0 0 0,-2-1 0 0 0,1 1 0 0 0,0 0 0 0 0,0 0 0 0 0,-1 0 0 0 0,0 1 0 0 0,5 4 0 0 0,-8-7 35 0 0,-1 1 0 0 0,1 0-1 0 0,0 0 1 0 0,-1-1 0 0 0,1 1-1 0 0,-1 0 1 0 0,1 0 0 0 0,-1 0-1 0 0,0 0 1 0 0,0-1 0 0 0,0 1-1 0 0,0 0 1 0 0,0 0 0 0 0,0 0-1 0 0,0 0 1 0 0,-1 0 0 0 0,1-1-1 0 0,-1 1 1 0 0,1 0 0 0 0,-1 0-1 0 0,0-1 1 0 0,-1 3 0 0 0,0 1 184 0 0,-1 0 1 0 0,1-1-1 0 0,-1 0 1 0 0,0 1-1 0 0,-1-1 1 0 0,-6 7-1 0 0,-8 3 507 0 0,0 1-1 0 0,-1-2 1 0 0,-40 20-1 0 0,45-26-1064 0 0,-1 0 0 0 0,0-2 0 0 0,0 0 0 0 0,0 0 0 0 0,0-2 0 0 0,-27 4-1 0 0,26-7-1715 0 0,-1-2-4117 0 0</inkml:trace>
  <inkml:trace contextRef="#ctx0" brushRef="#br0" timeOffset="1">112 325 5671 0 0,'7'0'3'0'0,"0"1"0"0"0,0 0 0 0 0,0 0 0 0 0,0 0-1 0 0,14 6 1 0 0,-9-3 1427 0 0,-1 2 0 0 0,20 11-1 0 0,29 26 6437 0 0,-25-14-2635 0 0,-31-25-4687 0 0,44 39 1352 0 0,17 29 2530 0 0,-44-46-3013 0 0,20 36 1 0 0,-31-50-3525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3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5383 0 0,'4'12'139'0'0,"-1"1"-1"0"0,0 0 1 0 0,0 0-1 0 0,0 21 1 0 0,1 1 570 0 0,1 78 2221 0 0,0-4 306 0 0,-1-84-2413 0 0,-1 9 1270 0 0,17 66-1 0 0,-18-95-1856 0 0,1 1 0 0 0,-1-1 0 0 0,1 0 0 0 0,0 0 0 0 0,6 8 0 0 0,-9-13-220 0 0,1 0-1 0 0,-1 1 0 0 0,0-1 1 0 0,1 0-1 0 0,-1 1 1 0 0,1-1-1 0 0,-1 0 0 0 0,1 0 1 0 0,-1 1-1 0 0,1-1 0 0 0,-1 0 1 0 0,0 0-1 0 0,1 0 1 0 0,-1 0-1 0 0,1 0 0 0 0,-1 0 1 0 0,1 0-1 0 0,-1 0 1 0 0,1 0-1 0 0,-1 0 0 0 0,1 0 1 0 0,-1 0-1 0 0,1 0 0 0 0,-1 0 1 0 0,2-1-1 0 0,9-3 62 0 0,-10 3-51 0 0,4-2 6 0 0,-1 0-1 0 0,1-1 1 0 0,-1 1 0 0 0,0-1 0 0 0,0 0 0 0 0,0 0-1 0 0,0-1 1 0 0,-1 1 0 0 0,1-1 0 0 0,-1 0-1 0 0,3-8 1 0 0,-1 3-292 0 0,0 0 0 0 0,-1 0 0 0 0,-1-1 0 0 0,5-21 0 0 0,-4 3-2414 0 0,-5 10-1880 0 0,-1 2-530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3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0 224 7455 0 0,'33'-6'1679'0'0,"0"-2"1"0"0,58-20-1 0 0,60-35 4576 0 0,-82 32-5098 0 0,83-28-428 0 0,-86 38-6397 0 0,-43 14-763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3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5695 0 0,'4'78'1513'0'0,"13"40"6529"0"0,-8-56-4623 0 0,-8-58-3132 0 0,7 39 1633 0 0,-8-39-1569 0 0,1-1 0 0 0,1 0 0 0 0,-1 1 0 0 0,0-1 0 0 0,1 0 0 0 0,0 0 0 0 0,-1 0 0 0 0,1 0 0 0 0,5 5 609 0 0,0-11 196 0 0,-4 1-1014 0 0,0-1 0 0 0,0 1 0 0 0,0-1 0 0 0,-1 1 0 0 0,1-1 0 0 0,-1 0 0 0 0,0 0 0 0 0,0 0 0 0 0,0 0 0 0 0,3-5 0 0 0,14-37 573 0 0,-17 41-659 0 0,42-135 946 0 0,-3 8-1242 0 0,-40 129-145 0 0,6-15-291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4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47 5007 0 0,'-2'-4'148'0'0,"0"-1"0"0"0,-1 1-1 0 0,1 0 1 0 0,-1 0-1 0 0,0 0 1 0 0,1 1 0 0 0,-2-1-1 0 0,-4-4 1 0 0,6 7-55 0 0,1 0 0 0 0,0 0 0 0 0,-1 1-1 0 0,1-1 1 0 0,-1 1 0 0 0,1-1 0 0 0,-1 1 0 0 0,1-1 0 0 0,-1 1 0 0 0,1 0 0 0 0,-1 0 0 0 0,1 0 0 0 0,-1 0 0 0 0,1 0-1 0 0,-1 0 1 0 0,1 0 0 0 0,-1 0 0 0 0,1 0 0 0 0,-1 1 0 0 0,1-1 0 0 0,-1 1 0 0 0,1-1 0 0 0,-1 1 0 0 0,1 0-1 0 0,-3 1 1 0 0,-1 2 110 0 0,0 0 0 0 0,-1 1 0 0 0,2-1-1 0 0,-1 1 1 0 0,1 0 0 0 0,-1 1 0 0 0,2-1-1 0 0,-1 1 1 0 0,-3 6 0 0 0,-2 2 32 0 0,0 1 255 0 0,1-1-1 0 0,1 1 1 0 0,0 0 0 0 0,1 1-1 0 0,-8 28 1 0 0,-7 84 4461 0 0,20-123-4631 0 0,1 0 1 0 0,0 0-1 0 0,1 0 0 0 0,-1 0 1 0 0,1 0-1 0 0,0 0 0 0 0,0 0 0 0 0,2 5 1 0 0,-2-7-121 0 0,0-1 0 0 0,0 1 0 0 0,0-1 1 0 0,0 1-1 0 0,0-1 0 0 0,1 0 1 0 0,-1 1-1 0 0,1-1 0 0 0,0 0 0 0 0,0 0 1 0 0,0 0-1 0 0,0 0 0 0 0,0 0 1 0 0,4 3-1 0 0,-4-5-145 0 0,-1 0-1 0 0,1 0 1 0 0,0 0 0 0 0,-1 0 0 0 0,1-1 0 0 0,-1 1 0 0 0,1 0-1 0 0,-1-1 1 0 0,1 1 0 0 0,-1-1 0 0 0,1 1 0 0 0,-1-1 0 0 0,1 0-1 0 0,-1 1 1 0 0,0-1 0 0 0,3-2 0 0 0,0 1 62 0 0,5-4 10 0 0,0 0 0 0 0,-1 0 0 0 0,1-1 0 0 0,-1 0 0 0 0,-1-1 0 0 0,1 1 0 0 0,-1-1 0 0 0,-1-1 0 0 0,1 0 0 0 0,-1 1 0 0 0,7-17 0 0 0,-2 2-218 0 0,-2 1 0 0 0,0-2 0 0 0,-2 1-1 0 0,5-25 1 0 0,-9 34 72 0 0,-1 0 1 0 0,0-28-1 0 0,-2 41 87 0 0,-1 1-51 0 0,0 0 1 0 0,0 1-1 0 0,0-1 0 0 0,1 0 0 0 0,-1 1 0 0 0,0-1 1 0 0,0 0-1 0 0,0 1 0 0 0,1-1 0 0 0,-1 1 1 0 0,0-1-1 0 0,0 2 0 0 0,-2 4 15 0 0,0-1 0 0 0,1 2 0 0 0,-1-1 0 0 0,-1 9 0 0 0,2-3 92 0 0,1 0-1 0 0,1 1 1 0 0,0-1 0 0 0,0 0-1 0 0,1 0 1 0 0,4 17 0 0 0,-3-13-66 0 0,-1-11 24 0 0,0-1 0 0 0,0 1 0 0 0,0-1 0 0 0,1 1 0 0 0,-1-1 0 0 0,1 0-1 0 0,0 0 1 0 0,4 6 0 0 0,-4-8-333 0 0,-1 0-1 0 0,1 0 0 0 0,0 0 0 0 0,0 0 1 0 0,0 0-1 0 0,0-1 0 0 0,2 2 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4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1951 0 0,'-7'12'176'0'0,"2"-1"1450"0"0,1-1 0 0 0,0 1 0 0 0,0 0 0 0 0,1 0-1 0 0,0 1 1 0 0,1-1 0 0 0,-1 16 0 0 0,1-9 964 0 0,-8 32 1 0 0,7-41-1526 0 0,1 1 0 0 0,0 0 0 0 0,1 0 0 0 0,-1 17 0 0 0,3-27-1032 0 0,0 0-1 0 0,0 0 0 0 0,-1 0 1 0 0,1 0-1 0 0,0 0 0 0 0,0 0 0 0 0,-1 0 1 0 0,1-1-1 0 0,0 1 0 0 0,0 0 1 0 0,-1-1-1 0 0,1 1 0 0 0,0-1 0 0 0,-1 1 1 0 0,1 0-1 0 0,0-1 0 0 0,-1 1 0 0 0,1-2 1 0 0,10-13 72 0 0,-9 13-89 0 0,0 0 0 0 0,0-1 0 0 0,-1 1 0 0 0,1 0 0 0 0,-1-1 0 0 0,1 0 0 0 0,-1 1 0 0 0,2-6 0 0 0,22-65 48 0 0,-22 63-64 0 0,1 0 0 0 0,0 1 0 0 0,0-1 0 0 0,1 1 0 0 0,7-9 0 0 0,11-24 0 0 0,-22 41 5 0 0,-1 0 0 0 0,1 0 0 0 0,0 0 0 0 0,-1 0 0 0 0,1 0 0 0 0,0 0 0 0 0,0 0 1 0 0,0 0-1 0 0,-1 1 0 0 0,1-1 0 0 0,0 0 0 0 0,0 1 0 0 0,0-1 0 0 0,0 1 0 0 0,0-1 0 0 0,1 1 0 0 0,0-1 0 0 0,8-4 60 0 0,-8 5-23 0 0,0 0-1 0 0,0 0 1 0 0,0 0-1 0 0,-1 0 1 0 0,1 1-1 0 0,0-1 1 0 0,0 0-1 0 0,0 1 1 0 0,0 0-1 0 0,0 0 1 0 0,-1-1-1 0 0,1 1 1 0 0,2 2-1 0 0,-1-1 76 0 0,-1-1-1 0 0,0 1 0 0 0,0 0 1 0 0,0 1-1 0 0,0-1 0 0 0,0 0 1 0 0,0 0-1 0 0,-1 1 0 0 0,1-1 1 0 0,-1 1-1 0 0,1-1 0 0 0,1 6 1 0 0,10 37 938 0 0,-11-32-765 0 0,7 34 707 0 0,-8-37-970 0 0,0 0 0 0 0,1 0 0 0 0,1 0 0 0 0,-1 0 0 0 0,2 0 0 0 0,4 10 0 0 0,-7-18-171 0 0,0-1 0 0 0,0 1 0 0 0,0-1 0 0 0,0 0 0 0 0,0 1 0 0 0,0-1 0 0 0,0 0 0 0 0,1 0 0 0 0,-1 0 0 0 0,2 1 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4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6191 0 0,'-3'4'591'0'0,"0"1"0"0"0,0-1 0 0 0,0 0-1 0 0,-1 0 1 0 0,0-1 0 0 0,0 1 0 0 0,0-1 0 0 0,-7 5-1 0 0,4-2 1328 0 0,6-6-1724 0 0,1 1 1 0 0,-1-1-1 0 0,1 1 0 0 0,-1-1 1 0 0,1 1-1 0 0,-1 0 0 0 0,1-1 1 0 0,-1 1-1 0 0,1 0 0 0 0,0 0 1 0 0,0-1-1 0 0,-1 1 0 0 0,1 0 1 0 0,0 0-1 0 0,0-1 0 0 0,0 1 1 0 0,0 0-1 0 0,0 0 0 0 0,0 0 1 0 0,0-1-1 0 0,0 1 0 0 0,0 0 1 0 0,0 0-1 0 0,0-1 0 0 0,0 1 0 0 0,1 0 1 0 0,-1 0-1 0 0,0-1 0 0 0,1 2 1 0 0,0 0 121 0 0,0 0 1 0 0,0-1-1 0 0,0 1 0 0 0,0 0 1 0 0,0-1-1 0 0,0 1 1 0 0,0-1-1 0 0,0 0 0 0 0,1 1 1 0 0,-1-1-1 0 0,3 2 0 0 0,2 0 148 0 0,1-1 0 0 0,-1 1 0 0 0,1-1 0 0 0,0 0 0 0 0,0 0-1 0 0,0-1 1 0 0,13 1 0 0 0,51-2-735 0 0,-67 0 382 0 0,6-1-101 0 0,30 1 24 0 0,-38 0-33 0 0,1 0 0 0 0,-1 1 1 0 0,1-1-1 0 0,0 0 0 0 0,-1 1 1 0 0,1 0-1 0 0,-1 0 1 0 0,1 0-1 0 0,-1 0 0 0 0,0 0 1 0 0,4 2-1 0 0,-2 1 14 0 0,-5-4 8 0 0,-1 1 0 0 0,1-1 1 0 0,-1 0-1 0 0,1 1 0 0 0,-1 0 1 0 0,1-1-1 0 0,0 1 1 0 0,-1 0-1 0 0,1 0 0 0 0,0 0 1 0 0,-2 1-1 0 0,-2 2 65 0 0,-63 39 1115 0 0,51-31-1439 0 0,-1 0 0 0 0,0-1 1 0 0,-27 11-1 0 0,34-17-1667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5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85 651 3655 0 0,'32'-62'446'0'0,"24"-68"1"0"0,-43 95 387 0 0,-2 0-1 0 0,-2-1 1 0 0,8-61 0 0 0,-8 39 1545 0 0,2-23 1116 0 0,-11 72-3267 0 0,0-1 1 0 0,0 0-1 0 0,-1 1 0 0 0,0-1 1 0 0,0 1-1 0 0,-5-14 0 0 0,6 21-187 0 0,-1 0 0 0 0,0 0 1 0 0,0 0-1 0 0,1 0 0 0 0,-1 1 0 0 0,-1-1 0 0 0,1 0 0 0 0,0 0 0 0 0,0 1 0 0 0,-1-1 0 0 0,1 0 1 0 0,-1 1-1 0 0,1 0 0 0 0,-1-1 0 0 0,1 1 0 0 0,-1 0 0 0 0,0 0 0 0 0,0 0 0 0 0,0 0 0 0 0,0 0 1 0 0,0 0-1 0 0,0 0 0 0 0,-2 0 0 0 0,1 0 33 0 0,-1 1 0 0 0,1 0-1 0 0,-1 0 1 0 0,1 0 0 0 0,0 0 0 0 0,-1 1 0 0 0,1-1-1 0 0,-1 1 1 0 0,1 0 0 0 0,0 0 0 0 0,0 0 0 0 0,-1 0-1 0 0,-5 4 1 0 0,-2 1 295 0 0,-19 16 0 0 0,13-8-193 0 0,11-9-122 0 0,0 0 0 0 0,1 0 1 0 0,-1 1-1 0 0,1 0 1 0 0,1 0-1 0 0,-8 13 1 0 0,5-7 211 0 0,1 0 1 0 0,1 0 0 0 0,-6 17 0 0 0,7-12 301 0 0,1 0 1 0 0,-2 24-1 0 0,5-33-288 0 0,-1 4 187 0 0,1 1 0 0 0,0-1 0 0 0,1 0 0 0 0,4 16 0 0 0,13 49 1272 0 0,-16-68-1560 0 0,17 67 600 0 0,-4 0 0 0 0,-3 1 0 0 0,-4 0 0 0 0,-2 1 1 0 0,-8 103-1 0 0,-11-19-665 0 0,-2 48 385 0 0,13-143-2552 0 0,8 76-1 0 0,0-110-1405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5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16 415 8231 0 0,'-16'8'6850'0'0,"33"-14"-2814"0"0,-8 1-2882 0 0,17-4 1362 0 0,49-8-1 0 0,-4 1-986 0 0,-5-3-683 0 0,0-3 0 0 0,-2-2 0 0 0,118-64 0 0 0,-138 62-423 0 0,116-71 446 0 0,-138 81-787 0 0,14-9 163 0 0,46-24 0 0 0,-81 48-239 0 0,-1 1 0 0 0,0 0 0 0 0,1-1 1 0 0,-1 1-1 0 0,1 0 0 0 0,-1 0 0 0 0,0 0 0 0 0,1-1 0 0 0,-1 1 0 0 0,1 0 1 0 0,-1 0-1 0 0,1 0 0 0 0,-1 0 0 0 0,1 0 0 0 0,-1 0 0 0 0,1 0 0 0 0,-1 0 1 0 0,1 0-1 0 0,-1 0 0 0 0,1 0 0 0 0,-1 0 0 0 0,1 0 0 0 0,-1 0 0 0 0,1 0 1 0 0,-1 0-1 0 0,1 1 0 0 0,-1-1 0 0 0,0 0 0 0 0,1 0 0 0 0,0 1 0 0 0,-1 0 1 0 0,1 0 0 0 0,-1-1 0 0 0,0 1 0 0 0,0 0 0 0 0,0 0 0 0 0,1 0 0 0 0,-1 0 0 0 0,0 0 0 0 0,0 0 0 0 0,0-1 0 0 0,0 1 0 0 0,0 0 0 0 0,-1 0 0 0 0,1 0 0 0 0,0 1 0 0 0,-2 4 23 0 0,0 0 1 0 0,0 0-1 0 0,-5 10 1 0 0,-12 22 77 0 0,-26 74 0 0 0,22-49-60 0 0,18-50-48 0 0,-20 57 0 0 0,23-63 0 0 0,1-1 0 0 0,0 1 0 0 0,0-1 0 0 0,0 1 0 0 0,0-1 0 0 0,1 1 0 0 0,1 0 0 0 0,0 10 0 0 0,0-16 0 0 0,-1 0 0 0 0,0 0 0 0 0,0 0 0 0 0,0 0 0 0 0,1 0 0 0 0,-1 0 0 0 0,0 0 0 0 0,1 0 0 0 0,-1-1 0 0 0,1 1 0 0 0,-1 0 0 0 0,1 0 0 0 0,0 0 0 0 0,-1-1 0 0 0,1 1 0 0 0,0 0 0 0 0,-1-1 0 0 0,1 1 0 0 0,0 0 0 0 0,0-1 0 0 0,0 1 0 0 0,-1-1 0 0 0,1 0 0 0 0,1 1 0 0 0,0 0 0 0 0,0-1 0 0 0,-1 0 0 0 0,1 0 0 0 0,0 0 0 0 0,0 0 0 0 0,-1 0 0 0 0,1-1 0 0 0,0 1 0 0 0,-1 0 0 0 0,1-1 0 0 0,-1 1 0 0 0,4-2 0 0 0,3-3 0 0 0,0 1 0 0 0,-1-1 0 0 0,1 0 0 0 0,6-7 0 0 0,-6 5-81 0 0,0 0 0 0 0,-1 0 0 0 0,1-1-1 0 0,-2 0 1 0 0,1-1 0 0 0,-1 0 0 0 0,-1 0 0 0 0,1 0 0 0 0,5-15-1 0 0,-9 19 27 0 0,0 0-1 0 0,-1 0 1 0 0,1-1-1 0 0,-1 1 1 0 0,0 0-1 0 0,-1-1 1 0 0,1 1-1 0 0,-1 0 1 0 0,0-1-1 0 0,-1 1 1 0 0,1-1-1 0 0,-1 1 1 0 0,0 0-1 0 0,0-1 1 0 0,-1 1-1 0 0,1 0 1 0 0,-1 0-1 0 0,0 0 1 0 0,-1 0-1 0 0,-3-6 1 0 0,-3-2-1205 0 0,-2-1 1 0 0,-17-18-1 0 0,-8-1-4866 0 0,64 38-5713 0 0,-23-3 11721 0 0,-1 0 0 0 0,1 0 0 0 0,-1 0 0 0 0,1 0 0 0 0,-1 1 0 0 0,0 0-1 0 0,0 0 1 0 0,0 0 0 0 0,0 0 0 0 0,-1 1 0 0 0,7 7 0 0 0,0 2 638 0 0,0 1 0 0 0,-1-1 0 0 0,-1 2 0 0 0,8 15 0 0 0,-6-6 1439 0 0,-1 0-1 0 0,-1 1 1 0 0,-1-1 0 0 0,5 39 0 0 0,-12-62-1874 0 0,0-1-1 0 0,0 1 0 0 0,0 0 1 0 0,0 0-1 0 0,0-1 1 0 0,0 1-1 0 0,0 0 1 0 0,1-1-1 0 0,-1 1 0 0 0,0 0 1 0 0,0-1-1 0 0,1 1 1 0 0,-1 0-1 0 0,0-1 1 0 0,1 1-1 0 0,-1 0 0 0 0,1-1 1 0 0,-1 1-1 0 0,1-1 1 0 0,-1 1-1 0 0,1-1 1 0 0,-1 1-1 0 0,1-1 0 0 0,0 0 1 0 0,-1 1-1 0 0,1-1 1 0 0,-1 1-1 0 0,1-1 0 0 0,0 0 1 0 0,-1 0-1 0 0,1 1 1 0 0,0-1-1 0 0,0 0 1 0 0,-1 0-1 0 0,1 0 0 0 0,0 0 1 0 0,-1 0-1 0 0,1 0 1 0 0,0 0-1 0 0,0 0 1 0 0,-1 0-1 0 0,1 0 0 0 0,0 0 1 0 0,0-1-1 0 0,-1 1 1 0 0,1 0-1 0 0,0 0 1 0 0,-1-1-1 0 0,1 1 0 0 0,-1 0 1 0 0,2-2-1 0 0,3-1 337 0 0,1 0-1 0 0,-2-1 0 0 0,1 1 1 0 0,8-9-1 0 0,8-11 255 0 0,-2-1-1 0 0,31-50 1 0 0,-32 47-470 0 0,0 0 1 0 0,33-36-1 0 0,-48 60-172 0 0,36-34 273 0 0,-35 33-202 0 0,1 1 0 0 0,-1 0 0 0 0,1-1 0 0 0,0 2 1 0 0,0-1-1 0 0,0 1 0 0 0,9-3 0 0 0,-8 3 43 0 0,-4 2-242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6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3311 0 0,'1'9'594'0'0,"1"0"-1"0"0,-1 0 0 0 0,-1 1 0 0 0,0 17 0 0 0,-9 39 6538 0 0,6-46-5642 0 0,-18 97 6496 0 0,-12-4-3553 0 0,30-106-4223 0 0,-1 3 222 0 0,0 1 1 0 0,1-1-1 0 0,0 1 0 0 0,1 0 1 0 0,-2 15-1 0 0,4-25-408 0 0,0-1 0 0 0,0 0 0 0 0,0 0-1 0 0,0 0 1 0 0,0 0 0 0 0,0 0 0 0 0,0 0 0 0 0,0 1 0 0 0,0-1-1 0 0,0 0 1 0 0,0 0 0 0 0,0 0 0 0 0,0 0 0 0 0,1 0 0 0 0,-1 0-1 0 0,0 0 1 0 0,0 0 0 0 0,0 1 0 0 0,0-1 0 0 0,0 0 0 0 0,0 0-1 0 0,0 0 1 0 0,0 0 0 0 0,0 0 0 0 0,0 0 0 0 0,0 0 0 0 0,0 0-1 0 0,1 0 1 0 0,-1 0 0 0 0,0 1 0 0 0,0-1 0 0 0,0 0 0 0 0,0 0-1 0 0,0 0 1 0 0,0 0 0 0 0,0 0 0 0 0,1 0 0 0 0,-1 0 0 0 0,0 0-1 0 0,0 0 1 0 0,0 0 0 0 0,6-3 252 0 0,6-5-180 0 0,-3-2-217 0 0,0 0 0 0 0,0 0 0 0 0,-1-1-1 0 0,10-15 1 0 0,21-50-201 0 0,-28 53 225 0 0,0 1-1 0 0,2 0 0 0 0,19-27 0 0 0,-14 32 99 0 0,-18 16 4 0 0,0 1 0 0 0,1 0 0 0 0,-1-1-1 0 0,0 1 1 0 0,0 0 0 0 0,1-1 0 0 0,-1 1 0 0 0,0 0 0 0 0,0 0 0 0 0,1-1-1 0 0,-1 1 1 0 0,0 0 0 0 0,1 0 0 0 0,-1 0 0 0 0,1 0 0 0 0,-1-1-1 0 0,0 1 1 0 0,1 0 0 0 0,-1 0 0 0 0,0 0 0 0 0,1 0 0 0 0,-1 0 0 0 0,1 0-1 0 0,-1 0 1 0 0,0 0 0 0 0,1 0 0 0 0,-1 0 0 0 0,0 0 0 0 0,1 0-1 0 0,-1 0 1 0 0,1 1 0 0 0,-1-1 0 0 0,0 0 0 0 0,1 0 0 0 0,-1 0 0 0 0,0 0-1 0 0,1 1 1 0 0,-1-1 0 0 0,0 0 0 0 0,1 0 0 0 0,-1 1 0 0 0,0-1-1 0 0,0 0 1 0 0,1 0 0 0 0,-1 1 0 0 0,0-1 0 0 0,0 0 0 0 0,1 1 0 0 0,-1-1-1 0 0,0 0 1 0 0,0 1 0 0 0,0-1 0 0 0,0 1 0 0 0,0-1 0 0 0,0 0 0 0 0,0 1-1 0 0,1-1 1 0 0,-1 0 0 0 0,0 1 0 0 0,0-1 4 0 0,0 7 88 0 0,1 0 0 0 0,-1 0 0 0 0,0-1 0 0 0,0 1 0 0 0,0 0 1 0 0,-1 0-1 0 0,-1-1 0 0 0,1 1 0 0 0,-3 8 0 0 0,0 0 88 0 0,-25 123 1088 0 0,31-110-1272 0 0,-1-30 0 0 0,0 1 0 0 0,0-1 0 0 0,0 1 0 0 0,0 0 0 0 0,0 0 0 0 0,1-1 0 0 0,-1 1 0 0 0,0 0 0 0 0,1 0 0 0 0,-1 0 0 0 0,1 0 0 0 0,-1 0 0 0 0,4-1 0 0 0,9-7 0 0 0,29-46 0 0 0,-15 17 0 0 0,-21 29 0 0 0,0-1 0 0 0,9-8 0 0 0,1-5 0 0 0,-15 20 0 0 0,0-1 0 0 0,0 1 0 0 0,0 0 0 0 0,1 0 0 0 0,-1 0 0 0 0,1 0 0 0 0,0 1 0 0 0,-1-1 0 0 0,1 1 0 0 0,0-1 0 0 0,1 1 0 0 0,4-2 0 0 0,-8 3 0 0 0,1 1 0 0 0,-1 0 0 0 0,1 0 0 0 0,-1 0 0 0 0,1 0 0 0 0,0 0 0 0 0,-1 0 0 0 0,1 0 0 0 0,-1 0 0 0 0,1 0 0 0 0,-1 0 0 0 0,1 0 0 0 0,-1 0 0 0 0,1 1 0 0 0,-1-1 0 0 0,1 0 0 0 0,-1 0 0 0 0,1 1 0 0 0,-1-1 0 0 0,1 0 0 0 0,-1 0 0 0 0,1 1 0 0 0,-1-1 0 0 0,1 1 0 0 0,8 15 0 0 0,-8-11 0 0 0,1 1 0 0 0,-1-1 0 0 0,-1 1 0 0 0,1 7 0 0 0,-3 7 0 0 0,1-17 0 0 0,0-1 0 0 0,1 1 0 0 0,-1 0 0 0 0,1 0 0 0 0,0 0 0 0 0,0 0 0 0 0,0 3 0 0 0,1-3 0 0 0,0 1 0 0 0,-1 0 0 0 0,2 0 0 0 0,-1-1 0 0 0,0 1 0 0 0,1 0 0 0 0,-1-1 0 0 0,1 1 0 0 0,0-1 0 0 0,0 0 0 0 0,1 0 0 0 0,-1 0 0 0 0,1 0 0 0 0,3 4 0 0 0,-4-6 0 0 0,0 1 0 0 0,0-1 0 0 0,0 0 0 0 0,1 0 0 0 0,-1 0 0 0 0,0 0 0 0 0,1 0 0 0 0,-1 0 0 0 0,0 0 0 0 0,1-1 0 0 0,-1 0 0 0 0,1 1 0 0 0,-1-1 0 0 0,1 0 0 0 0,-1 0 0 0 0,1 0 0 0 0,-1 0 0 0 0,1-1 0 0 0,-1 1 0 0 0,1-1 0 0 0,-1 1 0 0 0,5-3 0 0 0,-1 1 0 0 0,-1 0 0 0 0,0 0 0 0 0,0-1 0 0 0,0 1 0 0 0,0-1 0 0 0,-1 0 0 0 0,6-4 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5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4895 0 0,'-49'25'375'0'0,"48"-23"-231"0"0,5 0-138 0 0,13 0-10 0 0,5 1 1109 0 0,-10 1 5 0 0,0 1 1 0 0,0 0-1 0 0,-1 0 0 0 0,1 1 1 0 0,18 13-1 0 0,10 16 1977 0 0,-2 1-1 0 0,66 82 1 0 0,-71-77-1238 0 0,-25-34-1513 0 0,1 1 0 0 0,-1-1-1 0 0,1 0 1 0 0,0-1 0 0 0,1 0-1 0 0,0-1 1 0 0,13 6 0 0 0,22 13 468 0 0,-33-16-545 0 0,0-1 0 0 0,0 0-1 0 0,1-1 1 0 0,0 0 0 0 0,21 6 0 0 0,-23-9-104 0 0,109 23 1655 0 0,-47-12-884 0 0,-46-8-765 0 0,0-1 0 0 0,51 2-1 0 0,173-22-118 0 0,-3-17-26 0 0,-188 23-15 0 0,291-56-1 0 0,-184 28 0 0 0,16 6 0 0 0,-161 28 0 0 0,61-7 0 0 0,1 2 0 0 0,0 5 0 0 0,125 10 0 0 0,-1 23 0 0 0,99 40 0 0 0,-104-22 0 0 0,114 5 0 0 0,-281-50 0 0 0,0-2 0 0 0,0-1 0 0 0,0-2 0 0 0,48-8 0 0 0,140-41 0 0 0,-4 2 0 0 0,-96 34 0 0 0,150 2 0 0 0,-104 8 0 0 0,7-1 0 0 0,-87 8 0 0 0,-4-1 0 0 0,70-1 0 0 0,-78 1 0 0 0,138-15 0 0 0,-74-11 0 0 0,48-7 0 0 0,-144 27 0 0 0,1 2 0 0 0,52 2 0 0 0,-31 5 0 0 0,0 2 0 0 0,-1 3 0 0 0,76 20 0 0 0,-71-9 0 0 0,54 16 0 0 0,-52-16 0 0 0,103 15 0 0 0,-104-22 0 0 0,282 31 0 0 0,-310-42 0 0 0,0-1 0 0 0,75-10 0 0 0,89-25 0 0 0,-115 17 0 0 0,140-14 0 0 0,-175 27 0 0 0,118 7 0 0 0,227 27 0 0 0,-251-19 0 0 0,506 18 0 0 0,-339-47 0 0 0,-80 1 0 0 0,286-4 0 0 0,-411 14 0 0 0,0-6 0 0 0,118-29 0 0 0,-178 31 0 0 0,102-5 0 0 0,-121 15 0 0 0,0 2 0 0 0,0 2 0 0 0,69 13 0 0 0,-69-8 0 0 0,133 28 0 0 0,-120-28 0 0 0,74 3 0 0 0,313-38 0 0 0,-187 4 0 0 0,-188 19 0 0 0,147-4 0 0 0,405-7 0 0 0,-509 7 0 0 0,284-26 0 0 0,-275 22 0 0 0,1 5 0 0 0,0 4 0 0 0,164 18 0 0 0,-61-4 0 0 0,-100-8 0 0 0,-85 0 0 0 0,0 0 0 0 0,-1 3 0 0 0,38 10 0 0 0,87 39 0 0 0,-105-34 0 0 0,2-2 0 0 0,0-2 0 0 0,2-3 0 0 0,-1-2 0 0 0,89 7 0 0 0,-90-19 0 0 0,0-2 0 0 0,78-13 0 0 0,-43 4 0 0 0,66 0 0 0 0,223 12 0 0 0,-113-2 0 0 0,-226-3 0 0 0,0-1 0 0 0,-1-1 0 0 0,0-2 0 0 0,70-26 0 0 0,-51 10 0 0 0,-1-2 0 0 0,-1-2 0 0 0,88-63 0 0 0,-4-3 0 0 0,-113 80 0 0 0,1 0 0 0 0,0 2 0 0 0,48-16 0 0 0,-44 20 0 0 0,1 1 0 0 0,0 2 0 0 0,0 1 0 0 0,0 1 0 0 0,0 2 0 0 0,1 1 0 0 0,-1 1 0 0 0,0 2 0 0 0,0 1 0 0 0,53 13 0 0 0,-17 1 0 0 0,270 67 0 0 0,7-27 0 0 0,128-29 0 0 0,-95-9 0 0 0,-354-18 0 0 0,209 11 0 0 0,-189-13 0 0 0,-1-2 0 0 0,0-2 0 0 0,61-13 0 0 0,-85 12-1055 0 0,22-8-1 0 0,-24 6-2402 0 0,23-13-1 0 0,7-11-6737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6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14191 0 0,'35'17'1126'0'0,"7"4"-103"0"0,71 45-1 0 0,94 96 9132 0 0,-165-121-10596 0 0,-26-22-6778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0 631 8231 0 0,'7'5'208'0'0,"1"0"-1"0"0,0 0 1 0 0,0-1-1 0 0,0 0 1 0 0,18 6-1 0 0,3 1 1674 0 0,-2 0 842 0 0,0-1 1 0 0,1-2-1 0 0,0 0 1 0 0,39 4-1 0 0,-30-7-126 0 0,47-1 0 0 0,-61-4-2401 0 0,-1-2-1 0 0,1 0 1 0 0,-1-1 0 0 0,0-1-1 0 0,0-2 1 0 0,0 0-1 0 0,21-9 1 0 0,-27 8-93 0 0,0-1 1 0 0,0-1-1 0 0,0 0 0 0 0,-1-1 1 0 0,0-1-1 0 0,-1 0 1 0 0,0-1-1 0 0,-1-1 1 0 0,13-15-1 0 0,-7 5-103 0 0,-1-1 0 0 0,-2 0 0 0 0,0-1 0 0 0,-2-1 0 0 0,-1 0 0 0 0,-1-1 0 0 0,-1-1 0 0 0,10-37 0 0 0,-19 55-176 0 0,-1-1 0 0 0,0 0 0 0 0,0-1 0 0 0,-1 1 0 0 0,-1 0 1 0 0,0 0-1 0 0,0 0 0 0 0,-1 0 0 0 0,0 1 0 0 0,-1-1 0 0 0,-6-15 0 0 0,-4-4-2130 0 0,-1 1 1 0 0,-29-44-1 0 0,24 42-7890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5:11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2234 0 5671 0 0,'-168'11'2744'0'0,"-188"48"3198"0"0,253-38-5932 0 0,33-8 975 0 0,2 3-1 0 0,-72 27 1 0 0,-122 64 1076 0 0,33-12-1073 0 0,124-51-61 0 0,-133 76 1 0 0,165-77-158 0 0,2 4 0 0 0,-96 83 0 0 0,145-111-532 0 0,1 1 0 0 0,1 1 0 0 0,0 1 0 0 0,-29 44 0 0 0,42-54-213 0 0,0 0-1 0 0,1 0 1 0 0,0 1-1 0 0,1 0 0 0 0,0 0 1 0 0,1 0-1 0 0,1 0 1 0 0,0 1-1 0 0,1 0 1 0 0,0-1-1 0 0,1 1 1 0 0,1 18-1 0 0,2-9 31 0 0,2 0-1 0 0,0 0 1 0 0,2-1 0 0 0,0 1-1 0 0,1-1 1 0 0,2-1 0 0 0,12 24-1 0 0,0-5 183 0 0,2-2 0 0 0,49 64 0 0 0,-39-63-54 0 0,2-2 0 0 0,1-1 0 0 0,63 48 0 0 0,-28-33 24 0 0,95 52 1 0 0,-105-70-119 0 0,1-4 1 0 0,1-2-1 0 0,100 27 0 0 0,-69-30 115 0 0,184 22 0 0 0,205-30 321 0 0,2-41 103 0 0,480-29 1083 0 0,-312 36-1268 0 0,194-8-86 0 0,165-41-357 0 0,-974 63 0 0 0,312-40 0 0 0,-5-26 0 0 0,-287 54 0 0 0,57-24 0 0 0,-94 31 0 0 0,1-1 0 0 0,-1-1 0 0 0,-1-1 0 0 0,0-1 0 0 0,30-25 0 0 0,-43 31 0 0 0,0 0 0 0 0,0 0 0 0 0,0-1 0 0 0,-1 0 0 0 0,0 0 0 0 0,0-1 0 0 0,6-14 0 0 0,-9 16 0 0 0,0 1 0 0 0,-1-1 0 0 0,0 0 0 0 0,-1 0 0 0 0,1 0 0 0 0,-1 0 0 0 0,-1 0 0 0 0,1 0 0 0 0,-1 0 0 0 0,-1 0 0 0 0,1 0 0 0 0,-2-7 0 0 0,-2-2 0 0 0,-1-1 0 0 0,-1 1 0 0 0,0 0 0 0 0,-1 1 0 0 0,0 0 0 0 0,-2 0 0 0 0,0 0 0 0 0,0 1 0 0 0,-1 1 0 0 0,-1-1 0 0 0,-17-15 0 0 0,-16-13 0 0 0,-90-65 0 0 0,-3 12 0 0 0,-4 6 0 0 0,-4 7 0 0 0,-307-127 0 0 0,-172-19 0 0 0,-19 51 0 0 0,266 107 0 0 0,-2 16 0 0 0,-3 17 0 0 0,-519 16 0 0 0,-58 80-997 0 0,716-35-1173 0 0,84-10-6017 0 0,52-5-1051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1.1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0 247 4519 0 0,'0'0'347'0'0,"3"0"-227"0"0,243 11 9829 0 0,-131-12-6177 0 0,143-21 0 0 0,234-42 1187 0 0,1 20-2142 0 0,-114 38-1168 0 0,-1 21-848 0 0,-347-14-763 0 0,274 10-26 0 0,553-53 0 0 0,-287-35-12 0 0,-241 49 0 0 0,-223 27-302 0 0,-36 5-3223 0 0,-51-3-3673 0 0,0-2-2169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0.4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1 2159 0 0,'-1'0'37'0'0,"0"0"-1"0"0,0 0 0 0 0,0 1 0 0 0,1-1 0 0 0,-1 1 0 0 0,0-1 0 0 0,0 0 0 0 0,1 1 0 0 0,-1-1 1 0 0,0 1-1 0 0,1 0 0 0 0,-1-1 0 0 0,0 1 0 0 0,1-1 0 0 0,-1 1 0 0 0,1 0 0 0 0,-1 0 0 0 0,1-1 1 0 0,0 1-1 0 0,-1 0 0 0 0,1 0 0 0 0,0-1 0 0 0,-1 1 0 0 0,1 0 0 0 0,0 0 0 0 0,0 0 0 0 0,0 0 1 0 0,0-1-1 0 0,0 1 0 0 0,0 0 0 0 0,0 0 0 0 0,0 0 0 0 0,0 0 0 0 0,0 0 0 0 0,0-1 0 0 0,0 1 1 0 0,1 0-1 0 0,-1 0 0 0 0,0 0 0 0 0,1-1 0 0 0,-1 1 0 0 0,0 0 0 0 0,1 0 0 0 0,-1-1 0 0 0,1 1 0 0 0,-1 0 1 0 0,1-1-1 0 0,1 2 0 0 0,1 2 301 0 0,1-1 0 0 0,0 0-1 0 0,0 1 1 0 0,0-1 0 0 0,7 4 0 0 0,3-1 625 0 0,0 0 0 0 0,0 0 0 0 0,1-2 0 0 0,-1 0 0 0 0,28 4 1 0 0,77 2 2174 0 0,-94-8-2655 0 0,706 3 6774 0 0,-463-9-4922 0 0,791-10 1069 0 0,-9 20-1107 0 0,-859-8-2125 0 0,-151 1-106 0 0,62 7 1 0 0,-11 1 16 0 0,186 12 430 0 0,-259-15-757 0 0,5 0-369 0 0,-33 6-8244 0 0,-5 1-529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1.9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742 0 3079 0 0,'0'2'227'0'0,"1"2"-56"0"0,0-3 471 0 0,-9 26 2516 0 0,-1-1-1 0 0,-21 45 1 0 0,-35 47-234 0 0,28-51-1522 0 0,-114 194 1739 0 0,82-131-2563 0 0,-59 107 1496 0 0,61-121-1034 0 0,-23 41-236 0 0,71-121-688 0 0,-24 59-1 0 0,39-85-154 0 0,-7 20 119 0 0,4-8-2386 0 0,1-9-4385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2.3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 5727 0 0,'5'93'3402'0'0,"-2"30"4147"0"0,-7-53-5047 0 0,-3 69 1997 0 0,7-134-4283 0 0,1 1 0 0 0,-1-1 0 0 0,1 1 0 0 0,0-1-1 0 0,0 1 1 0 0,0-1 0 0 0,1 0 0 0 0,0 0 0 0 0,5 10 0 0 0,-7-14-180 0 0,1-1 1 0 0,0 1-1 0 0,-1-1 0 0 0,1 0 1 0 0,-1 1-1 0 0,1-1 0 0 0,0 0 1 0 0,-1 0-1 0 0,1 1 1 0 0,0-1-1 0 0,-1 0 0 0 0,1 0 1 0 0,0 0-1 0 0,-1 0 1 0 0,1 0-1 0 0,0 0 0 0 0,0 0 1 0 0,-1 0-1 0 0,1 0 0 0 0,0 0 1 0 0,0-1-1 0 0,1 1 85 0 0,12 0 67 0 0,-1-1-1 0 0,0-1 1 0 0,0 0 0 0 0,0-1-1 0 0,-1-1 1 0 0,1 0 0 0 0,-1 0-1 0 0,1-1 1 0 0,-1-1 0 0 0,13-8-1 0 0,12-10 229 0 0,59-50 0 0 0,-42 31-184 0 0,102-64 505 0 0,-72 58-2247 0 0,9-1-5766 0 0,23-13-2091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1.6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5351 0 0,'11'95'594'0'0,"4"23"362"0"0,30 208 3661 0 0,-26-170-3176 0 0,12 200 306 0 0,-19 2-300 0 0,-16 49 1247 0 0,1-258-1431 0 0,3-120-1130 0 0,1 0 0 0 0,4 29 0 0 0,-1-44-1346 0 0,0-7-3410 0 0,3-4-1691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2.0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4199 0 0,'5'23'213'0'0,"-1"0"-1"0"0,1 30 1 0 0,-1-7 585 0 0,56 301 6418 0 0,-42-255-5394 0 0,77 349 3443 0 0,-44-206-3602 0 0,91 333 1215 0 0,-136-541-2887 0 0,2-2-1 0 0,1 1 1 0 0,1-1 0 0 0,20 38-1 0 0,-19-50-5856 0 0,-1-8-2101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2.4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48 3599 0 0,'0'0'2768'0'0,"2"0"-1438"0"0,6-1 471 0 0,0 0 1 0 0,1-1-1 0 0,-1 0 1 0 0,12-4-1 0 0,12-3 96 0 0,7-2-1120 0 0,-9 3-1756 0 0,-10 3-3570 0 0,-3 2-1390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6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1951 0 0,'-3'22'123'0'0,"-8"29"-1"0"0,1-8 896 0 0,-1 14 635 0 0,-18 99 2982 0 0,23-114-2226 0 0,0 74-1 0 0,7-92-1395 0 0,0 1-1 0 0,9 42 1 0 0,-8-58-772 0 0,1 0-1 0 0,-1 0 1 0 0,1 0 0 0 0,1-1 0 0 0,0 1 0 0 0,0-1 0 0 0,1 0-1 0 0,0 0 1 0 0,0 0 0 0 0,9 9 0 0 0,-11-15-185 0 0,-1 1 1 0 0,1 0 0 0 0,0-1-1 0 0,0 0 1 0 0,1 0-1 0 0,-1 0 1 0 0,0 0 0 0 0,1 0-1 0 0,-1-1 1 0 0,1 0-1 0 0,0 1 1 0 0,-1-1 0 0 0,1-1-1 0 0,0 1 1 0 0,0 0-1 0 0,-1-1 1 0 0,1 0 0 0 0,0 0-1 0 0,0 0 1 0 0,0 0-1 0 0,5-2 1 0 0,-4 1-230 0 0,-1 0 0 0 0,0 0 1 0 0,1-1-1 0 0,-1 0 0 0 0,0 0 0 0 0,0 0 0 0 0,7-5 0 0 0,-8 5-512 0 0,1-1-1 0 0,-1 0 1 0 0,0 0-1 0 0,0 0 0 0 0,0-1 1 0 0,0 1-1 0 0,0-1 1 0 0,2-5-1 0 0,2-7-5221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2.7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0 129 6159 0 0,'0'0'472'0'0,"11"0"-314"0"0,-6-1 3439 0 0,1-1-2307 0 0,1 1 1 0 0,-1-1-1 0 0,1 1 1 0 0,8 0-1 0 0,-10 1-929 0 0,0 0 0 0 0,1-1-1 0 0,-1 0 1 0 0,0 0 0 0 0,0 0 0 0 0,1-1-1 0 0,-1 0 1 0 0,0 0 0 0 0,6-3 0 0 0,-2-1-406 0 0,-1 1-1 0 0,-1-1 1 0 0,1-1 0 0 0,-1 1-1 0 0,11-13 1 0 0,-1-5-1946 0 0,-8 6-2807 0 0,0 3-980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3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306 0 4895 0 0,'0'4'375'0'0,"10"85"2240"0"0,1 8 3347 0 0,-8-49-3881 0 0,3 47 1506 0 0,-5 47-34 0 0,-3-93-3006 0 0,2-47-760 0 0,-1-4-312 0 0,0 1 0 0 0,0 0 1 0 0,1-1-1 0 0,-1 1 0 0 0,1 0 0 0 0,-1-1 1 0 0,1 1-1 0 0,0-1 0 0 0,-1-2 1 0 0,1 3-1214 0 0,-3-9-5328 0 0</inkml:trace>
  <inkml:trace contextRef="#ctx0" brushRef="#br0" timeOffset="1">242 277 3335 0 0,'-19'26'893'0'0,"-42"44"-1"0"0,19-25 3134 0 0,10-15-1059 0 0,24-24-2125 0 0,1 1-1 0 0,0 0 1 0 0,-8 10-1 0 0,12-13-572 0 0,-1 0 0 0 0,1-1-1 0 0,-1 0 1 0 0,1 1 0 0 0,-1-1-1 0 0,0-1 1 0 0,0 1 0 0 0,0 0-1 0 0,-6 1 1 0 0,4-16-430 0 0,5 6-152 0 0,2 5-534 0 0,0 1 692 0 0,-1 0 1 0 0,0 0-1 0 0,0 0 1 0 0,1 0-1 0 0,-1 0 0 0 0,0 0 1 0 0,0 0-1 0 0,1 0 1 0 0,-1 0-1 0 0,0 0 0 0 0,0-1 1 0 0,0 1-1 0 0,1 0 1 0 0,-1 0-1 0 0,0 0 1 0 0,0 0-1 0 0,0 0 0 0 0,1-1 1 0 0,-1 1-1 0 0,0 0 1 0 0,0 0-1 0 0,0 0 0 0 0,0-1 1 0 0,1 1-1 0 0,-1 0 1 0 0,0 0-1 0 0,0 0 0 0 0,0-1 1 0 0,0 1-1 0 0,0-1 1 0 0,2-12-5052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3.5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7599 0 0,'6'15'672'0'0,"0"-5"-536"0"0,0-8-136 0 0,0 1 0 0 0,2 1 1384 0 0,-3 1 248 0 0,1-4 56 0 0,-2 3 8 0 0,2 4-936 0 0,-4 2-184 0 0,3-2-40 0 0,-1-2-8 0 0,-1-9-360 0 0,1-1 16 0 0,-3-3-4856 0 0,0-1-960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3.9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118 23 2879 0 0,'0'0'84'0'0,"0"-1"-1"0"0,0 0 1 0 0,0 1-1 0 0,0-1 0 0 0,0 0 1 0 0,0 1-1 0 0,1-1 0 0 0,-1 0 1 0 0,0 1-1 0 0,0-1 0 0 0,1 0 1 0 0,-1 1-1 0 0,0-1 1 0 0,1 1-1 0 0,-1-1 0 0 0,0 1 1 0 0,1-1-1 0 0,-1 1 0 0 0,1-1 1 0 0,-1 1-1 0 0,1-1 1 0 0,-1 1-1 0 0,1-1 0 0 0,0 1 1 0 0,-1 0-1 0 0,1-1 0 0 0,-1 1 1 0 0,1 0-1 0 0,0 0 0 0 0,-1-1 1 0 0,1 1-1 0 0,0 0 1 0 0,-1 0-1 0 0,1 0 0 0 0,0 0 1 0 0,-1 0-1 0 0,2 0 0 0 0,-1 0 243 0 0,8 0-37 0 0,26-6-104 0 0,-34 6-184 0 0,0 0-1 0 0,0 0 0 0 0,0 0 0 0 0,-1-1 0 0 0,1 1 0 0 0,0 0 0 0 0,0 0 0 0 0,0 0 0 0 0,-1 0 1 0 0,1 0-1 0 0,0 1 0 0 0,0-1 0 0 0,0 0 0 0 0,-1 0 0 0 0,1 0 0 0 0,0 1 0 0 0,0-1 1 0 0,0 0-1 0 0,-1 1 0 0 0,1-1 0 0 0,0 1 0 0 0,-1-1 0 0 0,1 1 0 0 0,0-1 0 0 0,-1 1 0 0 0,1-1 1 0 0,-1 1-1 0 0,1 0 0 0 0,-1-1 0 0 0,1 1 0 0 0,0 1 0 0 0,3 3 7 0 0,-2 0 44 0 0,-3 6 22 0 0,0-5-8 0 0,10-8-9 0 0,1 0 0 0 0,12 1 0 0 0,-22 3-64 0 0,1 0 1 0 0,-1 0-1 0 0,0 1 0 0 0,0-1 0 0 0,0 0 0 0 0,0 0 0 0 0,-1 3 0 0 0,1-4 7 0 0,-1 5 25 0 0,0 0 0 0 0,-1 0 0 0 0,0 0 0 0 0,0 0 0 0 0,0-1-1 0 0,-1 1 1 0 0,0-1 0 0 0,0 1 0 0 0,0-1 0 0 0,0 0 0 0 0,-1 0-1 0 0,-6 6 1 0 0,6-6-14 0 0,8-9 254 0 0,31-24-194 0 0,-25 26-49 0 0,-9 2-19 0 0,-1 0-1 0 0,1 0 1 0 0,-1 1 0 0 0,1-1 0 0 0,-1 0-1 0 0,1 0 1 0 0,-1 1 0 0 0,1-1 0 0 0,-1 0-1 0 0,0 1 1 0 0,1-1 0 0 0,-1 0-1 0 0,0 1 1 0 0,1-1 0 0 0,-1 1 0 0 0,0-1-1 0 0,1 1 1 0 0,-1-1 0 0 0,0 1-1 0 0,0-1 1 0 0,1 1 0 0 0,-1-1 0 0 0,0 1-1 0 0,0-1 1 0 0,0 1 0 0 0,0-1-1 0 0,0 1 1 0 0,0-1 0 0 0,0 1 0 0 0,0 0-1 0 0,0 3 4 0 0,-1 1 0 0 0,1-1 0 0 0,-1 0 0 0 0,-1 0 0 0 0,1 0-1 0 0,0 0 1 0 0,-1 0 0 0 0,0-1 0 0 0,0 1 0 0 0,-3 4 0 0 0,4-5 2 0 0,-11 10-4 0 0,10-10-3 0 0,3-1 0 0 0,12-4 0 0 0,9-2 0 0 0,-9 4 54 0 0,-12 0-54 0 0,-1 0 1 0 0,0 0 0 0 0,1 0-1 0 0,-1 0 1 0 0,0 1-1 0 0,1-1 1 0 0,-1 0 0 0 0,0 0-1 0 0,1 0 1 0 0,-1 1-1 0 0,0-1 1 0 0,0 0 0 0 0,1 0-1 0 0,-1 1 1 0 0,0-1-1 0 0,0 0 1 0 0,0 1 0 0 0,1-1-1 0 0,-1 0 1 0 0,0 1-1 0 0,0-1 1 0 0,0 0 0 0 0,0 1-1 0 0,0-1 1 0 0,1 0-1 0 0,-1 1 1 0 0,0-1 0 0 0,0 0-1 0 0,0 1 1 0 0,0-1-1 0 0,0 0 1 0 0,0 1 0 0 0,0-1-1 0 0,0 1 1 0 0,0-1-1 0 0,-1 0 1 0 0,1 1 0 0 0,0-1-1 0 0,0 1 1 0 0,-1 2 9 0 0,1 0 1 0 0,-1 1 0 0 0,0-1-1 0 0,0 0 1 0 0,0 0 0 0 0,0 0 0 0 0,0 0-1 0 0,-1 0 1 0 0,1 0 0 0 0,-1-1-1 0 0,0 1 1 0 0,-3 3 0 0 0,-2 3-8 0 0,-2-1 0 0 0,-9 9 0 0 0,4-6 6 0 0,-2 2 530 0 0,0-2 0 0 0,-2 0 0 0 0,1-1 1 0 0,-35 15-1 0 0,11-6 1524 0 0,-13 8 1817 0 0,49-28-1138 0 0,21 2-2162 0 0,-10-1-361 0 0,1 0 0 0 0,0 0 1 0 0,0 0-1 0 0,0-1 0 0 0,0 0 1 0 0,0 0-1 0 0,0-1 0 0 0,8-2 1 0 0,3-3 429 0 0,1 1 0 0 0,27-6 0 0 0,9-2 218 0 0,-6-2-481 0 0,61-16 267 0 0,-106 31-786 0 0,0 0 1 0 0,0 0-1 0 0,0-1 1 0 0,0 1-1 0 0,0-1 1 0 0,0 0-1 0 0,0 0 1 0 0,0 0-1 0 0,-1 0 1 0 0,5-3-1 0 0,2 15-8721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4.3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6735 0 0,'8'29'1419'0'0,"0"0"-1"0"0,4 46 1 0 0,0 62 7141 0 0,1 16-2951 0 0,-12-149-5515 0 0,0 8 26 0 0,1 0 0 0 0,0-1 0 0 0,1 1 1 0 0,0 0-1 0 0,10 20 0 0 0,-12-30-789 0 0,12-11-7779 0 0,-7 2 1173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4.8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91 0 6991 0 0,'3'10'251'0'0,"0"-1"0"0"0,-1 0 0 0 0,0 1 0 0 0,1 9 0 0 0,-3 9 3636 0 0,-9 29 1492 0 0,3-31-3144 0 0,-12 32 1 0 0,-17 23 229 0 0,9-29-651 0 0,18-32-1353 0 0,7-12-90 0 0,4-16-162 0 0,10-10-142 0 0,-6 8-59 0 0,-4 4-1 0 0,1 0 1 0 0,1 0 0 0 0,-1 1-1 0 0,1-1 1 0 0,0 1-1 0 0,10-8 1 0 0,-2 0 39 0 0,-9 10-43 0 0,-1 0 0 0 0,1-1 0 0 0,0 1 1 0 0,0 0-1 0 0,5-2 0 0 0,-6 3-3 0 0,-3 2-1 0 0,0 0 0 0 0,1-1 1 0 0,-1 1-1 0 0,1 0 0 0 0,-1 0 0 0 0,0-1 0 0 0,1 1 0 0 0,-1 0 0 0 0,1 0 1 0 0,-1 0-1 0 0,1-1 0 0 0,-1 1 0 0 0,0 0 0 0 0,1 0 0 0 0,-1 0 1 0 0,1 0-1 0 0,-1 0 0 0 0,1 0 0 0 0,-1 0 0 0 0,1 0 0 0 0,-1 0 0 0 0,1 0 1 0 0,-1 0-1 0 0,1 0 0 0 0,-1 1 0 0 0,0-1 0 0 0,1 0 0 0 0,-1 0 1 0 0,1 0-1 0 0,-1 1 0 0 0,0-1 0 0 0,1 0 0 0 0,-1 0 0 0 0,1 1 0 0 0,2 1 9 0 0,-1-1 20 0 0,0 0 0 0 0,0 1 0 0 0,0-1 0 0 0,0 1 0 0 0,0-1 0 0 0,-1 1 0 0 0,1 0 0 0 0,-1-1 0 0 0,1 1 0 0 0,-1 0 0 0 0,0 0 1 0 0,1 0-1 0 0,-1 0 0 0 0,0 0 0 0 0,0 0 0 0 0,-1 1 0 0 0,1-1 0 0 0,0 0 0 0 0,-1 0 0 0 0,1 1 0 0 0,-1 2 0 0 0,0 3 133 0 0,0-1 1 0 0,-1 1-1 0 0,0 0 0 0 0,0-1 0 0 0,-3 8 0 0 0,-2 12 483 0 0,0-2-108 0 0,-2 11 21 0 0,8-35-534 0 0,-1 1 0 0 0,1 0 0 0 0,0 0 0 0 0,0-1 0 0 0,0 1 0 0 0,0 0 0 0 0,0 0 0 0 0,1-1 0 0 0,-1 1 0 0 0,0 0 0 0 0,1 0 0 0 0,-1-1 0 0 0,1 1 0 0 0,0-1 0 0 0,0 3 0 0 0,14-23 540 0 0,20-7-390 0 0,-29 21-174 0 0,-1 0 0 0 0,1 1-1 0 0,0 0 1 0 0,0 0 0 0 0,0 0 0 0 0,0 1 0 0 0,1 0 0 0 0,11-4 0 0 0,-4 4 0 0 0,-1 1 0 0 0,1 1 0 0 0,0 0 0 0 0,0 1 0 0 0,18 2 0 0 0,-18-1 0 0 0,0 0 0 0 0,0-1 0 0 0,0-1 0 0 0,0 0 0 0 0,19-4 0 0 0,2-6-139 0 0,58-25-1 0 0,-86 33 124 0 0,0 0 0 0 0,0 1 0 0 0,1 0 0 0 0,-1 0-1 0 0,0 1 1 0 0,9-1 0 0 0,-15 2 80 0 0,5 5 64 0 0,-5-3-120 0 0,0-1 0 0 0,0 0 1 0 0,0 0-1 0 0,0 1 0 0 0,-1-1 0 0 0,1 0 0 0 0,0 1 0 0 0,-1-1 1 0 0,1 1-1 0 0,-1-1 0 0 0,0 1 0 0 0,0-1 0 0 0,1 1 1 0 0,-1-1-1 0 0,0 1 0 0 0,0-1 0 0 0,0 1 0 0 0,0-1 0 0 0,-1 1 1 0 0,1-1-1 0 0,0 1 0 0 0,-1-1 0 0 0,1 1 0 0 0,-1-1 1 0 0,1 1-1 0 0,-1-1 0 0 0,0 0 0 0 0,0 2 0 0 0,-4 4 37 0 0,1-1 0 0 0,-1 1 1 0 0,0-1-1 0 0,-6 6 0 0 0,6-7-4 0 0,0-1-203 0 0,1 0 0 0 0,-1 0 0 0 0,0 0 0 0 0,0-1 1 0 0,-1 1-1 0 0,-5 2 0 0 0,-4 2-1969 0 0,4 2-5059 0 0,1 8-2220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5.2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15 236 2015 0 0,'1'2'4'0'0,"9"15"6026"0"0,-9-17-5731 0 0,-1 0-1 0 0,1 0 0 0 0,-1 0 1 0 0,1 0-1 0 0,0 0 1 0 0,-1 0-1 0 0,1 0 1 0 0,-1 0-1 0 0,1 0 0 0 0,-1 0 1 0 0,1 0-1 0 0,-1-1 1 0 0,1 1-1 0 0,-1 0 1 0 0,1 0-1 0 0,-1 0 1 0 0,1-1-1 0 0,-1 1 0 0 0,1 0 1 0 0,0-1-1 0 0,5-2-743 0 0,0 0 1035 0 0,0-1-1 0 0,0 0 0 0 0,-1 0 0 0 0,1 0 1 0 0,-1 0-1 0 0,0-1 0 0 0,0 0 0 0 0,4-7 1 0 0,6-6 120 0 0,10-22-1 0 0,-12 20-180 0 0,-9 14-497 0 0,-1 0 0 0 0,0 0-1 0 0,0 0 1 0 0,0-1 0 0 0,0 1-1 0 0,-1-1 1 0 0,0 1 0 0 0,-1-1 0 0 0,1 0-1 0 0,-1 1 1 0 0,-1-1 0 0 0,1 0-1 0 0,-2-11 1 0 0,1 17-23 0 0,0 0 0 0 0,0-1 0 0 0,-1 1 0 0 0,1 0 0 0 0,-1-1 0 0 0,1 1 0 0 0,-1 0 0 0 0,0-1 0 0 0,1 1 0 0 0,-1 0 0 0 0,0 0 0 0 0,0 0 0 0 0,0 0 0 0 0,0 0 0 0 0,-1-2 0 0 0,1 3-2 0 0,0 0 1 0 0,1-1 0 0 0,-1 1-1 0 0,1 0 1 0 0,-1-1-1 0 0,0 1 1 0 0,1 0-1 0 0,-1 0 1 0 0,0 0-1 0 0,1-1 1 0 0,-1 1-1 0 0,0 0 1 0 0,1 0-1 0 0,-1 0 1 0 0,0 0-1 0 0,1 0 1 0 0,-1 0-1 0 0,0 1 1 0 0,0-1-1 0 0,1 0 1 0 0,-1 0-1 0 0,1 0 1 0 0,-1 0-1 0 0,0 1 1 0 0,1-1 0 0 0,-1 0-1 0 0,0 1 1 0 0,1-1-1 0 0,-1 1 1 0 0,1-1-1 0 0,-1 0 1 0 0,0 2-1 0 0,-13 11 462 0 0,0 0 1 0 0,0 2-1 0 0,2 0 0 0 0,0 0 1 0 0,0 1-1 0 0,2 0 0 0 0,0 1 1 0 0,1 0-1 0 0,0 1 0 0 0,2 0 1 0 0,-11 35-1 0 0,17-46-329 0 0,0-1-1 0 0,1 1 1 0 0,0 0 0 0 0,0 0-1 0 0,0-1 1 0 0,1 1 0 0 0,0 0-1 0 0,1-1 1 0 0,-1 1 0 0 0,1-1-1 0 0,0 1 1 0 0,1-1 0 0 0,-1 0-1 0 0,1 0 1 0 0,1 0 0 0 0,-1 0-1 0 0,1 0 1 0 0,0-1 0 0 0,0 0-1 0 0,0 1 1 0 0,1-2 0 0 0,0 1-1 0 0,0 0 1 0 0,0-1 0 0 0,1 0-1 0 0,-1 0 1 0 0,1-1 0 0 0,0 0-1 0 0,0 0 1 0 0,0 0 0 0 0,9 2-1 0 0,-12-4-144 0 0,0-1-1 0 0,0 0 0 0 0,0 0 0 0 0,0 0 1 0 0,0 0-1 0 0,0 0 0 0 0,0-1 1 0 0,0 1-1 0 0,0-1 0 0 0,0 0 0 0 0,0 0 1 0 0,-1 0-1 0 0,1 0 0 0 0,5-3 1 0 0,3-3-329 0 0,0 0 0 0 0,12-11 0 0 0,1 1-505 0 0,-10 7-1119 0 0,19-17 0 0 0,-5-2-5990 0 0,-12 9 45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5.6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133 13 4087 0 0,'0'0'312'0'0,"-1"8"208"0"0,0 4 3957 0 0,1-1 0 0 0,3 18 0 0 0,5 25 1558 0 0,-1-17-3678 0 0,-4-18-1789 0 0,2-1 0 0 0,0 0 0 0 0,1 0 0 0 0,1 0 1 0 0,0-1-1 0 0,14 23 0 0 0,-18-37-543 0 0,-1 0 0 0 0,0 0 0 0 0,1 0 1 0 0,-1 0-1 0 0,1 0 0 0 0,0-1 0 0 0,0 1 0 0 0,0-1 0 0 0,0 1 1 0 0,0-1-1 0 0,1 0 0 0 0,-1-1 0 0 0,5 3 0 0 0,-5-3-314 0 0,0-1 0 0 0,-1 1 0 0 0,1 0 0 0 0,0-1 0 0 0,-1 0 0 0 0,1 1 0 0 0,0-1 0 0 0,3-1 1 0 0,-3 1-628 0 0,-1 0 1 0 0,0-1 0 0 0,0 0-1 0 0,1 1 1 0 0,-1-1 0 0 0,0 0-1 0 0,0 0 1 0 0,0 0 0 0 0,0 0-1 0 0,3-2 1 0 0</inkml:trace>
  <inkml:trace contextRef="#ctx0" brushRef="#br0" timeOffset="1">265 1 6271 0 0,'-1'2'486'0'0,"-3"7"-207"0"0,3-5-46 0 0,0 0 1 0 0,-1 0-1 0 0,0 0 1 0 0,0 0-1 0 0,0 0 0 0 0,0-1 1 0 0,-1 1-1 0 0,0-1 1 0 0,-4 5-1 0 0,2-2 1049 0 0,0 0 1 0 0,0 1-1 0 0,0-1 1 0 0,1 1-1 0 0,-5 10 1 0 0,-7 12 1278 0 0,-13 14 231 0 0,-11 16-209 0 0,-57 111-1 0 0,94-164-2696 0 0,0 0 1 0 0,-1 0-1 0 0,-5 7 0 0 0,9-13 94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6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4319 0 0,'3'19'444'0'0,"7"57"12107"0"0,-1 81-4338 0 0,-13 80-4861 0 0,-23 64-971 0 0,17-213-1882 0 0,9-77-492 0 0,-5 71 426 0 0,6-72-626 0 0,0 0 0 0 0,1 0 1 0 0,0 0-1 0 0,0 0 0 0 0,7 19 0 0 0,-4-22-2241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6.4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 9903 0 0,'1'0'65'0'0,"-1"0"-1"0"0,1-1 0 0 0,0 1 0 0 0,-1 0 1 0 0,1 0-1 0 0,0 0 0 0 0,-1-1 1 0 0,1 1-1 0 0,0 0 0 0 0,0 0 0 0 0,-1 0 1 0 0,1 0-1 0 0,0 0 0 0 0,0 0 0 0 0,-1 1 1 0 0,1-1-1 0 0,0 0 0 0 0,-1 0 0 0 0,1 0 1 0 0,0 1-1 0 0,-1-1 0 0 0,1 0 1 0 0,1 1-1 0 0,20 12 2765 0 0,-11-7-263 0 0,14 5 692 0 0,-10-5-1254 0 0,22 13-1 0 0,-33-17-1833 0 0,0 0 1 0 0,-1 1-1 0 0,1 0 1 0 0,0 0-1 0 0,-1 0 0 0 0,0 1 1 0 0,0-1-1 0 0,0 1 1 0 0,0-1-1 0 0,2 5 0 0 0,-3-4-47 0 0,-1 0 0 0 0,0 0 1 0 0,0 0-1 0 0,0 1 0 0 0,0-1 0 0 0,-1 0 0 0 0,1 0 0 0 0,-1 0 0 0 0,0 1 0 0 0,0-1 0 0 0,-1 0 0 0 0,1 0 0 0 0,-1 0 0 0 0,-2 6 0 0 0,-2 7 174 0 0,0-1 0 0 0,-9 16 1 0 0,-7 11 310 0 0,-41 58 0 0 0,58-94-552 0 0,-34 45 35 0 0,18-27-1314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6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2 210 3311 0 0,'-1'-1'35'0'0,"1"1"0"0"0,0-1-1 0 0,0 1 1 0 0,0-1-1 0 0,-1 1 1 0 0,1-1 0 0 0,0 1-1 0 0,0-1 1 0 0,0 1-1 0 0,0-1 1 0 0,0 1 0 0 0,0-1-1 0 0,0 0 1 0 0,0 1-1 0 0,0-1 1 0 0,0 1 0 0 0,0-1-1 0 0,1 1 1 0 0,-1-1 0 0 0,0 1-1 0 0,0-1 1 0 0,0 1-1 0 0,1-1 1 0 0,-1 1 0 0 0,0 0-1 0 0,1-1 1 0 0,-1 1-1 0 0,0-1 1 0 0,1 1 0 0 0,-1 0-1 0 0,0-1 1 0 0,2 0-1 0 0,14-10 1061 0 0,-15 10-986 0 0,38-18 4093 0 0,71-24 1 0 0,-39 17-1355 0 0,-21 6-1062 0 0,57-21 656 0 0,-85 34-2015 0 0,29-4 0 0 0,1 0-212 0 0,-38 8-1581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6.9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98 306 11287 0 0,'7'-8'646'0'0,"0"-1"0"0"0,-1 0-1 0 0,9-17 1 0 0,9-10 4461 0 0,-19 29-4189 0 0,0-1 0 0 0,0 1 0 0 0,-1-1 0 0 0,0 0 0 0 0,5-12 1 0 0,-7 11-712 0 0,0 1 1 0 0,0-1 0 0 0,0 1 0 0 0,-1-1 0 0 0,0 0 0 0 0,-1 0 0 0 0,0 1 0 0 0,-1-1 0 0 0,-1-9-1 0 0,2 12-90 0 0,-1 1-1 0 0,0-1 0 0 0,-1 0 0 0 0,0 1 0 0 0,1-1 0 0 0,-5-7 0 0 0,5 12-90 0 0,0-1 0 0 0,0 1 0 0 0,1 0 0 0 0,-1 0 0 0 0,0 0 0 0 0,0 0 0 0 0,0 0 0 0 0,0 0 0 0 0,0 1 0 0 0,0-1 0 0 0,0 0 0 0 0,0 0 0 0 0,-1 1 0 0 0,1-1 0 0 0,0 1 0 0 0,0-1 0 0 0,-1 1 0 0 0,1-1 0 0 0,0 1 0 0 0,0 0 0 0 0,-1 0 0 0 0,1-1 0 0 0,0 1 0 0 0,-1 0 0 0 0,1 0 0 0 0,-1 0 0 0 0,1 1 0 0 0,0-1 0 0 0,0 0 0 0 0,-1 0 0 0 0,1 1 0 0 0,0-1 0 0 0,-1 1 0 0 0,-1 0 0 0 0,-4 3 121 0 0,0 1-1 0 0,0-1 1 0 0,1 1-1 0 0,-1 1 1 0 0,1-1-1 0 0,0 1 1 0 0,1 0-1 0 0,-9 12 1 0 0,7-9-127 0 0,2 1-1 0 0,-1 0 1 0 0,1 0 0 0 0,-6 20 0 0 0,-10 44 229 0 0,5 14 525 0 0,14-73-491 0 0,1-1 0 0 0,0 1 0 0 0,1-1 0 0 0,3 17 0 0 0,-3-25-218 0 0,1-1-1 0 0,1 1 1 0 0,-1-1-1 0 0,1 0 1 0 0,0 1-1 0 0,0-1 1 0 0,0 0 0 0 0,1 0-1 0 0,5 7 1 0 0,-7-10-66 0 0,1 0 0 0 0,0 0 0 0 0,0 0 0 0 0,0 0 0 0 0,0-1 0 0 0,0 1 0 0 0,0-1 0 0 0,0 1 0 0 0,0-1 0 0 0,1 0 0 0 0,-1 0 0 0 0,0 0 0 0 0,1 0 1 0 0,-1 0-1 0 0,1 0 0 0 0,-1-1 0 0 0,1 1 0 0 0,0-1 0 0 0,-1 0 0 0 0,1 0 0 0 0,-1 0 0 0 0,4 0 0 0 0,0-1 2 0 0,0 0-1 0 0,-1 0 1 0 0,1-1 0 0 0,-1 0-1 0 0,1 0 1 0 0,-1 0 0 0 0,0 0-1 0 0,6-5 1 0 0,5-3-23 0 0,17-15-1 0 0,-3 2-234 0 0,3-5-2582 0 0,-10 7-6440 0 0,-8 9 485 0 0</inkml:trace>
  <inkml:trace contextRef="#ctx0" brushRef="#br0" timeOffset="1">386 4 5095 0 0,'0'0'390'0'0,"0"0"-114"0"0,-1 0 0 0 0,1-1 0 0 0,0 1 0 0 0,0 0 1 0 0,-1 0-1 0 0,1 0 0 0 0,0 0 0 0 0,-1 0 0 0 0,1 0 0 0 0,0 0 1 0 0,0 0-1 0 0,-1 0 0 0 0,1 0 0 0 0,0 0 0 0 0,-1 0 0 0 0,1 0 1 0 0,0 0-1 0 0,0 0 0 0 0,-1 0 0 0 0,1 0 0 0 0,0 0 0 0 0,-1 0 0 0 0,1 1 1 0 0,-13 33 7945 0 0,-6 41-2951 0 0,12-43-3742 0 0,-13 41-1 0 0,0-5 302 0 0,12-22-171 0 0,7-43-1581 0 0,1-1 0 0 0,0 1 0 0 0,-1 0 0 0 0,1 0 0 0 0,1-1 0 0 0,-1 5 0 0 0,5-8-3 0 0,3-4-81 0 0,-1-1 6 0 0,0-1 0 0 0,0 0 0 0 0,9-12 0 0 0,-5 4 0 0 0,-1-1 0 0 0,11-22 0 0 0,-2-4 0 0 0,-12 23 0 0 0,18-29 0 0 0,-17 34 0 0 0,-3 6 0 0 0,0-1 0 0 0,1 1 0 0 0,12-14 0 0 0,-13 13 0 0 0,-4 8 0 0 0,-1 1 0 0 0,0-1 0 0 0,1 0 0 0 0,-1 0 0 0 0,1 0 0 0 0,-1 0 0 0 0,1 0 0 0 0,0 0 0 0 0,-1 1 0 0 0,1-1 0 0 0,1-1 0 0 0,-1 2 0 0 0,-1 0 0 0 0,1 0 0 0 0,-1 0 0 0 0,1 0 0 0 0,-1 0 0 0 0,1 0 0 0 0,-1 0 0 0 0,1 0 0 0 0,-1 0 0 0 0,1 0 0 0 0,0 0 0 0 0,-1 1 0 0 0,1-1 0 0 0,-1 0 0 0 0,1 0 0 0 0,-1 1 0 0 0,1-1 0 0 0,-1 0 0 0 0,1 0 0 0 0,-1 1 0 0 0,0-1 0 0 0,1 1 0 0 0,-1-1 0 0 0,1 0 0 0 0,-1 1 0 0 0,0-1 0 0 0,1 1 0 0 0,-1-1 0 0 0,0 1 0 0 0,2 2 0 0 0,-1 0 0 0 0,0-1 0 0 0,-1 1 0 0 0,1 0 0 0 0,0-1 0 0 0,-1 1 0 0 0,0 0 0 0 0,1 0 0 0 0,-1 5 0 0 0,0 4 0 0 0,1-6 0 0 0,0-5 0 0 0,-1 0 0 0 0,0 0 0 0 0,0 0 0 0 0,1 0 0 0 0,-1 0 0 0 0,0 0 0 0 0,0 0 0 0 0,0 1 0 0 0,-1-1 0 0 0,1 0 0 0 0,0 0 0 0 0,0 0 0 0 0,0 0 0 0 0,-1 0 0 0 0,1 0 0 0 0,-2 2 0 0 0,2-1 0 0 0,-1-1 0 0 0,1 1 0 0 0,0 0 0 0 0,0 0 0 0 0,-1 0 0 0 0,1-1 0 0 0,0 1 0 0 0,1 0 0 0 0,-1 0 0 0 0,0-1 0 0 0,0 1 0 0 0,1 0 0 0 0,-1 0 0 0 0,1-1 0 0 0,0 3 0 0 0,15 30 0 0 0,-9-21 0 0 0,10 23-17 0 0,-9-20-277 0 0,-3-6-2107 0 0,0-2-4054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7.3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140 0 5351 0 0,'-4'2'158'0'0,"0"-1"-1"0"0,-1 1 1 0 0,1 0-1 0 0,1 1 1 0 0,-1-1-1 0 0,0 1 1 0 0,0-1-1 0 0,1 1 1 0 0,-4 4-1 0 0,-3 3 3570 0 0,-13 19-1 0 0,12-19-615 0 0,-1 2 2396 0 0,12-12-5323 0 0,0 1 0 0 0,0 0 1 0 0,0-1-1 0 0,-1 1 1 0 0,1 0-1 0 0,0-1 1 0 0,0 1-1 0 0,0 0 1 0 0,0-1-1 0 0,0 1 1 0 0,0 0-1 0 0,0-1 1 0 0,0 1-1 0 0,0-1 1 0 0,1 1-1 0 0,-1 0 1 0 0,0-1-1 0 0,0 1 1 0 0,1 0-1 0 0,-1-1 1 0 0,0 1-1 0 0,0-1 0 0 0,1 1 1 0 0,0 0-1 0 0,1 1 24 0 0,-1 0 1 0 0,1 1-1 0 0,0-2 0 0 0,0 1 0 0 0,1 0 0 0 0,-1 0 0 0 0,0-1 0 0 0,1 1 0 0 0,-1-1 0 0 0,0 1 0 0 0,6 1 0 0 0,34 8 699 0 0,-19-5-453 0 0,-20-6-440 0 0,0 1 0 0 0,-1-1 0 0 0,1 1 0 0 0,0 0 0 0 0,-1 0 0 0 0,1 0 1 0 0,-1 1-1 0 0,1-1 0 0 0,-1 1 0 0 0,1-1 0 0 0,-1 1 0 0 0,0 0 0 0 0,0 0 0 0 0,0 0 1 0 0,0 0-1 0 0,0 0 0 0 0,0 0 0 0 0,-1 0 0 0 0,1 1 0 0 0,-1-1 0 0 0,0 1 0 0 0,1-1 1 0 0,-1 1-1 0 0,0 0 0 0 0,-1-1 0 0 0,2 6 0 0 0,-2-7-2 0 0,0 0 0 0 0,0 0 0 0 0,0 0-1 0 0,0 0 1 0 0,0 0 0 0 0,0 0 0 0 0,-1 0 0 0 0,1-1 0 0 0,0 1 0 0 0,-1 0-1 0 0,1 0 1 0 0,-1 0 0 0 0,1 0 0 0 0,-1 0 0 0 0,1-1 0 0 0,-1 1 0 0 0,1 0 0 0 0,-1 0-1 0 0,0-1 1 0 0,0 2 0 0 0,-7 9 155 0 0,5-7-127 0 0,0 1 0 0 0,0-1 0 0 0,-1 0 0 0 0,1 0 0 0 0,-1 0 0 0 0,0-1 0 0 0,-5 5 0 0 0,-33 22 123 0 0,30-21-146 0 0,1-3-16 0 0,0 0 0 0 0,1 0-1 0 0,-2-1 1 0 0,-17 6 0 0 0,14-9-623 0 0,15-2 589 0 0,0 0 0 0 0,0 0 0 0 0,-1 0 0 0 0,1 0 0 0 0,0 0 1 0 0,0 0-1 0 0,0 0 0 0 0,0-1 0 0 0,-1 1 0 0 0,1 0 0 0 0,0 0 0 0 0,0 0 0 0 0,0 0 0 0 0,0 0 1 0 0,0 0-1 0 0,-1 0 0 0 0,1 0 0 0 0,0 0 0 0 0,0-1 0 0 0,0 1 0 0 0,0 0 0 0 0,0 0 1 0 0,0 0-1 0 0,0 0 0 0 0,0 0 0 0 0,0 0 0 0 0,-1-1 0 0 0,1 1 0 0 0,0 0 0 0 0,0 0 0 0 0,0 0 1 0 0,0 0-1 0 0,0-1 0 0 0,0 1 0 0 0,6-12-7332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7.7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35 198 5815 0 0,'1'0'47'0'0,"0"1"-1"0"0,0-1 1 0 0,0 1-1 0 0,0-1 1 0 0,0 0-1 0 0,1 1 1 0 0,-1-1 0 0 0,0 0-1 0 0,0 0 1 0 0,0 0-1 0 0,0 0 1 0 0,1 0-1 0 0,-1 0 1 0 0,0 0-1 0 0,0 0 1 0 0,0 0-1 0 0,0 0 1 0 0,0-1-1 0 0,2 0 1 0 0,0 0 547 0 0,0-1 1 0 0,0 1 0 0 0,0-1 0 0 0,-1 0 0 0 0,1 0 0 0 0,-1 0-1 0 0,3-3 1 0 0,2-1 1063 0 0,-2-1 0 0 0,1 0-1 0 0,-1-1 1 0 0,7-11 0 0 0,8-15 1703 0 0,-14 26-2840 0 0,-1 0-1 0 0,0-1 1 0 0,0 1 0 0 0,-1-1-1 0 0,-1 0 1 0 0,1 0-1 0 0,3-18 1 0 0,-6 26-471 0 0,-1 1 1 0 0,0-1-1 0 0,0 1 0 0 0,0 0 0 0 0,0-1 1 0 0,0 1-1 0 0,0-1 0 0 0,0 1 1 0 0,0-1-1 0 0,0 1 0 0 0,0 0 0 0 0,0-1 1 0 0,0 1-1 0 0,0-1 0 0 0,0 1 0 0 0,-1-1 1 0 0,1 1-1 0 0,0 0 0 0 0,0-1 0 0 0,0 1 1 0 0,-1 0-1 0 0,1-1 0 0 0,0 1 1 0 0,0 0-1 0 0,-1-1 0 0 0,1 1 0 0 0,0 0 1 0 0,-1-1-1 0 0,1 1 0 0 0,0 0 0 0 0,-1 0 1 0 0,0-1-1 0 0,0 1 26 0 0,0 0 0 0 0,0 0 0 0 0,0 0 0 0 0,0 0 0 0 0,0 0 0 0 0,0 0 0 0 0,0 0 0 0 0,0 1-1 0 0,0-1 1 0 0,0 0 0 0 0,0 1 0 0 0,-2 0 0 0 0,-2 1 138 0 0,0 1 0 0 0,0 0-1 0 0,0 0 1 0 0,-4 4 0 0 0,0 2-19 0 0,0 0 1 0 0,1 1-1 0 0,0 0 1 0 0,0 0-1 0 0,1 0 0 0 0,-7 16 1 0 0,-28 71 162 0 0,37-83-356 0 0,1 0-1 0 0,0 0 1 0 0,1 0-1 0 0,-3 26 1 0 0,6-33-2 0 0,0 0-1 0 0,0 0 1 0 0,0 0 0 0 0,1 0 0 0 0,0 0 0 0 0,0 0 0 0 0,1 0 0 0 0,0 0 0 0 0,0 0 0 0 0,1 0 0 0 0,4 9 0 0 0,-5-13 0 0 0,1 0 0 0 0,-1 0 0 0 0,0-1 0 0 0,1 1 0 0 0,-1-1 0 0 0,1 1 0 0 0,0-1 0 0 0,0 0 0 0 0,0 0 0 0 0,0 0 0 0 0,0-1 0 0 0,0 1 0 0 0,1-1 0 0 0,-1 1 0 0 0,1-1 0 0 0,-1 0 0 0 0,5 0 0 0 0,-5 0 0 0 0,0-1 0 0 0,0 1 0 0 0,0-1 0 0 0,0 0 0 0 0,0 0 0 0 0,0 0 0 0 0,0-1 0 0 0,1 1 0 0 0,-1-1 0 0 0,0 1 0 0 0,0-1 0 0 0,-1 0 0 0 0,1 0 0 0 0,0 0 0 0 0,0-1 0 0 0,0 1 0 0 0,-1-1 0 0 0,1 0 0 0 0,4-3 0 0 0,-1-1 0 0 0,0 1 0 0 0,0-1 0 0 0,1 1 0 0 0,0 1 0 0 0,0-1 0 0 0,0 1 0 0 0,0 0 0 0 0,1 1 0 0 0,11-4 0 0 0,-15 6-27 0 0,-1-1-1 0 0,1 1 1 0 0,-1-1-1 0 0,0 0 1 0 0,1 0-1 0 0,-1 0 1 0 0,0 0-1 0 0,4-4 1 0 0,1-4-2581 0 0,-3-2-3565 0 0,-1-9-4023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8.1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6623 0 0,'7'16'1076'0'0,"-1"0"0"0"0,-1 1-1 0 0,5 24 1 0 0,-7-26 496 0 0,1 0 0 0 0,0-1 0 0 0,1 0 0 0 0,0 0 0 0 0,11 20 0 0 0,-13-30-1295 0 0,0 1 0 0 0,1 0 0 0 0,-1-1 0 0 0,1 0 0 0 0,-1 0 0 0 0,1 0 0 0 0,1 0 0 0 0,-1-1 0 0 0,7 5 1 0 0,-8-6-309 0 0,0-1 0 0 0,1 1 0 0 0,-1-1 0 0 0,0 0 1 0 0,1 0-1 0 0,-1 0 0 0 0,1 0 0 0 0,-1-1 1 0 0,1 1-1 0 0,0-1 0 0 0,-1 0 0 0 0,1 0 1 0 0,-1 0-1 0 0,1-1 0 0 0,5 0 0 0 0,6-3-5435 0 0,1-2-1905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8.4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 4663 0 0,'5'-7'7144'0'0,"-1"6"-3912"0"0,1 8-1640 0 0,1-2 1168 0 0,4 0-2304 0 0,1 0-5688 0 0,0-1-1136 0 0</inkml:trace>
  <inkml:trace contextRef="#ctx0" brushRef="#br0" timeOffset="1">235 6 6391 0 0,'-6'-1'568'0'0,"3"-3"-456"0"0,-5 4 928 0 0,3 1 184 0 0,2 6 40 0 0,3 1 8 0 0,-2 0-1016 0 0</inkml:trace>
  <inkml:trace contextRef="#ctx0" brushRef="#br0" timeOffset="2">149 397 3679 0 0,'-1'1'390'0'0,"0"-1"-1"0"0,1 1 0 0 0,-1 0 0 0 0,0-1 0 0 0,1 1 0 0 0,-1 0 0 0 0,1 0 0 0 0,-1-1 0 0 0,1 1 0 0 0,3 9 12018 0 0,-3-10-12088 0 0,1 0 440 0 0,0 0-1 0 0,0 0 1 0 0,0 0 0 0 0,0 0 0 0 0,1 0-1 0 0,-1 0 1 0 0,0 0 0 0 0,0-1 0 0 0,0 1-1 0 0,0 0 1 0 0,1-1 0 0 0,8-6-4028 0 0,-3 1 2300 0 0,2-3-5160 0 0,0-2-2042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9.1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140 1 5295 0 0,'0'0'410'0'0,"0"1"-268"0"0,-1 5 299 0 0,-1-1 0 0 0,0 1 0 0 0,0-1 0 0 0,-3 7 0 0 0,-6 14 3205 0 0,-14 39 2513 0 0,5-15-2342 0 0,-10 17-1229 0 0,-2 8-703 0 0,31-68-1728 0 0,1-5-83 0 0,0 0 0 0 0,-1-1 0 0 0,1 1-1 0 0,0 0 1 0 0,-1 0 0 0 0,1-1 0 0 0,-1 1-1 0 0,0 0 1 0 0,0-1 0 0 0,1 1 0 0 0,-1 0-1 0 0,-2 1 422 0 0,22-13-404 0 0,-15 7-91 0 0,-1 0 0 0 0,0 1 0 0 0,0-1 1 0 0,0-1-1 0 0,0 1 0 0 0,-1 0 0 0 0,3-5 0 0 0,-2 4-2 0 0,-1 0 1 0 0,1 1-1 0 0,0-1 0 0 0,0 1 1 0 0,1-1-1 0 0,3-2 0 0 0,13-12-123 0 0,-8 8 16 0 0,-8 10 95 0 0,-2 1-2 0 0,5-1-10 0 0,0 3-40 0 0,-6 0 60 0 0,0-1 0 0 0,0 1 0 0 0,-1-1-1 0 0,1 1 1 0 0,0-1 0 0 0,-1 1 0 0 0,0-1 0 0 0,1 1-1 0 0,-1 0 1 0 0,0-1 0 0 0,0 1 0 0 0,-1 4-1 0 0,-8 37 52 0 0,7-36-29 0 0,-42 146 651 0 0,42-144-523 0 0,8-23 14 0 0,1-1-127 0 0,9-16 37 0 0,-13 22-70 0 0,2 0 0 0 0,-1 0 0 0 0,1 0 0 0 0,0 1 0 0 0,1-1 0 0 0,8-8 0 0 0,-14 15 0 0 0,0 1 0 0 0,1 0 0 0 0,-1 0 0 0 0,0 0 1 0 0,0-1-1 0 0,0 1 0 0 0,1 0 0 0 0,-1 0 0 0 0,0 0 0 0 0,0 0 1 0 0,1-1-1 0 0,-1 1 0 0 0,0 0 0 0 0,0 0 0 0 0,0 0 0 0 0,1 0 0 0 0,-1 0 1 0 0,0 0-1 0 0,1 0 0 0 0,-1 0 0 0 0,0 0 0 0 0,0 0 0 0 0,1 0 1 0 0,-1 0-1 0 0,0 0 0 0 0,0 0 0 0 0,1 0 0 0 0,-1 0 0 0 0,2 1 1 0 0,-1 1 0 0 0,0-1 0 0 0,0 0 1 0 0,0 1-1 0 0,0-1 0 0 0,0 0 0 0 0,-1 1 0 0 0,1-1 0 0 0,0 1 0 0 0,-1-1 0 0 0,1 1 0 0 0,-1 0 0 0 0,1-1 0 0 0,-1 1 0 0 0,0 0 0 0 0,1 2 0 0 0,0 35 4 0 0,-1-32-3 0 0,-1 11 74 0 0,-1 0-1 0 0,-7 29 1 0 0,4-27-4 0 0,-12 65 1719 0 0,15-69-501 0 0,4-16-497 0 0,4-6-615 0 0,3-7-482 0 0,0-1 1 0 0,-1 0 0 0 0,11-30 0 0 0,-11 26-558 0 0,-1-2-1196 0 0,0 1 0 0 0,7-36 0 0 0,-10 35-3237 0 0,1-24 1 0 0,-4 21-740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9.4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1 3223 0 0,'0'1'240'0'0,"1"61"9151"0"0,-1 47 1898 0 0,-8-10-7769 0 0,0 19 128 0 0,8-108-3498 0 0,0-1-1 0 0,0 1 1 0 0,1-1-1 0 0,0 1 1 0 0,1-1-1 0 0,0 1 1 0 0,1-1 0 0 0,0 0-1 0 0,6 14 1 0 0,-7-20-152 0 0,0 0 1 0 0,0 1-1 0 0,0-1 1 0 0,1 0-1 0 0,-1 0 1 0 0,1 0-1 0 0,-1-1 1 0 0,1 1-1 0 0,0 0 1 0 0,0-1 0 0 0,0 0-1 0 0,1 0 1 0 0,-1 0-1 0 0,0 0 1 0 0,1 0-1 0 0,-1-1 1 0 0,1 0-1 0 0,0 1 1 0 0,-1-1-1 0 0,1-1 1 0 0,0 1-1 0 0,0 0 1 0 0,0-1-1 0 0,-1 0 1 0 0,1 0-1 0 0,6 0 1 0 0,5-3 1 0 0,0 0 0 0 0,-1-1 0 0 0,1-1 0 0 0,-1 0 0 0 0,0-1 0 0 0,18-10 0 0 0,19-7 0 0 0,-9 4 0 0 0,-41 18-35 0 0,0 1 0 0 0,0-1 0 0 0,0 1 0 0 0,-1-1 0 0 0,1 1 0 0 0,0-1-1 0 0,0 0 1 0 0,0 1 0 0 0,-1-1 0 0 0,1 0 0 0 0,0 0 0 0 0,-1 0 0 0 0,1 1 0 0 0,-1-1 0 0 0,1 0 0 0 0,-1 0 0 0 0,1 0 0 0 0,-1 0-1 0 0,0 0 1 0 0,1 0 0 0 0,-1 0 0 0 0,0 0 0 0 0,0 0 0 0 0,1 0 0 0 0,-1 0 0 0 0,0 0 0 0 0,0 0 0 0 0,-1-1 0 0 0,1-2-503 0 0,-1 0 0 0 0,1 1 0 0 0,-1-1 1 0 0,0 1-1 0 0,-2-5 0 0 0,2 6-455 0 0,-2-14-5988 0 0,-1 0-1897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9.8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2 243 10967 0 0,'0'0'846'0'0,"-1"2"-181"0"0,0 14 14011 0 0,7-18-13840 0 0,15-5 1107 0 0,26-16 0 0 0,-36 18-1749 0 0,-8 4-131 0 0,0-1 1 0 0,0 2-1 0 0,1-1 0 0 0,-1 0 1 0 0,0 1-1 0 0,0-1 1 0 0,1 1-1 0 0,-1 0 1 0 0,5 0-1 0 0,-5 1-59 0 0,0-1 0 0 0,-1 0 1 0 0,1 0-1 0 0,0 0 0 0 0,-1-1 0 0 0,1 1 0 0 0,0 0 1 0 0,-1-1-1 0 0,1 0 0 0 0,0 0 0 0 0,-1 0 0 0 0,1 0 1 0 0,-1 0-1 0 0,4-2 0 0 0,11-12 1 0 0,-12 11-320 0 0,-1-1 0 0 0,1 2 1 0 0,0-1-1 0 0,9-5 0 0 0,3-3-4916 0 0,-12 8-789 0 0</inkml:trace>
  <inkml:trace contextRef="#ctx0" brushRef="#br0" timeOffset="1">153 0 2935 0 0,'-2'17'2528'0'0,"0"7"4301"0"0,1 31 0 0 0,5 26-1025 0 0,1 16-2935 0 0,-8 62-49 0 0,2-141-2547 0 0,0-15-286 0 0,1 1 0 0 0,-1-1-1 0 0,1 1 1 0 0,0-1 0 0 0,0 1-1 0 0,0-1 1 0 0,1 0 0 0 0,-1 1-1 0 0,1-1 1 0 0,0 1-1 0 0,0-1 1 0 0,2 6 0 0 0,-3-8-409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0.2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 5783 0 0,'0'0'444'0'0,"11"-8"4995"0"0,5 13 1793 0 0,-13-4-7120 0 0,-1 0 555 0 0,-1-1-246 0 0,4 4-357 0 0,1-1 0 0 0,-2 1-1 0 0,1 0 1 0 0,0 0 0 0 0,-1 0 0 0 0,0 0 0 0 0,0 1 0 0 0,0 0 0 0 0,0 0-1 0 0,-1 0 1 0 0,0 0 0 0 0,0 1 0 0 0,0-1 0 0 0,-1 1 0 0 0,1-1 0 0 0,-1 1-1 0 0,-1 0 1 0 0,2 6 0 0 0,-2 4-172 0 0,0 1 0 0 0,-1-1-1 0 0,0 0 1 0 0,-1 1 0 0 0,-7 28-1 0 0,-28 77 94 0 0,14-52 480 0 0,19-55-272 0 0,-4 10 2932 0 0,11-26-2351 0 0,3-4-467 0 0,9-6-106 0 0,1 0 0 0 0,0 1 1 0 0,0 0-1 0 0,1 2 0 0 0,1 0 1 0 0,25-8-1 0 0,-38 15-185 0 0,-1-1 0 0 0,0-1 0 0 0,0 1 1 0 0,0-1-1 0 0,-1 0 0 0 0,1 0 0 0 0,3-4 0 0 0,4-2-2291 0 0,0 2-3471 0 0,-1 1-2442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0.6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 2415 0 0,'7'-2'5883'0'0,"21"2"2242"0"0,1-2-4688 0 0,-18 0-2883 0 0,-1 1 0 0 0,1 1 0 0 0,15 1 0 0 0,-24-2-509 0 0,3 1-6 0 0,9 9 137 0 0,-8-5-137 0 0,-2 0 0 0 0,1 1 0 0 0,0 0 0 0 0,-1-1 0 0 0,0 1 0 0 0,0 1 0 0 0,0-1 0 0 0,-1 1 0 0 0,0-1 0 0 0,0 1 0 0 0,4 12 0 0 0,0 5 584 0 0,8 47 0 0 0,-6-24 435 0 0,3 19 427 0 0,5 93-1 0 0,-16-143-1273 0 0,-1-4-155 0 0,0 0-1 0 0,-2 21 0 0 0,1-30 81 0 0,1-1-334 0 0,0 0 0 0 0,0 0 0 0 0,0 0 0 0 0,0 0 0 0 0,0 0 0 0 0,0 0 0 0 0,-1 0 0 0 0,1 0 0 0 0,0 0 0 0 0,-1 0 0 0 0,1 0 0 0 0,-1 1 0 0 0,0-2-135 0 0,0-1 0 0 0,0 1 0 0 0,0-1 0 0 0,0 1 0 0 0,0-1 0 0 0,1 0 0 0 0,-1 1 0 0 0,0-1 0 0 0,1 0 0 0 0,-1 0 0 0 0,0 1 0 0 0,1-1 0 0 0,-1-2 0 0 0,-5-6-5256 0 0,0-1-1249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1 2071 0 0,'0'2'154'0'0,"5"23"-280"0"0,0-7 1438 0 0,-2 0-1 0 0,0 0 1 0 0,0 30 0 0 0,-5-19 90 0 0,-1-1 0 0 0,-2 0-1 0 0,-1 0 1 0 0,-1 0 0 0 0,-16 42 0 0 0,-3-9 544 0 0,-42 73 1 0 0,1-26-804 0 0,-87 110-1 0 0,133-190-1063 0 0,-16 18-45 0 0,11-19-5987 0 0</inkml:trace>
  <inkml:trace contextRef="#ctx0" brushRef="#br0" timeOffset="1">539 109 6967 0 0,'0'0'535'0'0,"1"2"-347"0"0,2 5-133 0 0,0 1 0 0 0,-1 0 0 0 0,0 0 0 0 0,-1 0 0 0 0,1 1 0 0 0,-1-1 1 0 0,-1 0-1 0 0,0 9 0 0 0,-2 10 1139 0 0,-6 30 0 0 0,4-40-720 0 0,1-1-1 0 0,2 1 1 0 0,-1-1-1 0 0,2 1 1 0 0,0 0-1 0 0,3 18 1 0 0,1-19-376 0 0,-2-14 59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1.0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31 2359 0 0,'-1'0'268'0'0,"1"-1"-1"0"0,-1 1 0 0 0,1-1 0 0 0,0 1 0 0 0,0-1 0 0 0,-1 1 1 0 0,1-1-1 0 0,0 0 0 0 0,0 1 0 0 0,0-1 0 0 0,0 1 0 0 0,-1-1 1 0 0,1 0-1 0 0,0 1 0 0 0,0-1 0 0 0,0 0 0 0 0,0 1 0 0 0,0-1 1 0 0,1 1-1 0 0,-1-1 0 0 0,0 0 0 0 0,0 1 0 0 0,0-1 0 0 0,1 1 1 0 0,-1-1-1 0 0,0 0 0 0 0,0 1 0 0 0,1-1 0 0 0,-1 1 0 0 0,0-1 1 0 0,1 1-1 0 0,-1-1 0 0 0,1 1 0 0 0,-1 0 0 0 0,1-1 0 0 0,0 0 1 0 0,16-8 5444 0 0,-15 9-4639 0 0,-1 0-312 0 0,4 0-679 0 0,32 1 1868 0 0,-14 4-8059 0 0,-14 0-638 0 0</inkml:trace>
  <inkml:trace contextRef="#ctx0" brushRef="#br0" timeOffset="1">48 126 10943 0 0,'0'0'839'0'0,"2"13"-563"0"0,0-10 3307 0 0,4-3-2269 0 0,1-1 0 0 0,-1 0 0 0 0,0-1 0 0 0,10-3 0 0 0,12-3 153 0 0,28-4-531 0 0,-50 11-1098 0 0,0-1 1 0 0,0 0 0 0 0,8-4-1 0 0,0-1-7177 0 0</inkml:trace>
  <inkml:trace contextRef="#ctx0" brushRef="#br0" timeOffset="2">26 293 3599 0 0,'0'0'278'0'0,"-3"14"2018"0"0,3-13-1854 0 0,0-1 0 0 0,4 9 10172 0 0,-3-9-10172 0 0,11 2 3585 0 0,5-5-3572 0 0,-8 0 646 0 0,-6 0-940 0 0,1 1 0 0 0,0 0-1 0 0,-1-1 1 0 0,0 0-1 0 0,1 0 1 0 0,-1 0-1 0 0,0 0 1 0 0,3-4-1 0 0,12-13 98 0 0,-2 0 155 0 0,-5 6-2236 0 0,-3 6-4064 0 0,-1 5-1896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1.4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24 2879 0 0,'-3'-9'1562'0'0,"18"6"2906"0"0,-10 1-3906 0 0,-1 0 1 0 0,1 1 0 0 0,0-1 0 0 0,-1 1 0 0 0,1 0-1 0 0,0 0 1 0 0,0 0 0 0 0,0 1 0 0 0,0 0-1 0 0,0 0 1 0 0,8 1 0 0 0,10 2 713 0 0,1-1 0 0 0,24-2 0 0 0,-28-1-650 0 0,23-4 0 0 0,-37 5-562 0 0,0-1 0 0 0,0 1 0 0 0,1 0-1 0 0,-1 1 1 0 0,0-1 0 0 0,0 1 0 0 0,0 1 0 0 0,9 2 0 0 0,2 0 225 0 0,-16-4-223 0 0,1 0 1 0 0,-1 1 0 0 0,0-1-1 0 0,0 0 1 0 0,0 1 0 0 0,0-1-1 0 0,0 0 1 0 0,0 1-1 0 0,0-1 1 0 0,0 1 0 0 0,0-1-1 0 0,0 1 1 0 0,0 0-1 0 0,0-1 1 0 0,0 1 0 0 0,-1 0-1 0 0,1 0 1 0 0,0 0-1 0 0,0 0 1 0 0,-1-1 0 0 0,1 1-1 0 0,-1 0 1 0 0,1 0-1 0 0,-1 0 1 0 0,1 0 0 0 0,-1 0-1 0 0,1 1 1 0 0,-1-1 0 0 0,0 0-1 0 0,0 0 1 0 0,1 0-1 0 0,-1 0 1 0 0,0 0 0 0 0,0 0-1 0 0,0 0 1 0 0,0 1-1 0 0,-1-1 1 0 0,1 0 0 0 0,0 0-1 0 0,0 0 1 0 0,-1 0-1 0 0,1 0 1 0 0,0 0 0 0 0,-1 0-1 0 0,1 0 1 0 0,-1 0-1 0 0,-1 2 1 0 0,-9 22 666 0 0,-2 0 0 0 0,-1 0 0 0 0,-27 34 0 0 0,4-20-693 0 0,36-37-201 0 0,0-1-1 0 0,0 0 1 0 0,-1 1 0 0 0,1-1-1 0 0,-1 0 1 0 0,1 1 0 0 0,-1-1-1 0 0,1 0 1 0 0,-1 0 0 0 0,0 0-1 0 0,1-1 1 0 0,-1 1 0 0 0,0 0-1 0 0,-3 0 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1.8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3 5495 0 0,'0'-1'-954'0'0,"3"0"5049"0"0,-2 1-3844 0 0,-1 0 0 0 0,0 0 0 0 0,1 0 0 0 0,-1 0 0 0 0,0 0 0 0 0,0 0 0 0 0,1 1 0 0 0,-1-1 0 0 0,0 0 0 0 0,0 0 0 0 0,1 0 0 0 0,-1 0 0 0 0,0 1-1 0 0,0-1 1 0 0,1 0 0 0 0,-1 0 0 0 0,0 0 0 0 0,0 1 0 0 0,0-1 0 0 0,0 0 0 0 0,1 1 0 0 0,-1-1 0 0 0,0 0 0 0 0,0 0 0 0 0,0 1 0 0 0,0-1 0 0 0,0 0 0 0 0,0 1 0 0 0,0-1 0 0 0,0 0 0 0 0,0 0 0 0 0,0 1 0 0 0,0-1 0 0 0,0 0 0 0 0,0 1 0 0 0,0-1 0 0 0,0 0 0 0 0,0 1 0 0 0,0-1 0 0 0,0 0 0 0 0,0 0 0 0 0,0 1 0 0 0,-1-1 0 0 0,1 0 0 0 0,0 1 0 0 0,2 10 3535 0 0,-1-10-3691 0 0,-1-1 1 0 0,0 1-1 0 0,0 0 1 0 0,1-1-1 0 0,-1 1 0 0 0,0 0 1 0 0,0-1-1 0 0,0 1 0 0 0,0-1 1 0 0,0 1-1 0 0,1 0 0 0 0,-1-1 1 0 0,0 1-1 0 0,-1 0 1 0 0,1-1-1 0 0,0 1 0 0 0,0 0 1 0 0,0-1-1 0 0,0 1 0 0 0,-1 1 1 0 0,1-1-33 0 0,0-1 1 0 0,0 1 0 0 0,-1 0-1 0 0,1 0 1 0 0,0 0 0 0 0,0-1-1 0 0,0 1 1 0 0,0 0 0 0 0,0 0-1 0 0,0 0 1 0 0,1-1 0 0 0,-1 1-1 0 0,0 0 1 0 0,1 1 0 0 0,-1-2-26 0 0,0 1 0 0 0,0-1 1 0 0,0 1-1 0 0,1-1 0 0 0,-1 1 1 0 0,0-1-1 0 0,0 1 0 0 0,0-1 1 0 0,0 1-1 0 0,0-1 0 0 0,0 1 1 0 0,0-1-1 0 0,0 1 0 0 0,0-1 1 0 0,0 1-1 0 0,0-1 0 0 0,0 1 1 0 0,-1-1-1 0 0,1 1 0 0 0,0-1 0 0 0,0 1 1 0 0,0-1-1 0 0,-1 1 0 0 0,1-1-22 0 0,-1 1 1 0 0,1-1-1 0 0,0 1 0 0 0,0-1 0 0 0,-1 0 0 0 0,1 1 0 0 0,0-1 0 0 0,0 1 0 0 0,0-1 0 0 0,0 0 0 0 0,0 1 0 0 0,0-1 0 0 0,-1 1 0 0 0,1-1 1 0 0,0 1-1 0 0,0-1 0 0 0,0 1 0 0 0,1 0 0 0 0,-1-1-8 0 0,0 1 0 0 0,0-1 0 0 0,0 1 0 0 0,0-1 0 0 0,0 1-1 0 0,0-1 1 0 0,0 1 0 0 0,0-1 0 0 0,0 1 0 0 0,0-1 0 0 0,-1 1 0 0 0,1-1 0 0 0,0 0 0 0 0,0 1 0 0 0,0-1 0 0 0,-1 1 0 0 0,1-1 0 0 0,0 0 0 0 0,0 1 0 0 0,-1-1 0 0 0,1 1-1 0 0,-1-1 1 0 0,-1 2 1 0 0,2-1 8 0 0,0 10 40 0 0,-1-1-57 0 0,0-9 0 0 0,1 0 0 0 0,0 0 0 0 0,-1-1 0 0 0,1 1 0 0 0,0 0 0 0 0,0 0 0 0 0,0 0 0 0 0,0-1 0 0 0,0 1 0 0 0,0 0 0 0 0,0 0 0 0 0,0 0 0 0 0,0-1 0 0 0,1 3 0 0 0,-1-3 0 0 0,0 0 0 0 0,0 0 0 0 0,0 0 0 0 0,0 0 0 0 0,0 1 0 0 0,0-1 0 0 0,0 0 0 0 0,0 0 0 0 0,0 0 0 0 0,0 0 0 0 0,0 1 0 0 0,0-1 0 0 0,0 0 0 0 0,0 0 0 0 0,0 0 0 0 0,0 0 0 0 0,0 1 0 0 0,0-1 0 0 0,0 0 0 0 0,0 0 0 0 0,0 0 0 0 0,0 0 0 0 0,0 0 0 0 0,0 1 0 0 0,0-1 0 0 0,0 0 0 0 0,0 0 0 0 0,-1 0 0 0 0,1 0 0 0 0,0 0 0 0 0,0 0 0 0 0,0 0 0 0 0,0 1 0 0 0,0-1 0 0 0,0 0 0 0 0,-1 0 0 0 0,1 0 0 0 0,0 0 0 0 0,0 0 0 0 0,0 0 0 0 0,0 0 0 0 0,-1 0 0 0 0,1 0 0 0 0,0 0 0 0 0,-1 1 0 0 0,1-1 0 0 0,0 0 0 0 0,0 0 0 0 0,-1 0 0 0 0,1 0 0 0 0,0 1 0 0 0,0-1 0 0 0,-1 0 0 0 0,1 0 0 0 0,0 1 0 0 0,0-1 0 0 0,-1 0 0 0 0,1 0 0 0 0,0 1 0 0 0,0-1 0 0 0,0 0 0 0 0,0 0 0 0 0,0 1 0 0 0,-1-1 0 0 0,1 0 0 0 0,0 1 0 0 0,0-1 0 0 0,0 0 0 0 0,0 1 0 0 0,0-1 0 0 0,0 0 0 0 0,0 1 0 0 0,0-1 0 0 0,0 0 0 0 0,0 1 0 0 0,0-1 0 0 0,0 0 0 0 0,1 0 0 0 0,-1 1 0 0 0,0 0 0 0 0,1 5 49 0 0,0 0 1 0 0,0 0-1 0 0,-1 0 0 0 0,0 0 1 0 0,-1 11-1 0 0,-1-12 7 0 0,2-5-52 0 0,-1 1-1 0 0,1-1 1 0 0,0 1 0 0 0,0-1 0 0 0,0 1 0 0 0,0-1-1 0 0,0 1 1 0 0,-1-1 0 0 0,1 0 0 0 0,0 1 0 0 0,0-1-1 0 0,0 1 1 0 0,0-1 0 0 0,0 1 0 0 0,0-1 0 0 0,0 1-1 0 0,1-1 1 0 0,-1 1 0 0 0,0-1 0 0 0,0 1 0 0 0,0-1 0 0 0,0 0-1 0 0,1 1 1 0 0,-1-1 0 0 0,0 1 0 0 0,18 41 660 0 0,-18-41-498 0 0,13 1 185 0 0,-9 0-289 0 0,1 0 0 0 0,-1 0 0 0 0,1 0 0 0 0,-1 1 0 0 0,0-1 0 0 0,7 7 1 0 0,-7-6-16 0 0,-1 0 1 0 0,1-1 0 0 0,-1 1 0 0 0,1-1 0 0 0,0 0 0 0 0,0 0 0 0 0,0 0 0 0 0,0-1 0 0 0,1 1-1 0 0,3 0 1 0 0,45 1 1132 0 0,-8 0-634 0 0,-43-2-543 0 0,0-1 0 0 0,0 1 0 0 0,0 0 1 0 0,0 0-1 0 0,0 0 0 0 0,0 0 1 0 0,-1 0-1 0 0,1 0 0 0 0,2 2 0 0 0,3 3-2 0 0,-6-6-756 0 0,7 5 2017 0 0,-5-4-4009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2.2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12 6127 0 0,'-4'-10'520'0'0,"4"10"-481"0"0,-1 0 1 0 0,1 0-1 0 0,0-1 0 0 0,0 1 0 0 0,0 0 1 0 0,0 0-1 0 0,0 0 0 0 0,0 0 1 0 0,-1 0-1 0 0,1 0 0 0 0,0 0 0 0 0,0 0 1 0 0,0-1-1 0 0,0 1 0 0 0,-1 0 1 0 0,1 0-1 0 0,0 0 0 0 0,0 0 1 0 0,0 0-1 0 0,0 0 0 0 0,-1 0 0 0 0,1 0 1 0 0,0 0-1 0 0,0 0 0 0 0,0 0 1 0 0,-1 0-1 0 0,1 0 0 0 0,0 0 0 0 0,0 0 1 0 0,0 0-1 0 0,0 0 0 0 0,-1 0 1 0 0,1 1-1 0 0,0-1 0 0 0,0 0 1 0 0,0 0-1 0 0,0 0 0 0 0,0 0 0 0 0,-1 0 1 0 0,1 0-1 0 0,0 0 0 0 0,0 1 1 0 0,0-1-1 0 0,0 0 0 0 0,0 0 0 0 0,0 0 1 0 0,0 0-1 0 0,-1 0 0 0 0,1 1 1 0 0,0-1-1 0 0,0 0 0 0 0,0 0 1 0 0,0 0-1 0 0,0 1 0 0 0,0-1 0 0 0,1 8 9649 0 0,4-9-9341 0 0,0 0 0 0 0,0 1 0 0 0,1 0 0 0 0,-1 0 0 0 0,0 0 0 0 0,0 1 0 0 0,0-1 0 0 0,0 1-1 0 0,0 1 1 0 0,0-1 0 0 0,0 1 0 0 0,7 3 0 0 0,-9-3-376 0 0,0-1 1 0 0,0 1-1 0 0,0 0 0 0 0,-1 0 0 0 0,1 0 0 0 0,-1 0 1 0 0,0 1-1 0 0,1-1 0 0 0,-1 1 0 0 0,0-1 0 0 0,-1 1 1 0 0,1 0-1 0 0,0 0 0 0 0,-1 0 0 0 0,1 0 0 0 0,-1 0 1 0 0,0 0-1 0 0,0 0 0 0 0,0 0 0 0 0,0 6 0 0 0,0-6-42 0 0,1 0-1 0 0,-1 0 1 0 0,1 0-1 0 0,-1-1 1 0 0,1 1-1 0 0,0 0 1 0 0,0-1-1 0 0,0 1 1 0 0,0-1-1 0 0,1 0 0 0 0,-1 1 1 0 0,5 2-1 0 0,8 10 33 0 0,-2 2 41 0 0,-1 1-1 0 0,0 0 0 0 0,11 26 1 0 0,6 18 623 0 0,-24-47-271 0 0,-1-1 0 0 0,-1 0 0 0 0,0 1 0 0 0,0 0 0 0 0,0 26 0 0 0,-2-24 11 0 0,0 4 300 0 0,-2 0-1 0 0,0 0 0 0 0,-1-1 1 0 0,-1 1-1 0 0,-9 33 1 0 0,9-46-258 0 0,2-6-222 0 0,0 0 0 0 0,0 0 0 0 0,0 0 0 0 0,0-1 0 0 0,1 1 0 0 0,-1 0 0 0 0,1 0 0 0 0,-1 3 0 0 0,0-4-65 0 0,0-1 1 0 0,0 0 0 0 0,-1 0 0 0 0,1 1-1 0 0,0-1 1 0 0,0 0 0 0 0,-1 0-1 0 0,1 0 1 0 0,0 0 0 0 0,0-1 0 0 0,-1 1-1 0 0,-1-1 1 0 0,0-1-83 0 0,0 0 0 0 0,0-1 0 0 0,1 1 0 0 0,-1-1 0 0 0,1 0 0 0 0,-1 0 0 0 0,1 0 0 0 0,0 0 0 0 0,0-1 1 0 0,0 1-1 0 0,-2-7 0 0 0,-3-6-257 0 0,-4-20 1 0 0,9 29 89 0 0,-6-21-1678 0 0,-1-4-5529 0 0,-2-2-2536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3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118 0 2159 0 0,'-25'36'160'0'0,"25"-36"-159"0"0,0 1 0 0 0,0-1-1 0 0,-1 0 1 0 0,1 0-1 0 0,0 1 1 0 0,0-1-1 0 0,-1 0 1 0 0,1 0-1 0 0,0 0 1 0 0,0 0-1 0 0,-1 1 1 0 0,1-1-1 0 0,0 0 1 0 0,-1 0-1 0 0,1 0 1 0 0,0 0 0 0 0,-1 0-1 0 0,1 0 1 0 0,0 0-1 0 0,-1 0 1 0 0,1 0-1 0 0,0 0 1 0 0,-1 0-1 0 0,1 0 1 0 0,0 0-1 0 0,-1 0 1 0 0,1 0-1 0 0,0 0 1 0 0,-1 0-1 0 0,1-1 1 0 0,0 1 0 0 0,0 0-1 0 0,-1 0 1 0 0,1 0-1 0 0,0 0 1 0 0,0-1-1 0 0,-1 1 1 0 0,1 0-1 0 0,0 0 1 0 0,0 0-1 0 0,-1-1 1 0 0,1 1-1 0 0,0 0 1 0 0,0-1-1 0 0,0 1 1 0 0,0 0 0 0 0,-1-1-1 0 0,1 1 5 0 0,0-1 0 0 0,-1 1 0 0 0,1 0 0 0 0,0-1 1 0 0,-1 1-1 0 0,1 0 0 0 0,-1-1 0 0 0,1 1 0 0 0,0 0 0 0 0,-1-1 0 0 0,1 1 0 0 0,-1 0 0 0 0,1 0 0 0 0,-1 0 1 0 0,1-1-1 0 0,-1 1 0 0 0,0 0 0 0 0,-1 0 73 0 0,1 1 1 0 0,-1-1-1 0 0,0 1 0 0 0,1 0 1 0 0,-1 0-1 0 0,0-1 1 0 0,1 1-1 0 0,-1 0 0 0 0,1 0 1 0 0,-1 0-1 0 0,1 0 1 0 0,0 1-1 0 0,-1-1 0 0 0,1 0 1 0 0,0 1-1 0 0,0-1 1 0 0,0 1-1 0 0,0-1 0 0 0,-1 4 1 0 0,-3 3 321 0 0,1 1 1 0 0,-4 12 0 0 0,6-15-151 0 0,-3 9 551 0 0,0 0 0 0 0,1 0 0 0 0,1 0 0 0 0,-3 25 1 0 0,6-35-402 0 0,0 1 1 0 0,0 0-1 0 0,0-1 1 0 0,0 1-1 0 0,1 0 1 0 0,0-1-1 0 0,1 1 1 0 0,-1-1-1 0 0,1 1 1 0 0,0-1 0 0 0,0 0-1 0 0,0 0 1 0 0,1 0-1 0 0,0 0 1 0 0,7 9-1 0 0,-9-12-207 0 0,1 0 0 0 0,0 0 0 0 0,0-1-1 0 0,0 1 1 0 0,0-1 0 0 0,0 1 0 0 0,1-1-1 0 0,-1 0 1 0 0,0 1 0 0 0,1-1 0 0 0,-1 0-1 0 0,1-1 1 0 0,-1 1 0 0 0,5 1 0 0 0,-3-2 29 0 0,1 0 0 0 0,-1 0 0 0 0,0 0 0 0 0,1 0 0 0 0,-1-1 0 0 0,0 0 0 0 0,0 1 0 0 0,6-3 0 0 0,1-2 111 0 0,0 1-1 0 0,0-2 1 0 0,0 0-1 0 0,0 0 1 0 0,12-10-1 0 0,-15 10-239 0 0,-1-1 0 0 0,0 0-1 0 0,0 0 1 0 0,0 0 0 0 0,-1-1-1 0 0,0 0 1 0 0,0 0 0 0 0,5-11 0 0 0,3-12-2438 0 0,-4-3-3876 0 0,-6 15-269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3.9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363 0 4951 0 0,'-2'8'514'0'0,"-55"190"9988"0"0,37-133-8500 0 0,-37 107 1951 0 0,-1-22-1797 0 0,-55 155 533 0 0,61-111-1241 0 0,51-194-1534 0 0,-1 20 551 0 0,3-12-2025 0 0,5-1-5825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4.3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2383 0 0,'8'22'2235'0'0,"-8"-20"30"0"0,1 9 393 0 0,0-1 0 0 0,-1 1 0 0 0,-2 10-1 0 0,-6 35 1948 0 0,9-37-3917 0 0,0-17-664 0 0,-1-1 0 0 0,1 1 0 0 0,-1 0-1 0 0,0 0 1 0 0,0 0 0 0 0,0 0 0 0 0,0 0 0 0 0,0-1-1 0 0,0 1 1 0 0,0 0 0 0 0,-1 0 0 0 0,0 2-1 0 0,5-6-1390 0 0,14-10-5141 0 0,-6 3-62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4.8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377 179 2359 0 0,'4'-20'468'0'0,"-2"0"0"0"0,1-35 0 0 0,-3 46 468 0 0,-1-1 0 0 0,0 0-1 0 0,-1 0 1 0 0,-3-12 0 0 0,5 21-760 0 0,0-1 0 0 0,-1 1 0 0 0,1 0 1 0 0,-1 0-1 0 0,1 0 0 0 0,0 0 0 0 0,-1 0 0 0 0,0 0 0 0 0,1 0 1 0 0,-1-1-1 0 0,0 2 0 0 0,0-1 0 0 0,1 0 0 0 0,-1 0 0 0 0,0 0 0 0 0,0 0 1 0 0,0 0-1 0 0,0 1 0 0 0,0-1 0 0 0,0 0 0 0 0,0 1 0 0 0,-2-1 0 0 0,2 1 35 0 0,0 0 0 0 0,-1 0 0 0 0,1 0-1 0 0,0 0 1 0 0,-1 0 0 0 0,1 0-1 0 0,0 0 1 0 0,0 1 0 0 0,-1-1 0 0 0,1 1-1 0 0,0-1 1 0 0,0 1 0 0 0,-1-1-1 0 0,1 1 1 0 0,0 0 0 0 0,-2 1 0 0 0,-4 3 526 0 0,1 1 1 0 0,0 0-1 0 0,0 0 1 0 0,-8 12-1 0 0,6-9-525 0 0,1 0 0 0 0,1 1 0 0 0,0 0 0 0 0,0 0 0 0 0,1 1 0 0 0,0 0 0 0 0,1 0-1 0 0,0 0 1 0 0,1 0 0 0 0,0 0 0 0 0,0 1 0 0 0,2-1 0 0 0,-1 1 0 0 0,1 20 0 0 0,4-5 46 0 0,10 46 1 0 0,-8-45-119 0 0,11 42 418 0 0,-8-35 54 0 0,-1 1-1 0 0,5 66 0 0 0,-12-91-527 0 0,2 14 199 0 0,-2 1 0 0 0,-1 0-1 0 0,-1 0 1 0 0,-1 0-1 0 0,-8 30 1 0 0,8-44-286 0 0,2-8-49 0 0,0-1-1 0 0,0 1 1 0 0,0 0-1 0 0,-1 0 1 0 0,1 0-1 0 0,-1-1 1 0 0,0 1-1 0 0,0-1 0 0 0,0 1 1 0 0,0-1-1 0 0,-5 5 1 0 0</inkml:trace>
  <inkml:trace contextRef="#ctx0" brushRef="#br0" timeOffset="1">0 639 5671 0 0,'0'0'436'0'0,"9"-7"1486"0"0,-1 7-256 0 0,0-1 0 0 0,0-1 0 0 0,0 1 0 0 0,9-4 0 0 0,-7 2-167 0 0,0 0-1 0 0,15-1 0 0 0,-2 1 499 0 0,31-7 1 0 0,23-11-1304 0 0,-63 17-911 0 0,1-1-1229 0 0,-1-1-4328 0 0,-2-2-2013 0 0</inkml:trace>
  <inkml:trace contextRef="#ctx0" brushRef="#br0" timeOffset="2">478 539 7567 0 0,'1'2'583'0'0,"1"10"-361"0"0,-1-6 345 0 0,0-1 1 0 0,0 1 0 0 0,-1 9 0 0 0,-1 4 3393 0 0,-1 37 4165 0 0,2-1-4882 0 0,5-32-3108 0 0,-1-15-7036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5.1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72 8751 0 0,'0'-6'11825'0'0,"11"0"-9775"0"0,2 2-383 0 0,0 0 0 0 0,27-4 0 0 0,-3 1-794 0 0,-4 1-406 0 0,-27 6-384 0 0,0-1 0 0 0,1 0-1 0 0,-1 0 1 0 0,0-1-1 0 0,10-3 1 0 0,-3 1-11 0 0,5-1 3 0 0,-18 5-111 0 0,0 0 0 0 0,1 0 0 0 0,-1-1 0 0 0,0 1 0 0 0,1 0 0 0 0,-1 0 0 0 0,0 0 0 0 0,1-1 0 0 0,-1 1 0 0 0,0 0 0 0 0,1-1 0 0 0,-1 1 0 0 0,0 0 0 0 0,0 0 0 0 0,0-1 0 0 0,1 1-1 0 0,-1 0 1 0 0,0-1 0 0 0,0 1 0 0 0,0 0 0 0 0,0-1 0 0 0,0 1 0 0 0,0-1 0 0 0,1 1 0 0 0,-1 0 0 0 0,0-1 0 0 0,0 1 0 0 0,0 0 0 0 0,0-1 0 0 0,0 1 0 0 0,-1-1 0 0 0,1 1 0 0 0,0 0-1 0 0,0-1 1 0 0,0 0-642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5.5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84 82 2815 0 0,'-11'29'63'0'0,"-30"82"4550"0"0,33-87-2328 0 0,1 0-1 0 0,2 0 0 0 0,0 1 0 0 0,2 0 0 0 0,0 0 0 0 0,2 26 0 0 0,2-46-1983 0 0,-1 1 0 0 0,1-1-1 0 0,0 0 1 0 0,1 1-1 0 0,-1-1 1 0 0,1 0-1 0 0,0 0 1 0 0,0 1-1 0 0,1-2 1 0 0,-1 1-1 0 0,1 0 1 0 0,0 0-1 0 0,1-1 1 0 0,-1 0-1 0 0,1 0 1 0 0,0 0-1 0 0,0 0 1 0 0,0 0-1 0 0,0-1 1 0 0,1 0-1 0 0,-1 0 1 0 0,1 0-1 0 0,0 0 1 0 0,0-1-1 0 0,0 0 1 0 0,0 0 0 0 0,8 2-1 0 0,-3-3-194 0 0,-1-1 0 0 0,0-1 0 0 0,1 0 0 0 0,-1 0 0 0 0,0-1 0 0 0,0 0 0 0 0,17-6 0 0 0,-14 5-82 0 0,-2 0-287 0 0,-1-1-1 0 0,0 1 1 0 0,13-8 0 0 0,-2-2-9124 0 0,-9 6-221 0 0</inkml:trace>
  <inkml:trace contextRef="#ctx0" brushRef="#br0" timeOffset="1.01">335 0 8783 0 0,'3'9'910'0'0,"4"11"4300"0"0,13 28 1 0 0,14 18 681 0 0,2 2-3270 0 0,-25-43-2153 0 0,1-1-1 0 0,1 0 1 0 0,2-1-1 0 0,0-1 1 0 0,30 34-1 0 0,-17-33-1746 0 0,-26-21 786 0 0,0-1 0 0 0,-1 0 0 0 0,1 0 0 0 0,0 0 0 0 0,0 0 0 0 0,0 0 0 0 0,0-1 0 0 0,0 1 0 0 0,0 0 1 0 0,0-1-1 0 0,0 0 0 0 0,0 1 0 0 0,0-1 0 0 0,4 0 0 0 0,-1-2-5464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7 3247 0 0,'22'-6'511'0'0,"-21"6"-375"0"0,0 0 1 0 0,0 0-1 0 0,0 0 0 0 0,-1 0 0 0 0,1 0 1 0 0,0 0-1 0 0,0 0 0 0 0,0 1 0 0 0,0-1 1 0 0,-1 0-1 0 0,1 1 0 0 0,0-1 0 0 0,0 0 0 0 0,0 1 1 0 0,-1-1-1 0 0,1 1 0 0 0,0-1 0 0 0,-1 1 1 0 0,1-1-1 0 0,0 1 0 0 0,-1 0 0 0 0,1-1 1 0 0,-1 1-1 0 0,1 0 0 0 0,-1-1 0 0 0,1 2 1 0 0,0 0 123 0 0,-1 0 0 0 0,1 0 1 0 0,-1 0-1 0 0,1 0 1 0 0,-1 0-1 0 0,0 0 0 0 0,0 0 1 0 0,0 0-1 0 0,0 0 1 0 0,-1 0-1 0 0,1 3 0 0 0,-2 2 325 0 0,0 0 0 0 0,0 1 0 0 0,-1-1-1 0 0,0 0 1 0 0,-5 9 0 0 0,-38 50 2156 0 0,29-42-1639 0 0,-23 39 0 0 0,38-58-914 0 0,-1 0-1 0 0,1 0 0 0 0,0 1 0 0 0,0-1 1 0 0,1 0-1 0 0,-2 8 0 0 0,3-12-154 0 0,0 0 0 0 0,0 0 0 0 0,-1 0 0 0 0,1 0 0 0 0,1 0 0 0 0,-1 0 0 0 0,0 0 0 0 0,0 0 0 0 0,0 0 0 0 0,0 0 0 0 0,1 0 0 0 0,-1-1-1 0 0,0 1 1 0 0,1 0 0 0 0,-1 0 0 0 0,1 0 0 0 0,-1 0 0 0 0,1-1 0 0 0,-1 1 0 0 0,1 0 0 0 0,0 0 0 0 0,-1-1 0 0 0,1 1 0 0 0,0 0 0 0 0,0-1 0 0 0,-1 1-1 0 0,1-1 1 0 0,0 1 0 0 0,0-1 0 0 0,0 0 0 0 0,0 1 0 0 0,0-1 0 0 0,0 0 0 0 0,-1 1 0 0 0,1-1 0 0 0,0 0 0 0 0,0 0 0 0 0,0 0 0 0 0,0 0 0 0 0,0 0-1 0 0,0 0 1 0 0,0 0 0 0 0,1 0 0 0 0,4-1 72 0 0,0 1 1 0 0,0-1-1 0 0,-1-1 0 0 0,1 1 0 0 0,-1-1 1 0 0,1 0-1 0 0,-1 0 0 0 0,1 0 0 0 0,-1-1 0 0 0,0 0 1 0 0,0 0-1 0 0,0 0 0 0 0,6-6 0 0 0,23-24-1057 0 0,-5-2-5139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5.9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214 1 8463 0 0,'-10'10'2105'0'0,"1"0"-1"0"0,0 1 0 0 0,1 0 0 0 0,1 1 0 0 0,-12 21 1 0 0,-2 6 827 0 0,-36 79 789 0 0,41-75-2995 0 0,6-16-365 0 0,-13 26 0 0 0,12-37-313 0 0,0 0-737 0 0,9-2-6677 0 0,4-6-1730 0 0</inkml:trace>
  <inkml:trace contextRef="#ctx0" brushRef="#br0" timeOffset="1">402 178 5383 0 0,'4'0'576'0'0,"-1"7"-576"0"0,0 3 0 0 0,0 4 2800 0 0,-3-2 544 0 0,-2 1 112 0 0,4 2 16 0 0,-2-1-1080 0 0,0 1-216 0 0,-2 0-48 0 0,4 2-8 0 0,-2-2-1168 0 0,0 2-240 0 0,1-3-40 0 0,0 5-8640 0 0,2-6-1720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6.7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119 0 7919 0 0,'-30'31'840'0'0,"27"-25"-840"0"0,0 4 0 0 0,-5 1 104 0 0,-3 3-8 0 0,1 3 0 0 0,-1-2 0 0 0,3 2 256 0 0,-2-2 56 0 0,2 0 8 0 0,1-1 0 0 0,-3-3-336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7.2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216 0 4055 0 0,'-32'24'2331'0'0,"10"-7"3515"0"0,-25 25 1 0 0,-14 25 593 0 0,58-64-6256 0 0,1 0 0 0 0,-1 1 0 0 0,1-1 0 0 0,-1 1 0 0 0,1 0-1 0 0,0 0 1 0 0,1 0 0 0 0,-1 0 0 0 0,1 0 0 0 0,-1 0 0 0 0,1 0 0 0 0,0 5 0 0 0,1-8 1 0 0,11 13 126 0 0,-6-10-297 0 0,0 0 0 0 0,0 0 0 0 0,7 4 0 0 0,13 9 11 0 0,-22-14-22 0 0,0 0 1 0 0,-1 0-1 0 0,1 0 0 0 0,-1 1 1 0 0,0-1-1 0 0,0 0 0 0 0,0 1 1 0 0,-1-1-1 0 0,1 1 0 0 0,-1 0 1 0 0,0 0-1 0 0,0-1 0 0 0,0 1 1 0 0,0 0-1 0 0,-1 5 0 0 0,1 6 25 0 0,-1-1-1 0 0,-4 27 1 0 0,2-22-15 0 0,1-10 50 0 0,1-7-59 0 0,-1 0 0 0 0,1 0 1 0 0,0-1-1 0 0,0 1 0 0 0,-1 0 0 0 0,1 0 0 0 0,0 0 0 0 0,0 0 1 0 0,1 0-1 0 0,-1-1 0 0 0,0 1 0 0 0,1 0 0 0 0,-1 0 0 0 0,1 0 0 0 0,-1-1 1 0 0,1 1-1 0 0,0 0 0 0 0,0-1 0 0 0,0 1 0 0 0,0-1 0 0 0,0 1 1 0 0,0-1-1 0 0,0 1 0 0 0,0-1 0 0 0,3 3 0 0 0,32 21-4 0 0,-22-16 0 0 0,18 15 0 0 0,-28-21 0 0 0,0 1 0 0 0,0 0 0 0 0,-1 0 0 0 0,0 0 0 0 0,1 0 0 0 0,-1 1 0 0 0,-1-1 0 0 0,4 9 0 0 0,-2-6 42 0 0,-1 1 1 0 0,-1 0-1 0 0,0 0 0 0 0,0 0 0 0 0,1 14 0 0 0,-2-17 11 0 0,-2-1-1 0 0,1 1 1 0 0,0 0 0 0 0,-1-1-1 0 0,0 1 1 0 0,0 0-1 0 0,0-1 1 0 0,0 1-1 0 0,-1-1 1 0 0,0 0 0 0 0,-4 8-1 0 0,0-2 241 0 0,-1 1 1 0 0,-1-1-1 0 0,0-1 1 0 0,0 1-1 0 0,-14 11 0 0 0,-51 35 666 0 0,56-45-930 0 0,-40 24-900 0 0,32-22-8005 0 0,14-8-465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7.6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0 3655 0 0,'0'0'278'0'0,"0"2"-182"0"0,1 4 447 0 0,0-1 1 0 0,0 1-1 0 0,-1-1 1 0 0,-1 8 0 0 0,1-8 1024 0 0,-1-1 0 0 0,0 1 0 0 0,0 0 0 0 0,0-1 0 0 0,-4 9 0 0 0,-2 12 4344 0 0,4 2-3719 0 0,3-19-2381 0 0,-1 0 0 0 0,0 0 0 0 0,-3 10 0 0 0,2-11-5518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8.1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50 6303 0 0,'0'0'486'0'0,"0"-4"31"0"0,-5-3 1142 0 0,-7-13 4663 0 0,12 20-6183 0 0,0 0 0 0 0,0-1 0 0 0,0 1 0 0 0,0 0 0 0 0,0 0 0 0 0,0-1 0 0 0,0 1 0 0 0,0 0 0 0 0,0-1 0 0 0,0 1 1 0 0,0 0-1 0 0,0 0 0 0 0,0-1 0 0 0,0 1 0 0 0,0 0 0 0 0,0 0 0 0 0,0-1 0 0 0,0 1 0 0 0,1 0 0 0 0,-1 0 0 0 0,0-1 0 0 0,0 1 0 0 0,0 0 0 0 0,0 0 1 0 0,1-1-1 0 0,0 1 73 0 0,-1-1 1 0 0,1 1 0 0 0,0 0 0 0 0,-1 0 0 0 0,1-1 0 0 0,0 1-1 0 0,-1 0 1 0 0,1 0 0 0 0,0 0 0 0 0,0 0 0 0 0,-1 0 0 0 0,1 0-1 0 0,0 0 1 0 0,1 0 0 0 0,4-2 2508 0 0,-6 1-2675 0 0,1 1 0 0 0,-1-1 0 0 0,1 1 0 0 0,-1 0 0 0 0,1-1-1 0 0,-1 1 1 0 0,1 0 0 0 0,-1 0 0 0 0,1-1 0 0 0,-1 1 0 0 0,1 0 0 0 0,0 0 0 0 0,-1 0 0 0 0,1 0 0 0 0,-1-1 0 0 0,1 1 0 0 0,0 0 0 0 0,-1 0 0 0 0,1 0-1 0 0,0 0 1 0 0,11-1 460 0 0,-9 1-454 0 0,0-1 0 0 0,-1 1 0 0 0,1 0 0 0 0,0 0 0 0 0,0 0 0 0 0,0 0 1 0 0,0 1-1 0 0,0-1 0 0 0,0 1 0 0 0,0 0 0 0 0,-1-1 0 0 0,5 3 0 0 0,-2-2-34 0 0,1 0-9 0 0,15 14-8 0 0,-16-11-21 0 0,0 0 0 0 0,1 0 1 0 0,-2 1-1 0 0,8 8 0 0 0,-7-6-64 0 0,-1-1 0 0 0,0 0 0 0 0,0 1-1 0 0,0 0 1 0 0,-1 0 0 0 0,5 15 0 0 0,0 0-74 0 0,-6-18 129 0 0,0 0 0 0 0,0 1 0 0 0,-1-1 1 0 0,0 0-1 0 0,0 1 0 0 0,1 4 0 0 0,10 59-173 0 0,-5-31 140 0 0,18 73 36 0 0,4 29-12 0 0,-8-36 36 0 0,-14-74 40 0 0,-1 1 0 0 0,-1-1-1 0 0,-1 1 1 0 0,-1 37 0 0 0,-4-63-11 0 0,1-1 1 0 0,-1 0 0 0 0,0 0-1 0 0,0 0 1 0 0,0 0-1 0 0,0 0 1 0 0,-1 0 0 0 0,1-1-1 0 0,-1 1 1 0 0,1 0 0 0 0,-5 4-1 0 0,-27 27 694 0 0,21-23-136 0 0,11-10-265 0 0,-2-3 238 0 0,2 2-463 0 0,0 0-1 0 0,0 0 0 0 0,0-1 0 0 0,0 1 0 0 0,0-1 1 0 0,0 1-1 0 0,1-1 0 0 0,-1 1 0 0 0,0-1 1 0 0,0 1-1 0 0,1-1 0 0 0,-1 0 0 0 0,0 0 0 0 0,0 0-70 0 0,1 1 0 0 0,0-1 1 0 0,0 1-1 0 0,0-1 0 0 0,0 1 0 0 0,0 0 0 0 0,0-1 0 0 0,0 1 0 0 0,0-1 0 0 0,0 1 0 0 0,0-1 0 0 0,1 1 0 0 0,-1-1 0 0 0,0 1 0 0 0,0 0 0 0 0,0-1 0 0 0,0 1 0 0 0,1-1 0 0 0,-1 1 0 0 0,0 0 0 0 0,0-1 1 0 0,1 1-1 0 0,-1-1 0 0 0,0 1 0 0 0,1 0 0 0 0,-1 0 0 0 0,0-1 0 0 0,1 1 0 0 0,-1 0 0 0 0,1 0 0 0 0,-1-1 0 0 0,0 1 0 0 0,1 0 0 0 0,0 0 0 0 0,20-7 416 0 0,-17 6-400 0 0,9-2-1347 0 0,2 0-5833 0 0,0-2-2532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2.7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326 40 4055 0 0,'-42'22'312'0'0,"42"-22"-308"0"0,0-1-1 0 0,-1 1 0 0 0,1 0 0 0 0,0 0 1 0 0,-1 0-1 0 0,1 0 0 0 0,0 0 0 0 0,-1 0 1 0 0,1 0-1 0 0,0 0 0 0 0,0 0 1 0 0,-1-1-1 0 0,1 1 0 0 0,0 0 0 0 0,0 0 1 0 0,-1 0-1 0 0,1-1 0 0 0,0 1 0 0 0,0 0 1 0 0,-1 0-1 0 0,1-1 0 0 0,0 1 0 0 0,0 0 1 0 0,0 0-1 0 0,0-1 0 0 0,-1 1 0 0 0,1 0 1 0 0,0-1-1 0 0,0 1 0 0 0,0 0 0 0 0,0 0 1 0 0,0-1-1 0 0,-5-16 91 0 0,2 6 672 0 0,2 9-544 0 0,0 1 1 0 0,1-1-1 0 0,-1 0 0 0 0,0 1 0 0 0,0-1 0 0 0,0 1 0 0 0,0-1 0 0 0,-1 1 0 0 0,1 0 0 0 0,0 0 0 0 0,-1-1 0 0 0,1 1 0 0 0,0 0 0 0 0,-1 0 0 0 0,1 0 0 0 0,-1 0 0 0 0,0 1 0 0 0,1-1 0 0 0,-4-1 0 0 0,2 2 20 0 0,1 0 0 0 0,-1 0 0 0 0,0-1 0 0 0,1 2 0 0 0,-1-1 0 0 0,1 0 0 0 0,-1 0 0 0 0,1 1 0 0 0,-1 0 0 0 0,0-1-1 0 0,1 1 1 0 0,-3 2 0 0 0,-4 1 98 0 0,0 1 0 0 0,1 0 1 0 0,-1 1-1 0 0,1 0 0 0 0,1 1 0 0 0,-8 6 0 0 0,2 1-186 0 0,1 1-1 0 0,0 0 1 0 0,1 0-1 0 0,1 1 1 0 0,1 1 0 0 0,-12 26-1 0 0,9-15 153 0 0,2 1-1 0 0,1 0 1 0 0,-6 39-1 0 0,13-53-50 0 0,0-1 1 0 0,1 0-1 0 0,0 1 0 0 0,2-1 0 0 0,-1 1 1 0 0,2-1-1 0 0,0 1 0 0 0,4 14 0 0 0,-4-22 5 0 0,0-1-1 0 0,0 1 0 0 0,1-1 1 0 0,-1 0-1 0 0,1 0 1 0 0,1 0-1 0 0,-1 0 0 0 0,1 0 1 0 0,0-1-1 0 0,0 0 0 0 0,1 1 1 0 0,0-2-1 0 0,0 1 1 0 0,0 0-1 0 0,0-1 0 0 0,1 0 1 0 0,-1 0-1 0 0,13 5 0 0 0,-15-8-169 0 0,1 1-1 0 0,-1-1 0 0 0,1-1 0 0 0,-1 1 0 0 0,1-1 1 0 0,0 1-1 0 0,-1-1 0 0 0,1 0 0 0 0,-1 0 0 0 0,1-1 1 0 0,0 1-1 0 0,-1-1 0 0 0,1 1 0 0 0,-1-1 0 0 0,1 0 1 0 0,-1-1-1 0 0,0 1 0 0 0,1 0 0 0 0,-1-1 0 0 0,0 0 1 0 0,0 0-1 0 0,0 0 0 0 0,5-4 0 0 0,4-5 102 0 0,-1 0-1 0 0,0-1 1 0 0,19-26-1 0 0,-15 17-101 0 0,-1-1-1 0 0,-1-1 1 0 0,0 0-1 0 0,14-42 1 0 0,-20 46-64 0 0,-1-1 1 0 0,-1-1-1 0 0,-1 1 1 0 0,-1-1-1 0 0,0 1 1 0 0,-1-31-1 0 0,-2 45-55 0 0,0 1-1 0 0,-1-1 1 0 0,0 1-1 0 0,1 0 0 0 0,-2-1 1 0 0,1 1-1 0 0,-1 0 0 0 0,0 0 1 0 0,0 0-1 0 0,-3-5 0 0 0,4 7-180 0 0,-1 1 0 0 0,0 0 0 0 0,0-1 0 0 0,0 1 0 0 0,0 0 0 0 0,-1 0 0 0 0,1 0 0 0 0,0 0 0 0 0,-1 1 0 0 0,1-1 0 0 0,-1 1 0 0 0,0-1 0 0 0,0 1 0 0 0,1 0 0 0 0,-1 0 0 0 0,0 0 0 0 0,0 0 0 0 0,0 1 0 0 0,-3-1 0 0 0,-14 0-3146 0 0,8 0-3066 0 0,9 1 3789 0 0,4-1 597 0 0,-1 0 1965 0 0,0 0-1 0 0,1 1 0 0 0,-1-1 0 0 0,0 1 0 0 0,1-1 0 0 0,-1 1 0 0 0,1-1 0 0 0,-1 1 0 0 0,1-1 0 0 0,-1 1 0 0 0,1 0 0 0 0,-1-1 0 0 0,1 1 0 0 0,0 0 0 0 0,-1-1 0 0 0,1 1 0 0 0,-1 0 0 0 0,2-1 0 0 0,21-6-1475 0 0,-8 2 1029 0 0,-14 4 575 0 0,1 0-1 0 0,0 0 0 0 0,0 1 0 0 0,0-1 1 0 0,0 0-1 0 0,0 1 0 0 0,0-1 0 0 0,0 1 1 0 0,0 0-1 0 0,0-1 0 0 0,1 1 0 0 0,-1 0 1 0 0,0 0-1 0 0,0 1 0 0 0,0-1 0 0 0,0 0 1 0 0,0 1-1 0 0,0-1 0 0 0,0 1 0 0 0,0 0 1 0 0,0-1-1 0 0,0 1 0 0 0,0 0 0 0 0,0 0 1 0 0,0 0-1 0 0,-1 1 0 0 0,1-1 0 0 0,0 0 1 0 0,-1 1-1 0 0,1-1 0 0 0,-1 1 0 0 0,0-1 1 0 0,1 1-1 0 0,-1 0 0 0 0,0 0 0 0 0,0-1 1 0 0,0 1-1 0 0,1 3 0 0 0,0 0 119 0 0,5 10 1065 0 0,6 24 1 0 0,-12-34-883 0 0,0 0 1 0 0,0 0-1 0 0,0 0 1 0 0,-1 1 0 0 0,0-1-1 0 0,0 0 1 0 0,0 0-1 0 0,-2 11 1 0 0,-1-2 565 0 0,1 1 1 0 0,0 16 0 0 0,-3 22 805 0 0,-22 67 1627 0 0,26-115-1349 0 0,3-5-752 0 0,4-8-333 0 0,9-19-749 0 0,-14 26-49 0 0,37-75 194 0 0,-22 40-206 0 0,2 1-1 0 0,1 1 1 0 0,42-54 0 0 0,-46 69-112 0 0,-7 9 0 0 0,0 0 0 0 0,10-9 0 0 0,-16 17 0 0 0,0 0 0 0 0,1 0 0 0 0,-1 0 0 0 0,1 0 0 0 0,0 1 0 0 0,-1-1 0 0 0,1 1 0 0 0,0-1 0 0 0,0 1 0 0 0,0 0 0 0 0,0 0 0 0 0,0 1 0 0 0,4-2 0 0 0,-6 2 14 0 0,0 1 1 0 0,0-1-1 0 0,1 0 1 0 0,-1 0-1 0 0,0 1 1 0 0,0-1-1 0 0,0 0 0 0 0,0 1 1 0 0,1-1-1 0 0,-1 1 1 0 0,0 0-1 0 0,0-1 1 0 0,0 1-1 0 0,0 0 0 0 0,0-1 1 0 0,-1 1-1 0 0,1 0 1 0 0,0 0-1 0 0,0 0 1 0 0,0 0-1 0 0,-1 0 0 0 0,1 0 1 0 0,-1 0-1 0 0,1 0 1 0 0,0 0-1 0 0,-1 0 0 0 0,1 2 1 0 0,1 4 78 0 0,1-1 1 0 0,-1 1-1 0 0,1 9 1 0 0,-2-15-69 0 0,4 36 948 0 0,-1 1-1 0 0,-2 70 1 0 0,0 4 674 0 0,-2-107-1547 0 0,0-2-80 0 0,0 0 1 0 0,0 1-1 0 0,0-1 0 0 0,1 0 1 0 0,-1 0-1 0 0,1 0 0 0 0,0 1 0 0 0,0-1 1 0 0,0 0-1 0 0,0 0 0 0 0,1 0 0 0 0,-1-1 1 0 0,4 5-1 0 0,-5-6-20 0 0,0-1 0 0 0,1 1 0 0 0,-1-1 0 0 0,0 1 0 0 0,1-1 0 0 0,-1 1 0 0 0,1-1 0 0 0,-1 1 0 0 0,0-1 0 0 0,1 1 0 0 0,-1-1 0 0 0,1 0 0 0 0,-1 1 0 0 0,1-1 0 0 0,0 0 0 0 0,-1 0 0 0 0,1 1 0 0 0,-1-1 0 0 0,1 0 0 0 0,0 0 0 0 0,-1 0 0 0 0,1 0 0 0 0,-1 0 0 0 0,1 0 0 0 0,0 0 0 0 0,-1 0 0 0 0,1 0 0 0 0,-1 0 0 0 0,2 0 0 0 0,0-1 0 0 0,1 1-94 0 0,0 0 0 0 0,0 0-1 0 0,0-1 1 0 0,-1 1 0 0 0,1-1 0 0 0,0 0 0 0 0,0 0-1 0 0,0 0 1 0 0,-1 0 0 0 0,1 0 0 0 0,-1-1 0 0 0,5-2-1 0 0,10-11-2784 0 0,-2-1-3637 0 0,-13 14 5051 0 0,10-12-7466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3.1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2 210 4055 0 0,'6'21'-492'0'0,"-4"-16"1399"0"0,0 0-1 0 0,0 0 0 0 0,1-1 0 0 0,3 7 0 0 0,-4-9-367 0 0,0 0-1 0 0,0 0 1 0 0,0 1 0 0 0,0-2 0 0 0,0 1 0 0 0,0 0-1 0 0,0 0 1 0 0,1-1 0 0 0,-1 1 0 0 0,0-1 0 0 0,1 1 0 0 0,0-1-1 0 0,-1 0 1 0 0,1 0 0 0 0,0-1 0 0 0,-1 1 0 0 0,5 0 0 0 0,-3 0-128 0 0,0-1 0 0 0,0-1 0 0 0,0 1 0 0 0,0-1 0 0 0,0 1 0 0 0,0-1 0 0 0,-1 0 0 0 0,1 0 0 0 0,0-1 0 0 0,0 1 0 0 0,6-5 0 0 0,0 0 111 0 0,1-1 1 0 0,12-11-1 0 0,-14 10-413 0 0,0-1-1 0 0,0-1 1 0 0,-1 0 0 0 0,-1 0-1 0 0,0 0 1 0 0,0-1-1 0 0,-1 0 1 0 0,0 0-1 0 0,-1-1 1 0 0,-1 0-1 0 0,0 0 1 0 0,5-21-1 0 0,-8 28-84 0 0,0 0 0 0 0,0 0 0 0 0,-1 0-1 0 0,1 0 1 0 0,-1 0 0 0 0,0 0 0 0 0,-1-1 0 0 0,1 1-1 0 0,-3-6 1 0 0,3 10-9 0 0,-1-1 1 0 0,1 1-1 0 0,-1-1 0 0 0,0 1 0 0 0,1-1 0 0 0,-1 1 0 0 0,0-1 0 0 0,0 1 1 0 0,0 0-1 0 0,0 0 0 0 0,0-1 0 0 0,-1 1 0 0 0,1 0 0 0 0,0 0 0 0 0,0 0 1 0 0,-1 0-1 0 0,1 0 0 0 0,-1 1 0 0 0,1-1 0 0 0,-1 0 0 0 0,1 1 0 0 0,-1-1 1 0 0,1 1-1 0 0,-1-1 0 0 0,0 1 0 0 0,1 0 0 0 0,-1-1 0 0 0,0 1 0 0 0,1 0 1 0 0,-1 0-1 0 0,-2 1 0 0 0,-4-1 89 0 0,1 1 1 0 0,-1 1 0 0 0,1-1-1 0 0,0 1 1 0 0,-1 1 0 0 0,1-1 0 0 0,1 1-1 0 0,-1 0 1 0 0,0 1 0 0 0,1 0-1 0 0,-1 0 1 0 0,1 0 0 0 0,0 1-1 0 0,0-1 1 0 0,-5 8 0 0 0,3-3 67 0 0,0 0 0 0 0,0 1 0 0 0,1 0 0 0 0,0 1 0 0 0,1 0-1 0 0,1 0 1 0 0,-1 0 0 0 0,-4 16 0 0 0,2-4 263 0 0,1 0-1 0 0,1 0 1 0 0,1 1-1 0 0,2 0 1 0 0,-2 26-1 0 0,5-42-375 0 0,0 1-1 0 0,1-1 1 0 0,0 0 0 0 0,0 0-1 0 0,1 0 1 0 0,0 0-1 0 0,1 0 1 0 0,3 7 0 0 0,-3-9-61 0 0,0-1 1 0 0,0 1 0 0 0,0-1-1 0 0,1 0 1 0 0,0 0 0 0 0,0-1 0 0 0,0 1-1 0 0,1-1 1 0 0,-1 0 0 0 0,1 0-1 0 0,10 6 1 0 0,-9-7 48 0 0,0 0 1 0 0,0-1-1 0 0,0 0 0 0 0,1 0 0 0 0,-1 0 1 0 0,0-1-1 0 0,1 0 0 0 0,-1 0 0 0 0,1-1 1 0 0,-1 0-1 0 0,1 0 0 0 0,-1 0 0 0 0,1-1 1 0 0,-1 0-1 0 0,11-3 0 0 0,1-1-1222 0 0,33-13 1 0 0,-10 0-6261 0 0,-5 0-2761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4.0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314 677 6271 0 0,'-1'-6'507'0'0,"0"-1"0"0"0,-1 1-1 0 0,1 0 1 0 0,-1-1 0 0 0,-1 1-1 0 0,1 0 1 0 0,-1 0 0 0 0,0 0-1 0 0,-1 1 1 0 0,1-1 0 0 0,-1 1-1 0 0,-6-7 1 0 0,8 10-343 0 0,0 0 0 0 0,0-1 1 0 0,0 1-1 0 0,-1 1 0 0 0,1-1 0 0 0,0 0 0 0 0,-1 0 0 0 0,0 1 1 0 0,1 0-1 0 0,-1-1 0 0 0,0 1 0 0 0,1 0 0 0 0,-1 0 0 0 0,0 1 1 0 0,0-1-1 0 0,0 0 0 0 0,0 1 0 0 0,0 0 0 0 0,0 0 1 0 0,0 0-1 0 0,0 0 0 0 0,-4 1 0 0 0,3-1-40 0 0,0 2-1 0 0,0-1 1 0 0,0 0 0 0 0,0 1 0 0 0,0 0-1 0 0,0 0 1 0 0,0 0 0 0 0,0 0 0 0 0,1 1-1 0 0,-1-1 1 0 0,1 1 0 0 0,0 0-1 0 0,0 0 1 0 0,-5 7 0 0 0,-4 5 9 0 0,1 1 1 0 0,1 0-1 0 0,1 1 0 0 0,0 0 1 0 0,1 1-1 0 0,-8 23 0 0 0,-40 159 37 0 0,49-168 411 0 0,2 0 0 0 0,1 0 1 0 0,2 1-1 0 0,2 44 0 0 0,6-40 746 0 0,-6-35-1203 0 0,1 1 1 0 0,0-1-1 0 0,0 0 0 0 0,-1 0 0 0 0,1 0 1 0 0,1 0-1 0 0,-1 0 0 0 0,0 0 0 0 0,0-1 1 0 0,1 1-1 0 0,-1 0 0 0 0,1-1 1 0 0,3 4-1 0 0,-4-5-69 0 0,0 1 1 0 0,0-1 0 0 0,0 1-1 0 0,0-1 1 0 0,0 0 0 0 0,0 0-1 0 0,1 1 1 0 0,-1-1 0 0 0,0 0-1 0 0,0 0 1 0 0,0 0-1 0 0,0 0 1 0 0,0 0 0 0 0,1-1-1 0 0,-1 1 1 0 0,0 0 0 0 0,0 0-1 0 0,0-1 1 0 0,0 1 0 0 0,0-1-1 0 0,0 1 1 0 0,0-1 0 0 0,2 0-1 0 0,22-19 319 0 0,-21 17-309 0 0,10-10 59 0 0,-1-1 1 0 0,0-1-1 0 0,0 0 0 0 0,-2 0 0 0 0,10-18 0 0 0,44-89 168 0 0,-52 96-223 0 0,48-108 156 0 0,-30 63-161 0 0,-9 16-64 0 0,-3-1 0 0 0,20-99 0 0 0,-26 94 0 0 0,22-114-176 0 0,-32 164 169 0 0,27-136-2 0 0,-28 139 33 0 0,-1-1 0 0 0,0 0-1 0 0,0 1 1 0 0,-1-1 0 0 0,0 0 0 0 0,-2-10 0 0 0,2 19-19 0 0,0-1 1 0 0,0 1 0 0 0,0 0 0 0 0,0 0-1 0 0,0 0 1 0 0,0-1 0 0 0,0 1-1 0 0,0 0 1 0 0,0 0 0 0 0,-1-1 0 0 0,1 1-1 0 0,0 0 1 0 0,0 0 0 0 0,0 0-1 0 0,0 0 1 0 0,0-1 0 0 0,0 1 0 0 0,-1 0-1 0 0,1 0 1 0 0,0 0 0 0 0,0 0-1 0 0,0-1 1 0 0,0 1 0 0 0,-1 0 0 0 0,1 0-1 0 0,0 0 1 0 0,0 0 0 0 0,0 0 0 0 0,-1 0-1 0 0,1 0 1 0 0,0 0 0 0 0,0 0-1 0 0,0-1 1 0 0,-1 1 0 0 0,1 0 0 0 0,0 0-1 0 0,0 0 1 0 0,-1 0 0 0 0,1 0-1 0 0,0 1 1 0 0,0-1 0 0 0,-1 0 0 0 0,-8 8 123 0 0,-6 16 40 0 0,4 4 111 0 0,1 0 1 0 0,-12 57-1 0 0,-2 62 322 0 0,18-98-444 0 0,-5 35 320 0 0,4 0 0 0 0,4 1 0 0 0,10 113 0 0 0,-5-177-478 0 0,0 1 0 0 0,12 37 0 0 0,-12-52 0 0 0,0-1 0 0 0,0 0 0 0 0,1 1 0 0 0,0-1 0 0 0,0 0 0 0 0,1 0 0 0 0,0 0 0 0 0,0-1 0 0 0,0 1 0 0 0,0-1 0 0 0,1 0 0 0 0,10 8 0 0 0,-13-12 0 0 0,1 1 0 0 0,0 0 0 0 0,0-1 0 0 0,0 0 0 0 0,0 0 0 0 0,0 0 0 0 0,0 0 0 0 0,0 0 0 0 0,0 0 0 0 0,1-1 0 0 0,-1 1 0 0 0,0-1 0 0 0,0 0 0 0 0,0 0 0 0 0,1-1 0 0 0,-1 1 0 0 0,0 0 0 0 0,0-1 0 0 0,0 0 0 0 0,0 0 0 0 0,1 0 0 0 0,-1 0 0 0 0,0 0 0 0 0,-1-1 0 0 0,1 1 0 0 0,0-1 0 0 0,4-3 0 0 0,4-4 0 0 0,-1 1 0 0 0,0-1 0 0 0,0-1 0 0 0,-1 0 0 0 0,9-13 0 0 0,1-5-526 0 0,-2 0-1 0 0,0-1 1 0 0,16-44 0 0 0,-25 50-3906 0 0,-5 8-2952 0 0,-1 3-791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4.3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2847 0 0,'3'13'797'0'0,"-1"-1"-1"0"0,0 0 0 0 0,-1 0 0 0 0,-1 1 1 0 0,1-1-1 0 0,-3 14 0 0 0,-13 76 7918 0 0,10-75-7466 0 0,-21 134 5887 0 0,26-160-6895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4.8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2591 0 0,'7'4'4347'0'0,"0"3"-2105"0"0,0 0 0 0 0,0 0 0 0 0,-1 1-1 0 0,10 12 1 0 0,-8-7-1158 0 0,-1 0 0 0 0,10 21 0 0 0,-13-21-716 0 0,0 0 1 0 0,0 0-1 0 0,-2 1 0 0 0,1-1 1 0 0,-2 1-1 0 0,0-1 0 0 0,-1 26 0 0 0,-4 4 467 0 0,-10 49 0 0 0,-14 15 439 0 0,4-23 364 0 0,51-149-46 0 0,20-54-1703 0 0,12-23-916 0 0,-45 114 702 0 0,2 1 1 0 0,35-48-1 0 0,-47 70 362 0 0,0 1 0 0 0,0 0 0 0 0,8-7 0 0 0,-11 11 94 0 0,9 19 362 0 0,-8-10-366 0 0,-1 0 0 0 0,0 0 0 0 0,-1 0 0 0 0,1 0 0 0 0,-2 0-1 0 0,1 0 1 0 0,-1 0 0 0 0,-3 9 0 0 0,2 0-25 0 0,-7 33 834 0 0,-25 85 0 0 0,21-82-521 0 0,28-72-358 0 0,3-12-57 0 0,28-59 0 0 0,5-38 0 0 0,-45 108 0 0 0,-4 12 0 0 0,0 0 0 0 0,0 1 0 0 0,1-1 0 0 0,0 1 0 0 0,0 0 0 0 0,7-11 0 0 0,-9 19 0 0 0,0 1 0 0 0,0-1 0 0 0,0 0 0 0 0,-1 0 0 0 0,1 1 0 0 0,-1-1 0 0 0,1 0 0 0 0,-1 3 0 0 0,0-5 0 0 0,1 16 0 0 0,0 0 0 0 0,-2-1 0 0 0,-3 23 0 0 0,2-9 0 0 0,1-24 0 0 0,-4 100 0 0 0,6-91 0 0 0,0 0 0 0 0,1-1 0 0 0,0 1 0 0 0,1 0 0 0 0,6 19 0 0 0,-8-31 0 0 0,1 1 0 0 0,-1-1 0 0 0,0 1 0 0 0,0-1 0 0 0,1 0 0 0 0,0 0 0 0 0,-1 1 0 0 0,1-1 0 0 0,2 2 0 0 0,9 5 0 0 0,-10-7-192 0 0,1 0 1 0 0,0 0-1 0 0,0-1 0 0 0,0 1 1 0 0,5 0-1 0 0,11 1-7686 0 0,-1-1-2318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6127 0 0,'0'0'472'0'0,"1"1"-306"0"0,5 9 306 0 0,0-1 0 0 0,-1 2 1 0 0,0-1-1 0 0,-1 1 1 0 0,0-1-1 0 0,-1 1 0 0 0,3 16 1 0 0,2 3-291 0 0,-3-12-603 0 0,3 11 3970 0 0,21 51 1 0 0,-25-71-2634 0 0,1 0 1 0 0,0 0 0 0 0,1 0-1 0 0,10 11 1 0 0,-11-14-1015 0 0,0-1 0 0 0,1 0 0 0 0,12 9 0 0 0,-10-10-927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5.3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28 257 5351 0 0,'0'0'416'0'0,"1"1"-272"0"0,0 0-118 0 0,3 3 859 0 0,1 0 0 0 0,0 0 0 0 0,0-1 0 0 0,1 1 0 0 0,5 2 0 0 0,-9-6-595 0 0,0 1 0 0 0,0 0 0 0 0,0-1 0 0 0,0 0 0 0 0,1 1 0 0 0,-1-1 0 0 0,0 0 0 0 0,0 0 0 0 0,0 0 0 0 0,0 0 1 0 0,1-1-1 0 0,-1 1 0 0 0,0 0 0 0 0,0-1 0 0 0,0 0 0 0 0,0 1 0 0 0,0-1 0 0 0,2-1 0 0 0,3-2 423 0 0,0 1-1 0 0,-1-2 1 0 0,0 1 0 0 0,7-6-1 0 0,3-5-92 0 0,18-23-1 0 0,-20 22 91 0 0,-7 8-583 0 0,-1 0 1 0 0,0-1 0 0 0,0 0-1 0 0,-1 0 1 0 0,0 0 0 0 0,4-13-1 0 0,-6 15-85 0 0,-1 0 0 0 0,0 0 0 0 0,0 0 0 0 0,-1-1 0 0 0,0 1 0 0 0,0-1 0 0 0,-1 1 0 0 0,0-1 0 0 0,-1-11 0 0 0,1 18 0 0 0,-1 0 1 0 0,1 0-1 0 0,0-1 1 0 0,-1 1-1 0 0,1 0 0 0 0,-1 0 1 0 0,0-1-1 0 0,1 1 0 0 0,-1 0 1 0 0,0 0-1 0 0,0 0 0 0 0,0 0 1 0 0,1 0-1 0 0,-1 0 0 0 0,0 0 1 0 0,0 0-1 0 0,-1 0 0 0 0,1 1 1 0 0,0-1-1 0 0,0 0 0 0 0,0 1 1 0 0,0-1-1 0 0,-1 0 0 0 0,1 1 1 0 0,0 0-1 0 0,-1-1 0 0 0,1 1 1 0 0,0 0-1 0 0,-2-1 0 0 0,-3 1 171 0 0,-1 0-1 0 0,1-1 0 0 0,-1 2 0 0 0,-9 0 0 0 0,16 0-206 0 0,-7 0 165 0 0,-1 1 0 0 0,1 0 0 0 0,1 0 0 0 0,-1 1 0 0 0,0 0 0 0 0,0 0 0 0 0,1 0 0 0 0,0 1 0 0 0,0 0-1 0 0,0 1 1 0 0,0-1 0 0 0,1 1 0 0 0,-7 7 0 0 0,0 1 138 0 0,0 1 0 0 0,1 1 0 0 0,1-1 0 0 0,-10 20 0 0 0,14-23-97 0 0,1 0 1 0 0,0 1 0 0 0,1-1-1 0 0,1 1 1 0 0,0 0 0 0 0,0 0-1 0 0,1 0 1 0 0,1 0-1 0 0,0 0 1 0 0,1 20 0 0 0,0-22-175 0 0,1 0 0 0 0,1-1 0 0 0,-1 0 0 0 0,1 1 0 0 0,1-1 0 0 0,0 0 0 0 0,0 0 0 0 0,1 0 0 0 0,0 0 0 0 0,1-1 0 0 0,0 0 0 0 0,0 0 0 0 0,0 0 0 0 0,8 8 0 0 0,-8-12-38 0 0,0 0 0 0 0,1 0 0 0 0,-1 0 0 0 0,1 0 0 0 0,0-1 0 0 0,-1 0 0 0 0,1 0 0 0 0,1-1 0 0 0,-1 1 0 0 0,0-1 0 0 0,1-1 0 0 0,-1 1 0 0 0,1-1 0 0 0,-1 0 0 0 0,1-1 0 0 0,0 1 0 0 0,-1-1 0 0 0,1-1 0 0 0,0 1 0 0 0,-1-1 0 0 0,1 0 0 0 0,-1-1 0 0 0,1 0 0 0 0,-1 0 0 0 0,0 0 0 0 0,0 0 0 0 0,0-1 0 0 0,8-5 0 0 0,0-1-190 0 0,-1-1 0 0 0,0 0 0 0 0,17-18 0 0 0,-19 17-1462 0 0,-1-1 1 0 0,-1 0-1 0 0,15-25 0 0 0,-18 26-1026 0 0,-1-1-1 0 0,0 0 0 0 0,-1 0 0 0 0,5-23 0 0 0,-8 16-2576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5.7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115 10 2159 0 0,'3'-10'15270'0'0,"-3"33"-10478"0"0,-9 15-2125 0 0,4-15-1347 0 0,-37 126 2881 0 0,15-61-2455 0 0,13-44-1413 0 0,8-30-241 0 0,1 0-1 0 0,-4 24 1 0 0,9-32-88 0 0,4-6-4 0 0,3-6 0 0 0,-7 6 0 0 0,68-104 0 0 0,-7 9 0 0 0,-3 12-37 0 0,26-32-763 0 0,-79 108 798 0 0,0 2 1 0 0,0-1 0 0 0,8-6-1 0 0,-12 11 288 0 0,9 17 148 0 0,-10-7-418 0 0,1 1-1 0 0,-1-1 1 0 0,-1 1-1 0 0,1 0 0 0 0,-2-1 1 0 0,1 0-1 0 0,-6 16 1 0 0,-1 15-17 0 0,3-13 1 0 0,1-4 0 0 0,-2 33 0 0 0,6-48 0 0 0,0 0 0 0 0,0 0 0 0 0,1 0 0 0 0,1 1 0 0 0,-1-1 0 0 0,1 0 0 0 0,5 13 0 0 0,-5-17 31 0 0,0-1 1 0 0,0 1-1 0 0,0 0 0 0 0,0-1 1 0 0,1 1-1 0 0,-1-1 0 0 0,1 0 1 0 0,0 0-1 0 0,0 0 0 0 0,0 0 1 0 0,0 0-1 0 0,1-1 1 0 0,-1 1-1 0 0,1-1 0 0 0,-1 0 1 0 0,9 3-1 0 0,-7-3-344 0 0,0-1-1 0 0,0 1 1 0 0,0-1 0 0 0,1 0 0 0 0,7 0 0 0 0,-8-1-1432 0 0,1 0-1 0 0,0 0 1 0 0,0-1 0 0 0,11-2 0 0 0,6-5-8015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6.1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250 0 14511 0 0,'-42'52'2998'0'0,"-25"21"6985"0"0,65-71-9704 0 0,-1 1 0 0 0,1-1-1 0 0,0 1 1 0 0,0 0 0 0 0,0 0-1 0 0,0-1 1 0 0,0 1 0 0 0,1 0 0 0 0,-1 1-1 0 0,1-1 1 0 0,0 0 0 0 0,0 0-1 0 0,0 1 1 0 0,0-1 0 0 0,1 0-1 0 0,-1 1 1 0 0,1-1 0 0 0,0 6-1 0 0,0-5-279 0 0,1 0 0 0 0,0 0-1 0 0,1 0 1 0 0,-1 0 0 0 0,0 0 0 0 0,1 0-1 0 0,0-1 1 0 0,0 1 0 0 0,0-1 0 0 0,0 1-1 0 0,1-1 1 0 0,-1 0 0 0 0,1 0 0 0 0,0 0-1 0 0,4 3 1 0 0,15 11 1 0 0,-11-9 0 0 0,0 1 0 0 0,14 15 0 0 0,-22-22 0 0 0,0 1 0 0 0,-1 0 0 0 0,1 0 0 0 0,-1 0 0 0 0,0 0 0 0 0,0 0 0 0 0,0 1 0 0 0,0-1 0 0 0,-1 1 0 0 0,1-1 0 0 0,-1 1 0 0 0,0-1 0 0 0,0 1 0 0 0,0 0 0 0 0,0 0 0 0 0,-1-1 0 0 0,0 1 0 0 0,0 0 0 0 0,0 0 0 0 0,0 0 0 0 0,0-1 0 0 0,-1 1 0 0 0,1 0 0 0 0,-1 0 0 0 0,0-1 0 0 0,-1 1 0 0 0,1-1 0 0 0,0 1 0 0 0,-1-1 0 0 0,0 1 0 0 0,0-1 0 0 0,0 0 0 0 0,-5 6 0 0 0,1-1 0 0 0,-1-1 0 0 0,1 0 0 0 0,-2 0 0 0 0,1-1 0 0 0,-1 0 0 0 0,0 0 0 0 0,0-1 0 0 0,0 0 0 0 0,-1 0 0 0 0,0-1 0 0 0,0 0 0 0 0,0-1 0 0 0,-1 0 0 0 0,1 0 0 0 0,-19 2 0 0 0,25-5 28 0 0,1 0 0 0 0,-1 0 0 0 0,1 0 0 0 0,-1 0 0 0 0,0 0 0 0 0,1 0 1 0 0,-1-1-1 0 0,1 1 0 0 0,-1-1 0 0 0,1 0 0 0 0,-1 0 0 0 0,1 0 0 0 0,0 0 0 0 0,0 0 0 0 0,-1-1 0 0 0,1 1 0 0 0,0 0 0 0 0,0-1 0 0 0,0 0 0 0 0,0 0 1 0 0,-2-2-1 0 0,2 1-247 0 0,-1 0 0 0 0,1 0 0 0 0,1-1 0 0 0,-1 1 0 0 0,0 0 0 0 0,0-4 0 0 0,-5-24-7894 0 0,7 5-2083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6.5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 1 10535 0 0,'3'8'529'0'0,"-1"1"0"0"0,-1 0-1 0 0,1 0 1 0 0,-1 0 0 0 0,-1 14-1 0 0,-1-9 2385 0 0,0 0 0 0 0,-7 25 0 0 0,-36 135 6033 0 0,26-97-7615 0 0,5-22-1287 0 0,24-77-6081 0 0,0-2-1252 0 0,0 0-1129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6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11287 0 0,'0'0'10134'0'0,"1"8"-8387"0"0,-2 9 742 0 0,1 0-1 0 0,2 24 1 0 0,3-6-1475 0 0,12 41 1 0 0,-2 4-901 0 0,-12-56-118 0 0,1 1 1 0 0,14 42 0 0 0,-17-65 3 0 0,-1 0 0 0 0,1 0 0 0 0,0 0 0 0 0,0 0 0 0 0,0-1 0 0 0,0 1 0 0 0,0 0 0 0 0,0 0 0 0 0,1-1 0 0 0,-1 1 0 0 0,1 0 0 0 0,-1-1 0 0 0,1 1 0 0 0,-1-1 0 0 0,1 0 0 0 0,0 0 0 0 0,0 0 0 0 0,-1 1 0 0 0,1-2 0 0 0,0 1 0 0 0,0 0 0 0 0,3 1 0 0 0,-3-2 0 0 0,1 0 0 0 0,-1 0 0 0 0,1 0 0 0 0,-1-1 0 0 0,0 1 0 0 0,1 0 0 0 0,-1-1 0 0 0,0 0 0 0 0,1 1 0 0 0,-1-1 0 0 0,0 0 0 0 0,0 0 0 0 0,0 0 0 0 0,0-1 0 0 0,0 1 0 0 0,0 0 0 0 0,0-1 0 0 0,0 0 0 0 0,2-1 0 0 0,5-7 0 0 0,1 0 0 0 0,-2-1 0 0 0,1 0 0 0 0,-1 0 0 0 0,-1 0 0 0 0,0-1 0 0 0,7-16 0 0 0,-11 20 0 0 0,0 0 0 0 0,0 0 0 0 0,-1-1 0 0 0,0 1 0 0 0,0 0 0 0 0,-1-1 0 0 0,0 1 0 0 0,0-1 0 0 0,-1 1 0 0 0,0-1 0 0 0,0 1 0 0 0,-4-16 0 0 0,2 19-10 0 0,1 1-1 0 0,-1-1 1 0 0,-1 1-1 0 0,1 0 1 0 0,-1 0-1 0 0,1 0 1 0 0,-1 0 0 0 0,0 0-1 0 0,0 1 1 0 0,-1-1-1 0 0,1 1 1 0 0,-1 0-1 0 0,0 0 1 0 0,0 0-1 0 0,0 0 1 0 0,0 1 0 0 0,0 0-1 0 0,-1 0 1 0 0,1 0-1 0 0,-1 0 1 0 0,1 0-1 0 0,-6 0 1 0 0,5 1 755 0 0,3 0-3050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7.2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1 11831 0 0,'7'0'1230'0'0,"-2"2"930"0"0,-2 2 1829 0 0,1 14-641 0 0,-3-8-1951 0 0,0 1 0 0 0,-1-1 1 0 0,0 1-1 0 0,-1-1 0 0 0,-3 20 0 0 0,-17 52 65 0 0,17-70-1254 0 0,-10 30-129 0 0,-31 65-1 0 0,6-20-79 0 0,10-10 1 0 0,27-65 0 0 0,2-12 0 0 0,0 1 0 0 0,0-1 0 0 0,0 0 0 0 0,0 0 0 0 0,0 0 0 0 0,0 0 0 0 0,0 0 0 0 0,0 1 0 0 0,0-1 0 0 0,0 0 0 0 0,0 0 0 0 0,0 0 0 0 0,0 0 0 0 0,1 0 0 0 0,-1 0 0 0 0,0 1 0 0 0,0-1 0 0 0,0 0 0 0 0,0 0 0 0 0,0 0 0 0 0,0 0 0 0 0,0 0 0 0 0,0 0 0 0 0,1 0 0 0 0,-1 0 0 0 0,0 0 0 0 0,0 1 0 0 0,0-1 0 0 0,0 0 0 0 0,0 0 0 0 0,1 0 0 0 0,-1 0 0 0 0,0 0 0 0 0,0 0 0 0 0,0 0 0 0 0,0 0 0 0 0,0 0 0 0 0,1 0 0 0 0,-1 0 0 0 0,0 0 0 0 0,0 0 0 0 0,0 0 0 0 0,0 0 0 0 0,0 0 0 0 0,1 0 0 0 0,-1-1 0 0 0,0 1 0 0 0,0 0 0 0 0,0 0 0 0 0,0 0 0 0 0,0 0 0 0 0,0 0 0 0 0,0 0 0 0 0,1 0 0 0 0,-1 0 0 0 0,5-4 0 0 0,1-2 0 0 0,-1-1 0 0 0,1 0 0 0 0,4-7 0 0 0,10-12 0 0 0,89-118 0 0 0,-32 38 0 0 0,-68 95 0 0 0,11-15 0 0 0,2 0 0 0 0,23-21 0 0 0,-42 44 0 0 0,-2 2 0 0 0,0 0 0 0 0,0 0 0 0 0,0 0 0 0 0,0 1 0 0 0,0-1 0 0 0,0 0 0 0 0,0 0 0 0 0,0 1 0 0 0,0-1 0 0 0,0 1 0 0 0,0-1 0 0 0,0 1 0 0 0,0-1 0 0 0,1 1 0 0 0,-1 0 0 0 0,0 0 0 0 0,0-1 0 0 0,1 1 0 0 0,-1 0 0 0 0,0 0 0 0 0,0 0 0 0 0,1 0 0 0 0,-1 1 0 0 0,0-1 0 0 0,2 0 0 0 0,5 4 0 0 0,-2 4 0 0 0,-2 2 0 0 0,-1 0 0 0 0,0 0 0 0 0,-1 0 0 0 0,0 0 0 0 0,-1 0 0 0 0,0 13 0 0 0,0-8 0 0 0,1 0 0 0 0,4 18 0 0 0,-2-18 0 0 0,0 0 0 0 0,1-1 0 0 0,1 1 0 0 0,16 26 0 0 0,-18-35 0 0 0,0 1 0 0 0,1-2 0 0 0,0 1 0 0 0,0 0 0 0 0,0-1 0 0 0,1 0 0 0 0,0 0 0 0 0,0 0 0 0 0,0-1 0 0 0,0 0 0 0 0,1 0 0 0 0,9 3 0 0 0,-3-2 122 0 0,1 0 0 0 0,1-1 0 0 0,-1-1 0 0 0,0-1 0 0 0,24 2 1 0 0,10-1-2856 0 0,-10-2-4295 0 0,0 3-3168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51:29.2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382 1 4543 0 0,'-3'0'354'0'0,"-21"4"148"0"0,0 1 0 0 0,0 1 1 0 0,-39 16-1 0 0,52-16-116 0 0,-1-1-1 0 0,2 1 1 0 0,-1 1-1 0 0,1 0 1 0 0,0 0 0 0 0,0 1-1 0 0,1 1 1 0 0,0-1-1 0 0,-13 17 1 0 0,18-20-234 0 0,-5 7 251 0 0,0 0-1 0 0,0 0 0 0 0,1 1 1 0 0,1 0-1 0 0,-10 24 1 0 0,5-5 12 0 0,4-11-99 0 0,0 1 1 0 0,-4 27 0 0 0,-11 120 1460 0 0,20-112-985 0 0,6 95 0 0 0,-2-134-657 0 0,0 9 316 0 0,2 0 1 0 0,1 0-1 0 0,2 0 1 0 0,8 28-1 0 0,-11-47-353 0 0,0 0-1 0 0,1 0 1 0 0,-1-1 0 0 0,2 0-1 0 0,-1 0 1 0 0,1 0 0 0 0,0 0-1 0 0,0-1 1 0 0,0 0 0 0 0,1 0-1 0 0,0 0 1 0 0,1 0-1 0 0,-1-1 1 0 0,1-1 0 0 0,0 1-1 0 0,0-1 1 0 0,0 0 0 0 0,1 0-1 0 0,-1-1 1 0 0,1 0-1 0 0,0 0 1 0 0,0-1 0 0 0,0 0-1 0 0,0-1 1 0 0,1 0 0 0 0,-1 0-1 0 0,0 0 1 0 0,0-1 0 0 0,1 0-1 0 0,14-3 1 0 0,-9 0 21 0 0,0-1-1 0 0,0 0 1 0 0,-1-1 0 0 0,1-1-1 0 0,-1 0 1 0 0,-1 0 0 0 0,23-16-1 0 0,3-6 254 0 0,34-34 0 0 0,-65 57-332 0 0,19-20 77 0 0,0-2 1 0 0,-2 0-1 0 0,0-2 0 0 0,-3-1 1 0 0,0 0-1 0 0,29-59 0 0 0,-37 56-72 0 0,-1-2 0 0 0,-1 1 0 0 0,11-68 0 0 0,-19 84-16 0 0,0 1 0 0 0,-2-1 0 0 0,0 1 0 0 0,-1-1 0 0 0,0 0 0 0 0,-5-27 0 0 0,3 39-5 0 0,0 0 0 0 0,0 1 0 0 0,0-1 0 0 0,-1 1 0 0 0,0-1 0 0 0,0 1 0 0 0,0 0 0 0 0,-1 0 0 0 0,1 0 0 0 0,-1 1 0 0 0,0-1 0 0 0,-1 1 0 0 0,1 0-1 0 0,-1 0 1 0 0,0 1 0 0 0,0-1 0 0 0,0 1 0 0 0,0 0 0 0 0,-7-3 0 0 0,-7-2 63 0 0,-2 0-1 0 0,1 1 1 0 0,-42-8-1 0 0,36 10-67 0 0,0 1 0 0 0,-1 2-1 0 0,0 0 1 0 0,0 2 0 0 0,0 1-1 0 0,-33 5 1 0 0,50-4-147 0 0,0 0-1 0 0,1 1 1 0 0,-1 0-1 0 0,0 1 0 0 0,1 0 1 0 0,-12 8-1 0 0,-7 8-7305 0 0,16-7-752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51:29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2383 0 0,'19'5'92'0'0,"-1"1"0"0"0,20 9 0 0 0,5 2 1262 0 0,15 6 2211 0 0,-2 3 1 0 0,76 46 0 0 0,-13-6-983 0 0,306 142 3112 0 0,-348-176-5019 0 0,2-2 0 0 0,1-4-1 0 0,1-4 1 0 0,1-3 0 0 0,1-4-1 0 0,112 6 1 0 0,-122-19-108 0 0,80-8 1 0 0,72-19 380 0 0,-134 10-314 0 0,147-43 0 0 0,79-56 471 0 0,-21-38-742 0 0,-35 16-141 0 0,-48 40-223 0 0,-189 84 0 0 0,-20 10 0 0 0,-4 4 0 0 0,-5 4 0 0 0,-8 4-237 0 0,11-9-50 0 0,0 0-1 0 0,0 0 1 0 0,-1 0 0 0 0,1 0 0 0 0,-1 0 0 0 0,1-1 0 0 0,-1 1 0 0 0,1-1 0 0 0,-1 0 0 0 0,1 0 0 0 0,-1 1 0 0 0,-4-2 0 0 0,4 0-969 0 0,0 1 1 0 0,0-1 0 0 0,1 1 0 0 0,-1-1 0 0 0,0 0-1 0 0,-4-3 1 0 0,-5-4-7397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51:30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5471 0 0,'4'0'416'0'0,"53"2"-234"0"0,-54-1-76 0 0,3 2 22 0 0,5 3 58 0 0,0 0 0 0 0,0 1 0 0 0,-1 1 0 0 0,0 0-1 0 0,-1 0 1 0 0,1 0 0 0 0,-2 2 0 0 0,1-1-1 0 0,-1 1 1 0 0,-1 0 0 0 0,7 11 0 0 0,9 25 2204 0 0,-3 1 0 0 0,23 77 0 0 0,-28-80-286 0 0,45 200 5419 0 0,-46-175-5981 0 0,45 245 2561 0 0,-43-238-3189 0 0,2 20-81 0 0,-1 37-788 0 0,-16-113-45 0 0,-2-18 0 0 0,-1-1 0 0 0,2-1-4 0 0,0 0 1 0 0,0 0-1 0 0,0 0 0 0 0,0 0 0 0 0,0 1 1 0 0,0-1-1 0 0,0 0 0 0 0,0 0 0 0 0,-1 0 1 0 0,1 0-1 0 0,0 0 0 0 0,0 0 1 0 0,0 0-1 0 0,0 0 0 0 0,0 0 0 0 0,0 0 1 0 0,0 0-1 0 0,0 0 0 0 0,0-1 0 0 0,-1 1 1 0 0,1 0-1 0 0,0 0 0 0 0,0 0 0 0 0,0 0 1 0 0,0 0-1 0 0,0 0 0 0 0,0 0 1 0 0,0 0-1 0 0,0 0 0 0 0,0 0 0 0 0,0 0 1 0 0,0 0-1 0 0,0 0 0 0 0,-1 0 0 0 0,1 0 1 0 0,0-1-1 0 0,0 1 0 0 0,0 0 1 0 0,0 0-1 0 0,0 0 0 0 0,0 0 0 0 0,0 0 1 0 0,0 0-1 0 0,0 0 0 0 0,0 0 0 0 0,0 0 1 0 0,0-1-1 0 0,0 1 0 0 0,0 0 0 0 0,0 0 1 0 0,0 0-1 0 0,0 0 0 0 0,0 0 1 0 0,0 0-1 0 0,0 0 0 0 0,0 0 0 0 0,0-1 1 0 0,-2-6-708 0 0,-4-78-4549 0 0,4 69 2568 0 0,1-30 0 0 0,1 16-2546 0 0,-2-5-1697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51:30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384 1 7399 0 0,'-5'22'219'0'0,"-1"-1"0"0"0,-1 0-1 0 0,-1 0 1 0 0,-12 21 0 0 0,0 3 1177 0 0,-110 219 8056 0 0,119-245-8716 0 0,-113 223 7175 0 0,119-231-7627 0 0,-7 16 952 0 0,-14 42 0 0 0,24-61-1063 0 0,0-1 0 0 0,0 1 0 0 0,1 0 0 0 0,0 0 0 0 0,0 0 0 0 0,1 0 0 0 0,0 0 0 0 0,0 0 0 0 0,1 0 0 0 0,2 13 0 0 0,-1-17-166 0 0,0 0-1 0 0,0-1 1 0 0,0 1 0 0 0,0-1-1 0 0,0 1 1 0 0,1-1-1 0 0,-1 0 1 0 0,1 0 0 0 0,0 0-1 0 0,0 0 1 0 0,0 0 0 0 0,0 0-1 0 0,1-1 1 0 0,-1 0-1 0 0,6 3 1 0 0,3 2-3 0 0,1-1-1 0 0,1-1 0 0 0,15 5 1 0 0,30 5-4 0 0,2-3 0 0 0,85 6 0 0 0,-116-15 0 0 0,62 2 0 0 0,0-3 0 0 0,166-19 0 0 0,-194 14 0 0 0,7 0 0 0 0,-60 3-1456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19 4863 0 0,'12'-4'602'0'0,"0"1"-1"0"0,21-4 1 0 0,-14 4 1043 0 0,-11 2-1070 0 0,0 0 1 0 0,0 1 0 0 0,-1 1-1 0 0,1-1 1 0 0,0 1 0 0 0,0 0-1 0 0,-1 1 1 0 0,1 0 0 0 0,-1 0-1 0 0,0 1 1 0 0,8 3 0 0 0,-13-5-486 0 0,0 0 1 0 0,-1 0 0 0 0,1 0 0 0 0,-1 1 0 0 0,1-1 0 0 0,-1 0 0 0 0,1 1 0 0 0,-1-1 0 0 0,0 1 0 0 0,0-1-1 0 0,0 1 1 0 0,0 0 0 0 0,0 0 0 0 0,0-1 0 0 0,0 1 0 0 0,0 0 0 0 0,-1 0 0 0 0,1 0 0 0 0,-1 0-1 0 0,0 0 1 0 0,1 0 0 0 0,-1 0 0 0 0,0-1 0 0 0,0 1 0 0 0,0 0 0 0 0,0 0 0 0 0,0 0 0 0 0,-1 0 0 0 0,0 3-1 0 0,-1 3 197 0 0,0 0-1 0 0,-1-1 1 0 0,0 1-1 0 0,0-1 1 0 0,0 0-1 0 0,-5 7 1 0 0,-13 19 354 0 0,-2-1 1 0 0,0-2-1 0 0,-38 38 1 0 0,54-61-583 0 0,1-2-27 0 0,0 1 0 0 0,1 0 0 0 0,0 0 0 0 0,-7 10 0 0 0,12-16-30 0 0,0 1 0 0 0,0-1 0 0 0,0 0 0 0 0,0 1 0 0 0,0-1 1 0 0,0 0-1 0 0,0 1 0 0 0,-1-1 0 0 0,1 0 0 0 0,0 1 0 0 0,0-1 0 0 0,0 0 1 0 0,0 1-1 0 0,1-1 0 0 0,-1 0 0 0 0,0 1 0 0 0,0-1 0 0 0,0 0 0 0 0,0 1 0 0 0,0-1 1 0 0,0 0-1 0 0,0 0 0 0 0,0 1 0 0 0,1-1 0 0 0,-1 0 0 0 0,0 1 0 0 0,0-1 1 0 0,0 0-1 0 0,1 0 0 0 0,-1 0 0 0 0,0 1 0 0 0,0-1 0 0 0,1 0 0 0 0,-1 0 0 0 0,0 0 1 0 0,1 1-1 0 0,-1-1 0 0 0,0 0 0 0 0,0 0 0 0 0,1 0 0 0 0,-1 0 0 0 0,0 0 1 0 0,1 0-1 0 0,-1 0 0 0 0,0 0 0 0 0,1 0 0 0 0,-1 0 0 0 0,0 0 0 0 0,1 0 0 0 0,4 1-9 0 0,-1 0 0 0 0,0-1 0 0 0,1 1 0 0 0,-1-1-1 0 0,1 0 1 0 0,-1 0 0 0 0,1-1 0 0 0,-1 1-1 0 0,6-3 1 0 0,41-12-240 0 0,-46 13 217 0 0,58-21-37 0 0,-48 19 214 0 0,-15 4-146 0 0,1 0 0 0 0,-1 0 0 0 0,0 0 0 0 0,0 0 0 0 0,0 0 0 0 0,0 0 0 0 0,0 0 0 0 0,1 0 0 0 0,-1 0 0 0 0,0 0 0 0 0,0 0 0 0 0,0 0 0 0 0,0 0 0 0 0,0 0 0 0 0,1 0 0 0 0,-1 0 0 0 0,0 0-1 0 0,0 0 1 0 0,0 0 0 0 0,0 0 0 0 0,0 0 0 0 0,0 0 0 0 0,1 1 0 0 0,-1-1 0 0 0,0 0 0 0 0,0 0 0 0 0,0 0 0 0 0,0 0 0 0 0,0 0 0 0 0,0 0 0 0 0,0 0 0 0 0,0 0 0 0 0,1 0 0 0 0,-1 1 0 0 0,0-1 0 0 0,0 0 0 0 0,0 0 0 0 0,0 0 0 0 0,0 0 0 0 0,0 0 0 0 0,0 1 0 0 0,0-1 0 0 0,0 0 0 0 0,0 0-1 0 0,0 0 1 0 0,0 0 0 0 0,0 0 0 0 0,0 0 0 0 0,0 1 0 0 0,0-1 0 0 0,0 0 0 0 0,0 0 0 0 0,0 0 0 0 0,-2 4 27 0 0,-1 0-20 0 0,1-1-1 0 0,-1 1 1 0 0,-1-1-1 0 0,1 0 1 0 0,0 0-1 0 0,-1 0 1 0 0,0 0-1 0 0,1-1 1 0 0,-1 0-1 0 0,-8 4 1 0 0,0 1 37 0 0,-67 32 318 0 0,-4 4-46 0 0,66-30-68 0 0,16-13-251 0 0,1 1-1 0 0,0-1 0 0 0,-1 0 0 0 0,1 0 0 0 0,0 1 0 0 0,-1-1 0 0 0,1 0 1 0 0,0 1-1 0 0,-1-1 0 0 0,1 0 0 0 0,0 1 0 0 0,0-1 0 0 0,0 0 0 0 0,-1 1 1 0 0,1-1-1 0 0,0 1 0 0 0,0-1 0 0 0,0 0 0 0 0,0 1 0 0 0,0-1 0 0 0,0 1 1 0 0,0-1-1 0 0,0 1 0 0 0,0-1 0 0 0,0 0 0 0 0,0 1 0 0 0,0-1 0 0 0,0 1 1 0 0,0-1-1 0 0,0 0 0 0 0,0 1 0 0 0,0-1 0 0 0,1 1 0 0 0,-1-1 0 0 0,0 0 1 0 0,0 1-1 0 0,0-1 0 0 0,1 1 0 0 0,9 6 67 0 0,-9-6-43 0 0,7 2 29 0 0,1 0 1 0 0,-1-1-1 0 0,1 0 0 0 0,0 0 1 0 0,-1-1-1 0 0,1 0 0 0 0,0 0 1 0 0,14-2-1 0 0,2 2-38 0 0,-16-1-45 0 0,1-1 1 0 0,-1 0-1 0 0,0 0 1 0 0,0-1-1 0 0,9-3 0 0 0,7-1-6652 0 0</inkml:trace>
  <inkml:trace contextRef="#ctx0" brushRef="#br0" timeOffset="1">119 119 3079 0 0,'-9'-12'1066'0'0,"4"28"1840"0"0,5 61 6619 0 0,9 38-5017 0 0,-4-67-3001 0 0,8 134 304 0 0,12 108 3480 0 0,-16-230-4266 0 0,3 0-1 0 0,33 103 1 0 0,-24-102-1174 0 0,-20-59-629 0 0,0 3-1292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5.0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0 204 3223 0 0,'2'1'22'0'0,"0"-1"-1"0"0,0 0 0 0 0,0 1 0 0 0,0-1 0 0 0,0 0 0 0 0,0 0 0 0 0,0 0 0 0 0,0-1 0 0 0,0 1 0 0 0,0 0 0 0 0,0-1 0 0 0,0 1 0 0 0,0-1 1 0 0,0 0-1 0 0,-1 1 0 0 0,3-2 0 0 0,0 0 83 0 0,2 0 450 0 0,-1 1-1 0 0,0 0 1 0 0,1 0-1 0 0,-1 1 1 0 0,1-1-1 0 0,-1 1 1 0 0,1 0-1 0 0,-1 1 1 0 0,1 0 0 0 0,-1-1-1 0 0,9 4 1 0 0,16 1 2718 0 0,100 9 3286 0 0,62 18-2870 0 0,-138-23-2904 0 0,238 30 1456 0 0,-126-20-1248 0 0,-102-14-423 0 0,85-4-1 0 0,-103-1-337 0 0,218-9 643 0 0,-113 3-451 0 0,614-51 1103 0 0,-373 22-1014 0 0,399-34-323 0 0,-556 47-177 0 0,-56 7-12 0 0,-46 3 0 0 0,209-25 0 0 0,-279 28 0 0 0,223-29 0 0 0,-195 30 0 0 0,109 4 0 0 0,-176 5 264 0 0,1 2 0 0 0,38 8 0 0 0,-47-7-1034 0 0,-1 1 0 0 0,18 8 0 0 0,6 8-6740 0 0,-26-12-2686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5.7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0 535 4631 0 0,'0'0'360'0'0,"1"-2"-237"0"0,101-203 2750 0 0,-51 97 19 0 0,-35 73-2090 0 0,23-41 1204 0 0,-23 48-1071 0 0,-13 21-582 0 0,0 1 1 0 0,1-1-1 0 0,0 1 0 0 0,0 0 0 0 0,1 0 0 0 0,0 0 0 0 0,6-6 0 0 0,-1 2 417 0 0,4-2 296 0 0,-14 11-1030 0 0,1 1 1 0 0,-1 0-1 0 0,1 0 1 0 0,0-1-1 0 0,-1 1 1 0 0,1 0-1 0 0,0 0 1 0 0,-1 0-1 0 0,1 0 1 0 0,0 0-1 0 0,-1 0 1 0 0,1 0-1 0 0,0 0 1 0 0,-1 0-1 0 0,1 0 1 0 0,0 0 0 0 0,-1 0-1 0 0,1 1 1 0 0,0-1-1 0 0,-1 0 1 0 0,1 0-1 0 0,-1 1 1 0 0,2-1-1 0 0,2 3 172 0 0,0 1 0 0 0,0-1 0 0 0,-1 0 0 0 0,1 1 0 0 0,-1 0 0 0 0,1 0 0 0 0,-1 0 0 0 0,0 0 0 0 0,-1 0 0 0 0,4 8 0 0 0,3 6 743 0 0,7 24-1 0 0,-4-9-194 0 0,-2-8 49 0 0,8 37 0 0 0,39 131 1399 0 0,-35-126-2003 0 0,-16-52-1399 0 0,-1-3-5605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6.0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12551 0 0,'0'0'1344'0'0,"14"21"-1344"0"0,-14-3 0 0 0,-3-3 160 0 0,-1 10 0 0 0,1 11-8 0 0,-1 4 0 0 0,-3 0 1144 0 0,1-2 232 0 0,2-1 40 0 0,3-2 16 0 0,-5-3-800 0 0,3-3-160 0 0,3 1-32 0 0,2-3-6512 0 0,-2-5-1312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6.4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64 9 5959 0 0,'-5'-8'668'0'0,"7"10"-460"0"0,7 12 140 0 0,-7-6 447 0 0,-2 1 0 0 0,1-1 0 0 0,-1 0 0 0 0,0 0 0 0 0,-1 0-1 0 0,0 0 1 0 0,0 0 0 0 0,0 0 0 0 0,-4 8 0 0 0,-3 26 1440 0 0,-11 58 157 0 0,3-24-1461 0 0,6-29-337 0 0,5-28-1904 0 0,1-2-3467 0 0,3-3-1741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1.4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1023 2527 0 0,'2'-2'50'0'0,"0"0"-1"0"0,-1 0 1 0 0,1 1-1 0 0,0-1 0 0 0,0 1 1 0 0,0 0-1 0 0,0 0 0 0 0,0-1 1 0 0,0 1-1 0 0,1 0 0 0 0,-1 1 1 0 0,0-1-1 0 0,5-1 1 0 0,-6 2 163 0 0,1 0 0 0 0,0 0 0 0 0,-1 1 1 0 0,1-1-1 0 0,-1 0 0 0 0,0 1 1 0 0,1-1-1 0 0,-1 1 0 0 0,1-1 1 0 0,-1 1-1 0 0,0 0 0 0 0,1 0 1 0 0,-1 0-1 0 0,0-1 0 0 0,0 1 1 0 0,1 0-1 0 0,-1 0 0 0 0,0 1 0 0 0,0-1 1 0 0,0 0-1 0 0,0 0 0 0 0,-1 0 1 0 0,2 3-1 0 0,2 3 770 0 0,0 0-1 0 0,0 1 1 0 0,-1 0 0 0 0,0 0-1 0 0,0 0 1 0 0,2 15 0 0 0,5 53 3014 0 0,-9-64-3626 0 0,2 26 737 0 0,-2 0 1 0 0,-2 0 0 0 0,-10 67 0 0 0,0-44 667 0 0,-30 90-1 0 0,36-129-1059 0 0,5-21-391 0 0,1-2-111 0 0,8-12-160 0 0,0-1 0 0 0,-2-1 0 0 0,1 1 1 0 0,-2-1-1 0 0,0 0 0 0 0,6-28 0 0 0,11-25 44 0 0,-20 60-99 0 0,21-54-169 0 0,4 2-1 0 0,36-63 1 0 0,-52 103 179 0 0,8-13-52 0 0,-18 31 40 0 0,-1 0 0 0 0,1 0-1 0 0,0 0 1 0 0,0 0 0 0 0,0 0 0 0 0,0 1 0 0 0,0-1 0 0 0,1 0 0 0 0,-1 1-1 0 0,0 0 1 0 0,5-2 0 0 0,-7 3 10 0 0,1 0 0 0 0,0 0 0 0 0,0 0 0 0 0,0 0-1 0 0,0 0 1 0 0,-1 0 0 0 0,1 0 0 0 0,0 0 0 0 0,0 0 0 0 0,0 0 0 0 0,0 0 0 0 0,-1 1 0 0 0,1-1-1 0 0,0 0 1 0 0,0 1 0 0 0,0-1 0 0 0,-1 0 0 0 0,1 1 0 0 0,0-1 0 0 0,-1 1 0 0 0,1-1-1 0 0,0 1 1 0 0,-1 0 0 0 0,1-1 0 0 0,-1 1 0 0 0,1 0 0 0 0,-1-1 0 0 0,1 1 0 0 0,-1 0 0 0 0,1 0-1 0 0,-1-1 1 0 0,0 1 0 0 0,0 0 0 0 0,1 0 0 0 0,-1 1 0 0 0,2 5 128 0 0,0-1 0 0 0,0 1 0 0 0,0 8 0 0 0,-1-12-91 0 0,2 24 546 0 0,-2 1-1 0 0,-2 40 1 0 0,-1-35-184 0 0,4 33-1 0 0,-1-38-301 0 0,-1-21-161 0 0,-1 0-1 0 0,2 0 0 0 0,-1 0 1 0 0,1-1-1 0 0,0 1 0 0 0,1 0 1 0 0,-1-1-1 0 0,1 1 1 0 0,5 9-1 0 0,-7-15-17 0 0,1-1-1 0 0,0 1 1 0 0,-1-1 0 0 0,1 1 0 0 0,-1-1-1 0 0,1 1 1 0 0,0-1 0 0 0,-1 0-1 0 0,1 1 1 0 0,0-1 0 0 0,-1 0-1 0 0,1 1 1 0 0,0-1 0 0 0,0 0 0 0 0,-1 0-1 0 0,1 0 1 0 0,0 1 0 0 0,0-1-1 0 0,0 0 1 0 0,-1 0 0 0 0,1 0-1 0 0,0 0 1 0 0,0-1 0 0 0,-1 1 0 0 0,1 0-1 0 0,0 0 1 0 0,0 0 0 0 0,-1-1-1 0 0,1 1 1 0 0,0 0 0 0 0,0-1-1 0 0,-1 1 1 0 0,1 0 0 0 0,0-1 0 0 0,-1 1-1 0 0,2-1 1 0 0,2-2-940 0 0,0 0-1 0 0,1-1 1 0 0,-1 1 0 0 0,4-5-1 0 0,5-7-5207 0 0,2-1-1399 0 0</inkml:trace>
  <inkml:trace contextRef="#ctx0" brushRef="#br0" timeOffset="1">535 1103 15919 0 0,'-7'9'330'0'0,"-1"1"1333"0"0,1 0-1 0 0,0 1 1 0 0,0 0 0 0 0,1 0 0 0 0,-7 16 0 0 0,12-25-1304 0 0,1 1 1 0 0,-1-1-1 0 0,0 1 0 0 0,1 0 0 0 0,-1 0 0 0 0,1-1 0 0 0,0 1 1 0 0,0 0-1 0 0,0 0 0 0 0,1 0 0 0 0,-1-1 0 0 0,0 1 1 0 0,1 0-1 0 0,0-1 0 0 0,2 6 0 0 0,-2-5-310 0 0,1-1 0 0 0,-1 1-1 0 0,1-1 1 0 0,0 1 0 0 0,0-1 0 0 0,0 0 0 0 0,1 0-1 0 0,-1 0 1 0 0,0 0 0 0 0,5 3 0 0 0,8 2-14 0 0,-1 0-1 0 0,1-1 1 0 0,1 0 0 0 0,-1-1 0 0 0,1-1 0 0 0,-1-1 0 0 0,22 2-1 0 0,-20-3-37 0 0,0 1 0 0 0,-1 1 0 0 0,1 0 0 0 0,-1 1 0 0 0,0 1 0 0 0,21 10 0 0 0,-35-15 3 0 0,-1 0 0 0 0,1-1 0 0 0,-1 1 0 0 0,0 1 0 0 0,1-1 0 0 0,-1 0 0 0 0,0 0 0 0 0,1 0 0 0 0,-1 1 0 0 0,0-1 0 0 0,0 1 0 0 0,0-1 0 0 0,0 1 0 0 0,0-1 0 0 0,-1 1 0 0 0,1-1 0 0 0,0 1 0 0 0,-1 0 0 0 0,1-1 0 0 0,-1 4 0 0 0,1-2 0 0 0,-1 0 0 0 0,-1 0 0 0 0,1-1 0 0 0,0 1 0 0 0,-1 0 0 0 0,0 0 0 0 0,1 0 0 0 0,-1-1 0 0 0,0 1 0 0 0,-1 0 0 0 0,-1 3 0 0 0,-3 4 0 0 0,-1-1 0 0 0,0 1 0 0 0,0-2 0 0 0,-1 1 0 0 0,-10 9 0 0 0,9-11 0 0 0,0 1 0 0 0,-1-1 0 0 0,0 0 0 0 0,0-1 0 0 0,0 0 0 0 0,-1-1 0 0 0,0 0 0 0 0,0-1 0 0 0,0 0 0 0 0,0 0 0 0 0,-16 2 0 0 0,19-5 0 0 0,0 0 0 0 0,0-1 0 0 0,1 0 0 0 0,-1 0 0 0 0,0-1 0 0 0,1 0 0 0 0,-1 0 0 0 0,0 0 0 0 0,1-1 0 0 0,-1-1 0 0 0,1 1 0 0 0,0-1 0 0 0,0 0 0 0 0,0-1 0 0 0,0 1 0 0 0,1-2 0 0 0,-1 1 0 0 0,-8-8 0 0 0,-13-18-1581 0 0,23 22-901 0 0,-1 0-1 0 0,-5-12 1 0 0,-8-23-7714 0 0</inkml:trace>
  <inkml:trace contextRef="#ctx0" brushRef="#br0" timeOffset="2">856 216 9615 0 0,'1'-2'74'0'0,"0"1"-1"0"0,0-1 1 0 0,0 1-1 0 0,1-1 1 0 0,-1 1-1 0 0,1 0 1 0 0,-1-1-1 0 0,1 1 1 0 0,0 0-1 0 0,-1 0 1 0 0,3-1-1 0 0,-3 2-6 0 0,0 0-1 0 0,-1 0 0 0 0,1 0 0 0 0,0 0 1 0 0,-1 0-1 0 0,1 0 0 0 0,0 0 0 0 0,-1 0 1 0 0,1 0-1 0 0,0 0 0 0 0,-1 0 0 0 0,1 0 1 0 0,-1 1-1 0 0,1-1 0 0 0,0 0 0 0 0,-1 0 1 0 0,1 1-1 0 0,-1-1 0 0 0,1 1 0 0 0,-1-1 1 0 0,1 0-1 0 0,-1 1 0 0 0,1-1 0 0 0,-1 1 1 0 0,1-1-1 0 0,-1 1 0 0 0,1-1 0 0 0,-1 1 1 0 0,0 0-1 0 0,1-1 0 0 0,-1 1 0 0 0,0-1 1 0 0,0 1-1 0 0,1 0 0 0 0,-1-1 0 0 0,0 1 1 0 0,0 0-1 0 0,0-1 0 0 0,0 2 0 0 0,4 12 2384 0 0,0 1 0 0 0,2 25 0 0 0,-2 70 2484 0 0,-4-57-3375 0 0,-7 182 2168 0 0,3-158-2870 0 0,-10 122 313 0 0,-1 18-1147 0 0,13-160-23 0 0,-3 123 0 0 0,6-128 0 0 0,11 75 0 0 0,-12-124-2 0 0,1-1 0 0 0,-1 0-1 0 0,1 0 1 0 0,0 1 0 0 0,0-1 0 0 0,0 0-1 0 0,0 0 1 0 0,2 4 0 0 0,4-19-1795 0 0,-4 1-5718 0 0,-3-3-2553 0 0</inkml:trace>
  <inkml:trace contextRef="#ctx0" brushRef="#br0" timeOffset="3">413 1042 9703 0 0,'-5'5'616'0'0,"-3"3"26"0"0,0 0 0 0 0,-9 8 8624 0 0,28-19-4321 0 0,30-6-2331 0 0,-14 3-915 0 0,77-17 513 0 0,87-23-1784 0 0,-156 36-1152 0 0,97-23 2191 0 0,-64 24-3803 0 0,-51 9-1955 0 0,34 2 0 0 0,-28 1-5430 0 0</inkml:trace>
  <inkml:trace contextRef="#ctx0" brushRef="#br0" timeOffset="4">1127 1272 4255 0 0,'0'1'82'0'0,"0"0"0"0"0,0 0 0 0 0,0 0 0 0 0,0 0 0 0 0,0-1-1 0 0,0 1 1 0 0,1 0 0 0 0,-1 0 0 0 0,0 0 0 0 0,0 0-1 0 0,1 0 1 0 0,-1-1 0 0 0,0 1 0 0 0,1 0 0 0 0,-1 0 0 0 0,1-1-1 0 0,-1 1 1 0 0,1 0 0 0 0,-1 0 0 0 0,1-1 0 0 0,0 1 0 0 0,-1-1-1 0 0,2 2 1 0 0,-1-1 335 0 0,0-1-1 0 0,0 1 1 0 0,0 0-1 0 0,-1-1 0 0 0,1 1 1 0 0,0 0-1 0 0,0-1 1 0 0,0 1-1 0 0,0-1 1 0 0,0 0-1 0 0,0 1 1 0 0,0-1-1 0 0,0 0 0 0 0,0 0 1 0 0,0 1-1 0 0,0-1 1 0 0,0 0-1 0 0,0 0 1 0 0,1 0-1 0 0,-1 0 1 0 0,0 0-1 0 0,0-1 0 0 0,1 1 1 0 0,7-4 952 0 0,-3 2-687 0 0,0-1 0 0 0,1 0 0 0 0,-1 0 0 0 0,0-1 0 0 0,-1 0 1 0 0,1 0-1 0 0,0 0 0 0 0,4-6 0 0 0,6-7-36 0 0,-2-1 0 0 0,0-1 0 0 0,-1 0 0 0 0,12-25 0 0 0,-19 34-595 0 0,-2-1 1 0 0,0 1-1 0 0,0-1 0 0 0,-1 0 0 0 0,0 0 0 0 0,-1 0 0 0 0,0 0 1 0 0,0 0-1 0 0,-2-1 0 0 0,0-18 0 0 0,0 29-40 0 0,0-1 1 0 0,0 1-1 0 0,0-1 0 0 0,0 1 0 0 0,0-1 0 0 0,-1 1 1 0 0,1-1-1 0 0,-1 1 0 0 0,1 0 0 0 0,-1-1 1 0 0,1 1-1 0 0,-1 0 0 0 0,0-1 0 0 0,0 1 1 0 0,0 0-1 0 0,0 0 0 0 0,0 0 0 0 0,0-1 0 0 0,0 1 1 0 0,0 0-1 0 0,0 1 0 0 0,0-1 0 0 0,0 0 1 0 0,-1 0-1 0 0,1 0 0 0 0,0 1 0 0 0,-1-1 1 0 0,1 0-1 0 0,0 1 0 0 0,-1 0 0 0 0,1-1 1 0 0,-1 1-1 0 0,1 0 0 0 0,-1 0 0 0 0,1-1 0 0 0,-1 1 1 0 0,1 0-1 0 0,-1 1 0 0 0,1-1 0 0 0,-2 0 1 0 0,-4 1 46 0 0,1 1-1 0 0,-1 0 1 0 0,1 0 0 0 0,-1 0 0 0 0,1 1 0 0 0,0 0 0 0 0,-8 5 0 0 0,4-2 18 0 0,0 2-1 0 0,1-1 1 0 0,0 1 0 0 0,0 1-1 0 0,1-1 1 0 0,0 2-1 0 0,1-1 1 0 0,0 1 0 0 0,-10 18-1 0 0,5-6 306 0 0,2 1 0 0 0,0 1-1 0 0,-10 37 1 0 0,17-47-154 0 0,0 0 0 0 0,0-1 1 0 0,1 1-1 0 0,1 0 1 0 0,1 0-1 0 0,0 0 0 0 0,3 27 1 0 0,-1-33-213 0 0,-1 0 1 0 0,2 0-1 0 0,-1 0 0 0 0,1 0 1 0 0,0-1-1 0 0,0 1 0 0 0,1-1 1 0 0,0 0-1 0 0,1 1 0 0 0,0-2 1 0 0,0 1-1 0 0,0-1 0 0 0,0 0 1 0 0,11 9-1 0 0,-8-8-15 0 0,0-1 0 0 0,1 0 0 0 0,-1 0 0 0 0,1-1 0 0 0,0 0 0 0 0,1-1 0 0 0,-1 0 0 0 0,1 0 0 0 0,0-1 0 0 0,0-1 0 0 0,0 1 0 0 0,0-1 0 0 0,0-1 0 0 0,0 0 0 0 0,0-1 0 0 0,1 0 0 0 0,-1 0 0 0 0,0-1 0 0 0,0 0 0 0 0,1-1 0 0 0,-1 0 0 0 0,17-7 0 0 0,-9 2 0 0 0,-1-2 0 0 0,-1 0 0 0 0,1 0 0 0 0,-1-2 0 0 0,-1 0 0 0 0,0-1 0 0 0,-1 0 0 0 0,19-22 0 0 0,-14 14 0 0 0,-1-1 0 0 0,-1 0 0 0 0,-1-2 0 0 0,24-42 0 0 0,-26 36 0 0 0,-1 0 0 0 0,18-59 0 0 0,-28 75 0 0 0,0 0 0 0 0,-1 0 0 0 0,-1 0 0 0 0,0-1 0 0 0,0 1 0 0 0,-1 0 0 0 0,-1-1 0 0 0,0 1 0 0 0,-5-21 0 0 0,5 32 0 0 0,1-1 0 0 0,-1 1 0 0 0,1 0 0 0 0,-1 0 0 0 0,0 0 0 0 0,0 0 0 0 0,0 1 0 0 0,0-1 0 0 0,0 0 0 0 0,0 0 0 0 0,0 0 0 0 0,0 1 0 0 0,-1-1 0 0 0,1 1 0 0 0,-1-1 0 0 0,1 1 0 0 0,-1 0 0 0 0,0-1 0 0 0,0 1 0 0 0,1 0 0 0 0,-5-2 0 0 0,4 3 0 0 0,-1 0 0 0 0,1-1 0 0 0,-1 1 0 0 0,1 0 0 0 0,-1 0 0 0 0,1 0 0 0 0,0 1 0 0 0,-1-1 0 0 0,1 1 0 0 0,-1-1 0 0 0,1 1 0 0 0,0 0 0 0 0,0 0 0 0 0,-1 0 0 0 0,1 0 0 0 0,0 0 0 0 0,0 0 0 0 0,-3 3 0 0 0,-3 2 0 0 0,-1 1 0 0 0,1 0 0 0 0,0 1 0 0 0,0 0 0 0 0,1 1 0 0 0,0-1 0 0 0,0 1 0 0 0,-5 11 0 0 0,-6 12 0 0 0,-13 37 0 0 0,26-59 0 0 0,1-1 0 0 0,-6 14 0 0 0,1 0 0 0 0,-7 27 0 0 0,14-43 0 0 0,1-1 0 0 0,0 1 0 0 0,0-1 0 0 0,0 1 0 0 0,1 0 0 0 0,0 0 0 0 0,0-1 0 0 0,1 1 0 0 0,0 0 0 0 0,0-1 0 0 0,0 1 0 0 0,5 11 0 0 0,1-8 0 0 0,-6-9 0 0 0,1 0 0 0 0,-1 0 0 0 0,1 0 0 0 0,0-1 0 0 0,-1 1 0 0 0,1 0 0 0 0,0-1 0 0 0,0 1 0 0 0,0-1 0 0 0,-1 0 0 0 0,1 1 0 0 0,0-1 0 0 0,0 0 0 0 0,0 0 0 0 0,0 0 0 0 0,0 0 0 0 0,-1-1 0 0 0,1 1 0 0 0,0 0 0 0 0,0-1 0 0 0,0 0 0 0 0,-1 1 0 0 0,3-2 0 0 0,2 0 0 0 0,1-1 0 0 0,-1-1 0 0 0,0 1 0 0 0,11-9 0 0 0,-7 3 0 0 0,1 0 0 0 0,-1-1 0 0 0,-1 0 0 0 0,14-19 0 0 0,26-51 0 0 0,8-9 0 0 0,-52 82 0 0 0,-4 5 0 0 0,0 0 0 0 0,1 0 0 0 0,0 0 0 0 0,-1 0 0 0 0,1 0 0 0 0,0 0 0 0 0,0 0 0 0 0,0 1 0 0 0,0-1 0 0 0,2-1 0 0 0,-4 3 0 0 0,1 0 0 0 0,-1 0 0 0 0,0 0 0 0 0,1 0 0 0 0,-1 0 0 0 0,0 0 0 0 0,1 0 0 0 0,-1 0 0 0 0,0 0 0 0 0,0 0 0 0 0,1 0 0 0 0,-1 0 0 0 0,0 0 0 0 0,1 0 0 0 0,-1 0 0 0 0,0 0 0 0 0,1 0 0 0 0,-1 0 0 0 0,0 0 0 0 0,0 1 0 0 0,1-1 0 0 0,-1 0 0 0 0,0 0 0 0 0,0 0 0 0 0,1 0 0 0 0,-1 1 0 0 0,0-1 0 0 0,0 0 0 0 0,1 0 0 0 0,-1 1 0 0 0,0-1 0 0 0,0 0 0 0 0,0 0 0 0 0,0 1 0 0 0,1-1 0 0 0,-1 0 0 0 0,0 0 0 0 0,0 1 0 0 0,0-1 0 0 0,0 0 0 0 0,0 1 0 0 0,0-1 0 0 0,0 0 0 0 0,0 1 0 0 0,0-1 0 0 0,0 0 0 0 0,0 0 0 0 0,0 1 0 0 0,0-1 0 0 0,0 0 0 0 0,0 1 0 0 0,1 8 0 0 0,-1 1 0 0 0,0-1 0 0 0,-2 17 0 0 0,0-5 0 0 0,-8 46 0 0 0,7-51 0 0 0,0 0 0 0 0,1 0 0 0 0,1 0 0 0 0,1 18 0 0 0,0-29 0 0 0,1 0 0 0 0,0 0 0 0 0,0 0 0 0 0,0 0 0 0 0,1 0 0 0 0,0-1 0 0 0,0 1 0 0 0,0 0 0 0 0,0-1 0 0 0,1 1 0 0 0,-1-1 0 0 0,1 0 0 0 0,0 0 0 0 0,1 0 0 0 0,-1 0 0 0 0,1-1 0 0 0,4 5 0 0 0,-2-4 0 0 0,-1 0 0 0 0,1 0 0 0 0,0-1 0 0 0,0 1 0 0 0,0-1 0 0 0,0-1 0 0 0,0 1 0 0 0,1-1 0 0 0,-1 0 0 0 0,1-1 0 0 0,0 1 0 0 0,-1-1 0 0 0,1-1 0 0 0,0 1 0 0 0,0-1 0 0 0,0 0 0 0 0,-1-1 0 0 0,1 1 0 0 0,0-2 0 0 0,0 1 0 0 0,12-5 0 0 0,-10 3 0 0 0,0-1 0 0 0,-1 0 0 0 0,1 0 0 0 0,-1-1 0 0 0,0-1 0 0 0,-1 1 0 0 0,1-1 0 0 0,-1 0 0 0 0,0-1 0 0 0,0 0 0 0 0,-1 0 0 0 0,0 0 0 0 0,0-1 0 0 0,-1 0 0 0 0,6-9 0 0 0,-4 0 0 0 0,0 1 0 0 0,-1-1 0 0 0,0 0 0 0 0,-2 0 0 0 0,0-1 0 0 0,3-32 0 0 0,-5 25 0 0 0,-2 0 0 0 0,0 0 0 0 0,-2 0 0 0 0,-6-33 0 0 0,6 49 0 0 0,0 1 0 0 0,0-1 0 0 0,-1 1 0 0 0,0 0 0 0 0,0 0 0 0 0,-1 0 0 0 0,-9-14 0 0 0,11 20 0 0 0,1 0 0 0 0,-1-1 0 0 0,0 1 0 0 0,0 0 0 0 0,-1 0 0 0 0,1 0 0 0 0,0 0 0 0 0,-1 0 0 0 0,1 1 0 0 0,-1-1 0 0 0,1 1 0 0 0,-1-1 0 0 0,0 1 0 0 0,0 0 0 0 0,1 0 0 0 0,-1 1 0 0 0,0-1 0 0 0,0 0 0 0 0,0 1 0 0 0,0 0 0 0 0,0-1 0 0 0,0 1 0 0 0,0 1 0 0 0,0-1 0 0 0,0 0 0 0 0,-4 1 0 0 0,1 1 0 0 0,0 1 0 0 0,0-1 0 0 0,0 1 0 0 0,0 0 0 0 0,0 0 0 0 0,0 1 0 0 0,1 0 0 0 0,0 0 0 0 0,0 0 0 0 0,0 1 0 0 0,0-1 0 0 0,0 1 0 0 0,-4 7 0 0 0,-7 10 0 0 0,-25 44 0 0 0,36-56 0 0 0,-10 16 0 0 0,1 1 0 0 0,2 0 0 0 0,-11 34 0 0 0,19-50 0 0 0,1 1 0 0 0,1-1 0 0 0,0 1 0 0 0,0 19 0 0 0,2-24 0 0 0,1 0 0 0 0,-1 0 0 0 0,1 0 0 0 0,1-1 0 0 0,-1 1 0 0 0,1 0 0 0 0,0-1 0 0 0,6 13 0 0 0,-7-17 0 0 0,0 0 0 0 0,0 0 0 0 0,1 0 0 0 0,-1 0 0 0 0,0 0 0 0 0,1-1 0 0 0,-1 1 0 0 0,1-1 0 0 0,-1 1 0 0 0,1-1 0 0 0,0 1 0 0 0,0-1 0 0 0,0 0 0 0 0,0 0 0 0 0,0 0 0 0 0,0 0 0 0 0,0 0 0 0 0,3 1 0 0 0,-2-2 0 0 0,0 1 0 0 0,1-1 0 0 0,-1 0 0 0 0,0 0 0 0 0,0 0 0 0 0,0-1 0 0 0,0 1 0 0 0,1-1 0 0 0,-1 0 0 0 0,0 1 0 0 0,5-4 0 0 0,1 0 0 0 0,0-1 0 0 0,0 0 0 0 0,-1 0 0 0 0,0-1 0 0 0,0 0 0 0 0,0-1 0 0 0,8-9 0 0 0,0-1 0 0 0,-2-1 0 0 0,0 0 0 0 0,-1-1 0 0 0,15-29 0 0 0,37-99 0 0 0,-57 128 0 0 0,10-24 0 0 0,60-153 0 0 0,-9-14 0 0 0,22-213 0 0 0,-91 422 0 0 0,7-33 0 0 0,3-70 0 0 0,-10 104 0 0 0,1 0 0 0 0,-1-1 0 0 0,0 1 0 0 0,0 0 0 0 0,0 0 0 0 0,0-1 0 0 0,0 1 0 0 0,0 0 0 0 0,-1 0 0 0 0,1-1 0 0 0,0 1 0 0 0,0 0 0 0 0,0 0 0 0 0,0 0 0 0 0,0-1 0 0 0,0 1 0 0 0,0 0 0 0 0,0 0 0 0 0,-1-1 0 0 0,1 1 0 0 0,0 0 0 0 0,0 0 0 0 0,0 0 0 0 0,0 0 0 0 0,-1-1 0 0 0,1 1 0 0 0,0 0 0 0 0,0 0 0 0 0,0 0 0 0 0,-1 0 0 0 0,1 0 0 0 0,0 0 0 0 0,0 0 0 0 0,-1-1 0 0 0,1 1 0 0 0,0 0 0 0 0,0 0 0 0 0,0 0 0 0 0,-1 0 0 0 0,1 0 0 0 0,0 0 0 0 0,0 0 0 0 0,-1 0 0 0 0,1 0 0 0 0,0 0 0 0 0,-1 1 0 0 0,-8 2 0 0 0,9-2 0 0 0,-4 1 0 0 0,0 1 0 0 0,0-1 0 0 0,1 1 0 0 0,0 0 0 0 0,-1 0 0 0 0,1 1 0 0 0,0-1 0 0 0,-3 6 0 0 0,-19 33 0 0 0,17-27 0 0 0,-4 7 0 0 0,2 1 0 0 0,0 1 0 0 0,2 0 0 0 0,-10 42 0 0 0,-8 103 0 0 0,23-149 0 0 0,-29 378 0 0 0,28-242 0 0 0,7-1 0 0 0,24 174 0 0 0,-25-318 113 0 0,0 1 0 0 0,0-1-1 0 0,1 0 1 0 0,0 0 0 0 0,1 0 0 0 0,8 17 0 0 0,-10-24-324 0 0,1 0 1 0 0,0 0 0 0 0,-1-1 0 0 0,1 1-1 0 0,0-1 1 0 0,1 0 0 0 0,-1 0 0 0 0,0 0 0 0 0,1 0-1 0 0,5 3 1 0 0,-5-4-862 0 0,1 0 0 0 0,-1 0 0 0 0,1-1 0 0 0,-1 1-1 0 0,1-1 1 0 0,8 1 0 0 0,19 1-9124 0 0</inkml:trace>
  <inkml:trace contextRef="#ctx0" brushRef="#br0" timeOffset="5">3363 942 4287 0 0,'-8'-1'342'0'0,"7"0"-258"0"0,-1 1 1 0 0,1-1-1 0 0,0 1 1 0 0,-1 0-1 0 0,1 0 1 0 0,0 0 0 0 0,-1-1-1 0 0,1 1 1 0 0,0 1-1 0 0,-1-1 1 0 0,1 0-1 0 0,0 0 1 0 0,-1 0-1 0 0,1 1 1 0 0,0-1 0 0 0,-1 1-1 0 0,1-1 1 0 0,0 1-1 0 0,0-1 1 0 0,0 1-1 0 0,-1 0 1 0 0,1-1 0 0 0,-1 3-1 0 0,-8 6 1871 0 0,0 0 0 0 0,1 1 0 0 0,1 0-1 0 0,-12 17 1 0 0,10-10-424 0 0,0 2 0 0 0,1-1-1 0 0,1 1 1 0 0,-7 25 0 0 0,14-40-1292 0 0,0 0 1 0 0,0 0-1 0 0,0 0 1 0 0,1-1-1 0 0,0 1 1 0 0,-1 0-1 0 0,1 0 1 0 0,1 0-1 0 0,-1 0 0 0 0,1 0 1 0 0,-1 0-1 0 0,1 0 1 0 0,2 5-1 0 0,-2-8-166 0 0,-1 1 0 0 0,1-1-1 0 0,-1 0 1 0 0,1 0-1 0 0,0 0 1 0 0,0 0 0 0 0,0 0-1 0 0,-1 0 1 0 0,1 0 0 0 0,0 0-1 0 0,0 0 1 0 0,0-1 0 0 0,1 1-1 0 0,-1 0 1 0 0,0 0-1 0 0,0-1 1 0 0,2 1 0 0 0,-1 0-21 0 0,0-1-1 0 0,0 0 1 0 0,0 0 0 0 0,-1 1 0 0 0,1-1 0 0 0,0-1 0 0 0,0 1-1 0 0,0 0 1 0 0,0 0 0 0 0,0-1 0 0 0,0 1 0 0 0,0-1 0 0 0,0 1-1 0 0,-1-1 1 0 0,3-1 0 0 0,7-5 21 0 0,0 0-1 0 0,0-1 0 0 0,-1 0 1 0 0,-1-1-1 0 0,1 0 1 0 0,-1-1-1 0 0,8-10 1 0 0,-11 13-54 0 0,14-18-7 0 0,-1-1 0 0 0,0-1 0 0 0,14-31 0 0 0,39-92-180 0 0,-45 87 129 0 0,-2-2 1 0 0,20-85 0 0 0,-35 103 51 0 0,-1-1 1 0 0,-3 0 0 0 0,-1 0-1 0 0,-3-53 1 0 0,-3 77 4 0 0,-1 0 0 0 0,-8-37 0 0 0,7 51 15 0 0,0 0-1 0 0,0-1 0 0 0,-1 1 0 0 0,0 1 0 0 0,0-1 1 0 0,-1 1-1 0 0,-1-1 0 0 0,-7-9 0 0 0,12 18 15 0 0,0-1 0 0 0,-1 0-1 0 0,0 0 1 0 0,1 1 0 0 0,-1-1 0 0 0,0 1 0 0 0,0-1-1 0 0,0 1 1 0 0,0 0 0 0 0,0 0 0 0 0,0 0 0 0 0,0 0-1 0 0,0 0 1 0 0,0 0 0 0 0,0 1 0 0 0,-1-1-1 0 0,1 1 1 0 0,0-1 0 0 0,-1 1 0 0 0,1 0 0 0 0,0 0-1 0 0,0 0 1 0 0,-1 0 0 0 0,1 0 0 0 0,0 1 0 0 0,-1-1-1 0 0,1 1 1 0 0,0-1 0 0 0,0 1 0 0 0,-1 0 0 0 0,1 0-1 0 0,0 0 1 0 0,0 0 0 0 0,-2 2 0 0 0,-4 2 49 0 0,0 1 1 0 0,0 0 0 0 0,1 0 0 0 0,0 1 0 0 0,0 0-1 0 0,1 0 1 0 0,-6 9 0 0 0,9-11-97 0 0,1 0 1 0 0,-1-1-1 0 0,1 1 0 0 0,0 1 1 0 0,1-1-1 0 0,-1 0 0 0 0,1 0 0 0 0,0 1 1 0 0,0-1-1 0 0,1 0 0 0 0,0 7 1 0 0,-2 8-1 0 0,-13 275 0 0 0,22-89 0 0 0,-5 103 0 0 0,0-161 0 0 0,1 4 0 0 0,-1 104 0 0 0,-6-158-401 0 0,5-89 396 0 0,-1 0-1731 0 0,-3-14-1070 0 0,-3-20-6743 0 0,1 9 1622 0 0</inkml:trace>
  <inkml:trace contextRef="#ctx0" brushRef="#br0" timeOffset="6">2760 995 9471 0 0,'-9'4'1398'0'0,"9"-3"-855"0"0,1 0 1 0 0,-1 0 0 0 0,1 0 0 0 0,-1-1 0 0 0,1 1 0 0 0,-1 0-1 0 0,1 0 1 0 0,-1 0 0 0 0,1-1 0 0 0,0 1 0 0 0,-1 0-1 0 0,1 0 1 0 0,0-1 0 0 0,1 2 0 0 0,18 4 5101 0 0,3-4-3388 0 0,22-4-524 0 0,-41 2-1367 0 0,74-11 1531 0 0,113-29 0 0 0,-128 25-1951 0 0,-13 0 54 0 0,0-1 0 0 0,-1-3 0 0 0,48-26 0 0 0,-50 23 0 0 0,-17 8-112 0 0,4-3-560 0 0,49-15 0 0 0,-38 17-6900 0 0,-4-2-2624 0 0</inkml:trace>
  <inkml:trace contextRef="#ctx0" brushRef="#br0" timeOffset="7">4638 819 4951 0 0,'0'0'382'0'0,"3"0"-250"0"0,-1 0-19 0 0,1 0 0 0 0,-1 0 0 0 0,1 0 0 0 0,-1-1 0 0 0,0 1 0 0 0,1-1 0 0 0,-1 0 0 0 0,0 1 0 0 0,1-1 0 0 0,-1 0 0 0 0,0 0 0 0 0,0 0 0 0 0,4-3 0 0 0,-6 4 60 0 0,1-1 0 0 0,0 1 0 0 0,0-1 0 0 0,-1 1 0 0 0,1 0-1 0 0,0 0 1 0 0,0-1 0 0 0,0 1 0 0 0,-1 0 0 0 0,1 0 0 0 0,0 0-1 0 0,0 0 1 0 0,0 0 0 0 0,0 0 0 0 0,0 0 0 0 0,-1 0-1 0 0,1 0 1 0 0,0 0 0 0 0,0 0 0 0 0,0 0 0 0 0,0 1 0 0 0,-1-1-1 0 0,1 0 1 0 0,0 1 0 0 0,0-1 0 0 0,-1 0 0 0 0,1 1 0 0 0,0-1-1 0 0,0 1 1 0 0,-1 0 0 0 0,2 0 0 0 0,0 1 436 0 0,0 0 0 0 0,0 0 0 0 0,-1 0 1 0 0,1 0-1 0 0,0 0 0 0 0,-1 1 0 0 0,1-1 0 0 0,1 5 1 0 0,0 1 285 0 0,-1-1 1 0 0,0 1 0 0 0,0 1 0 0 0,-1-1 0 0 0,0 0 0 0 0,-1 0 0 0 0,0 0-1 0 0,0 0 1 0 0,-1 9 0 0 0,-4 11 5 0 0,-9 36 0 0 0,2-14-220 0 0,-14 38-1572 0 0,10-41-7839 0 0,8-24 160 0 0</inkml:trace>
  <inkml:trace contextRef="#ctx0" brushRef="#br0" timeOffset="8">4763 1120 6159 0 0,'0'0'472'0'0,"2"0"-306"0"0,22 0 647 0 0,47 4 18118 0 0,-41 1-15742 0 0,-16 1-1484 0 0,-2 0-2720 0 0</inkml:trace>
  <inkml:trace contextRef="#ctx0" brushRef="#br0" timeOffset="9">4547 1409 6191 0 0,'-39'7'415'0'0,"10"-3"3621"0"0,28-4-3779 0 0,0 0 0 0 0,1 0 0 0 0,-1 0 1 0 0,0 0-1 0 0,0 0 0 0 0,0 0 0 0 0,1-1 0 0 0,-1 1 0 0 0,0 0 1 0 0,0 0-1 0 0,1-1 0 0 0,-1 1 0 0 0,0 0 0 0 0,1-1 0 0 0,-1 1 1 0 0,0-1-1 0 0,1 1 0 0 0,-1-1 0 0 0,1 1 0 0 0,-1-1 0 0 0,0 0 1 0 0,-1-7 5173 0 0,2 8-5350 0 0,0 0 0 0 0,0 0 0 0 0,0 0 1 0 0,0 0-1 0 0,0 0 0 0 0,0 0 0 0 0,0 0 0 0 0,0 0 1 0 0,0 0-1 0 0,0 0 0 0 0,1 0 974 0 0,-1 0-974 0 0,20 4 4968 0 0,13-4-2564 0 0,-15-1-1516 0 0,31 0-843 0 0,-1-3 0 0 0,1-1 0 0 0,69-18 0 0 0,26-7 31 0 0,-83 19-9342 0 0,-37 7-1011 0 0</inkml:trace>
  <inkml:trace contextRef="#ctx0" brushRef="#br0" timeOffset="10">5313 618 13879 0 0,'-1'0'285'0'0,"1"0"1"0"0,-1 0-1 0 0,0 0 0 0 0,0 0 0 0 0,1 0 0 0 0,-1 0 0 0 0,0 1 0 0 0,0-1 1 0 0,1 0-1 0 0,-1 0 0 0 0,0 1 0 0 0,1-1 0 0 0,-1 0 0 0 0,0 1 0 0 0,1-1 0 0 0,-1 1 1 0 0,1-1-1 0 0,-1 1 0 0 0,0-1 0 0 0,1 1 0 0 0,-1-1 0 0 0,1 1 0 0 0,0 0 1 0 0,-1-1-1 0 0,1 1 0 0 0,-1 1 0 0 0,-15 23 4747 0 0,13-19-5084 0 0,-2 3 298 0 0,1 0 0 0 0,0 0 0 0 0,1 0-1 0 0,0 1 1 0 0,0 0 0 0 0,1 0 0 0 0,-1 10 0 0 0,-3 73 721 0 0,5-75-707 0 0,-19 364 2755 0 0,16-360-3029 0 0,-2 5 81 0 0,6-26-133 0 0,0 0-1 0 0,0 1 0 0 0,0-1 0 0 0,0 0 0 0 0,0 1 0 0 0,0-1 1 0 0,1 0-1 0 0,-1 1 0 0 0,0-1 0 0 0,1 0 0 0 0,-1 1 0 0 0,1-1 1 0 0,-1 0-1 0 0,1 0 0 0 0,1 2 0 0 0,-2-2 1 0 0,0-1 1 0 0,1 0-1 0 0,-1 0 1 0 0,0 0-1 0 0,0 0 1 0 0,0 0-1 0 0,0 1 1 0 0,0-1-1 0 0,0 0 1 0 0,1 0-1 0 0,-1 0 1 0 0,0 0-1 0 0,0 0 1 0 0,0 0-1 0 0,0 0 0 0 0,1 0 1 0 0,-1 0-1 0 0,0 0 1 0 0,0 0-1 0 0,0 0 1 0 0,1 0-1 0 0,-1 0 1 0 0,0 0-1 0 0,0 0 1 0 0,0 0-1 0 0,0 0 1 0 0,1 0-1 0 0,-1 0 0 0 0,0 0 1 0 0,0 0-1 0 0,0 0 1 0 0,0 0-1 0 0,1 0 1 0 0,-1 0-1 0 0,0 0 1 0 0,0 0-1 0 0,0 0 1 0 0,0-1-1 0 0,1 1 1 0 0,-1 0-1 0 0,0 0 0 0 0,0 0 1 0 0,6-11-1648 0 0,2-12-365 0 0,1-74-2947 0 0,-7-1 3546 0 0,2-29 2056 0 0,-3 119-303 0 0,-1-1-1 0 0,2 1 1 0 0,-1 0 0 0 0,1 1-1 0 0,1-1 1 0 0,-1 0 0 0 0,1 0-1 0 0,1 1 1 0 0,-1 0 0 0 0,1 0-1 0 0,0 0 1 0 0,1 0-1 0 0,0 0 1 0 0,0 1 0 0 0,0 0-1 0 0,1 0 1 0 0,0 0 0 0 0,0 1-1 0 0,0 0 1 0 0,1 0-1 0 0,10-6 1 0 0,34-18 569 0 0,31-15-160 0 0,-70 38-640 0 0,0 1-1 0 0,0 1 1 0 0,1 0-1 0 0,-1 1 1 0 0,14-2-1 0 0,-18 4 127 0 0,-1 0 0 0 0,0 1 0 0 0,1 0 0 0 0,-1 0 0 0 0,1 1 0 0 0,-1 0 0 0 0,0 0 0 0 0,1 1 0 0 0,-1 0 0 0 0,0 0 0 0 0,0 1 0 0 0,0 0 0 0 0,-1 0 0 0 0,1 0 0 0 0,11 9 0 0 0,-9-5 94 0 0,-1 0 1 0 0,0 1-1 0 0,-1 0 0 0 0,1 0 1 0 0,-1 1-1 0 0,-1 0 1 0 0,0 0-1 0 0,0 1 1 0 0,-1-1-1 0 0,5 12 1 0 0,-1 2-232 0 0,-1 1 0 0 0,-1 1 0 0 0,-1-1 1 0 0,5 47-1 0 0,-2 103-51 0 0,-8-156 26 0 0,0 16-7 0 0,0-12 0 0 0,-1 1 0 0 0,-4 33 0 0 0,4-21 0 0 0,0-29 0 0 0,0-1 0 0 0,0 1 0 0 0,0 0 0 0 0,-1-1 0 0 0,1 1 0 0 0,-3 5 0 0 0,0 7 0 0 0,3-16 0 0 0,0 0 0 0 0,0 0 0 0 0,0-1 0 0 0,0 1 0 0 0,0 0 0 0 0,-1-1 0 0 0,1 1 0 0 0,-1 0 0 0 0,0-1 0 0 0,1 1 0 0 0,-1-1 0 0 0,0 1 0 0 0,-1 2 0 0 0,1-3-455 0 0,1-1 467 0 0,-1 1 0 0 0,1-1 0 0 0,0 1 0 0 0,-1-1 0 0 0,1 1 0 0 0,-1-1 0 0 0,1 1 0 0 0,-1-1 0 0 0,1 1 0 0 0,0-1 0 0 0,-1 0 0 0 0,0 1 0 0 0,1-1 0 0 0,-1 0 0 0 0,1 0 0 0 0,-1 1 0 0 0,1-1 1 0 0,-2 0-1 0 0,-3-1-3587 0 0,-9-14-13920 0 0</inkml:trace>
  <inkml:trace contextRef="#ctx0" brushRef="#br0" timeOffset="11">5450 845 7631 0 0,'0'0'583'0'0,"1"2"40"0"0,3 14 4624 0 0,3 24 0 0 0,-3 16-679 0 0,-8 59-1846 0 0,4-113-2653 0 0,-2 23 303 0 0,1 0 1 0 0,5 51-1 0 0,-3-73-458 0 0,0 0 1 0 0,0-1-1 0 0,0 1 1 0 0,0 0-1 0 0,0 0 1 0 0,0-1-1 0 0,1 1 0 0 0,2 2 1 0 0,6 6-2451 0 0,3-6-4466 0 0,-2-6-562 0 0</inkml:trace>
  <inkml:trace contextRef="#ctx0" brushRef="#br0" timeOffset="12">5653 858 5327 0 0,'0'1'63'0'0,"1"0"-1"0"0,-1 0 0 0 0,1 0 1 0 0,-1 0-1 0 0,1 1 0 0 0,-1-1 0 0 0,0 0 1 0 0,1 0-1 0 0,-1 0 0 0 0,0 1 0 0 0,0-1 1 0 0,0 0-1 0 0,0 0 0 0 0,0 1 1 0 0,-1-1-1 0 0,1 2 0 0 0,-6 6 2132 0 0,5-8-1700 0 0,0 1 1 0 0,0-1 0 0 0,1 1 0 0 0,-1-1 0 0 0,0 1 0 0 0,0 0-1 0 0,1-1 1 0 0,-1 1 0 0 0,1 0 0 0 0,0 0 0 0 0,-1-1-1 0 0,1 1 1 0 0,0 0 0 0 0,0 2 0 0 0,0 10 3264 0 0,-3 26 0 0 0,2-28-2684 0 0,-2 0 1 0 0,0 1 0 0 0,0-1 0 0 0,-8 16 0 0 0,9-22-726 0 0,0 0-1 0 0,1 0 0 0 0,-1 0 1 0 0,0 8-1 0 0,-5 20 988 0 0,-1-1-859 0 0,7-26-404 0 0,0 0 0 0 0,0-1 0 0 0,-4 10-1 0 0,-15 39-2029 0 0,18-46-343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1.8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7511 0 0,'0'0'11423'0'0,"12"3"-8972"0"0,17 6-2070 0 0,-23-8-378 0 0,-1 0 0 0 0,1 1 0 0 0,-1-1 1 0 0,1 2-1 0 0,-1-1 0 0 0,0 0 0 0 0,8 6 0 0 0,-11-7-16 0 0,-1 0-1 0 0,0 0 1 0 0,0 0-1 0 0,-1 0 1 0 0,1 0-1 0 0,0 0 1 0 0,0 0-1 0 0,0 0 1 0 0,-1 0-1 0 0,1 1 1 0 0,0-1 0 0 0,-1 0-1 0 0,1 0 1 0 0,-1 1-1 0 0,0-1 1 0 0,1 0-1 0 0,-1 1 1 0 0,0-1-1 0 0,0 2 1 0 0,0 0-22 0 0,0-1-1 0 0,-1 1 1 0 0,1-1 0 0 0,-1 1 0 0 0,1-1-1 0 0,-1 1 1 0 0,0-1 0 0 0,0 1 0 0 0,-2 2 0 0 0,-3 4-1 0 0,1-1 0 0 0,-1 0 1 0 0,-1 0-1 0 0,-8 7 0 0 0,-21 18 492 0 0,35-33-100 0 0,21-4 393 0 0,-17 4-691 0 0,-1-1-1 0 0,1 0 0 0 0,-1 1 0 0 0,1-1 0 0 0,-1 0 0 0 0,0 0 0 0 0,1-1 0 0 0,-1 1 0 0 0,0 0 0 0 0,0-1 0 0 0,0 0 0 0 0,0 1 0 0 0,0-1 0 0 0,2-4 0 0 0,-1 4 11 0 0,0-1-1 0 0,1 1 0 0 0,-1 0 0 0 0,0 0 1 0 0,1 0-1 0 0,-1 0 0 0 0,1 1 0 0 0,0-1 1 0 0,-1 1-1 0 0,1 0 0 0 0,0 0 0 0 0,0 0 1 0 0,0 0-1 0 0,0 1 0 0 0,4 0 0 0 0,-7 0 0 0 0,4 7 95 0 0,-5-7-149 0 0,1 1 0 0 0,-1-1 0 0 0,1 0-1 0 0,-1 1 1 0 0,0-1 0 0 0,1 1 0 0 0,-1-1-1 0 0,0 1 1 0 0,1-1 0 0 0,-1 1 0 0 0,0-1 0 0 0,1 1-1 0 0,-1-1 1 0 0,0 1 0 0 0,0-1 0 0 0,0 1-1 0 0,0-1 1 0 0,1 1 0 0 0,-1 0 0 0 0,0-1 0 0 0,0 1-1 0 0,0 0 1 0 0,-2 4 122 0 0,1 0-1 0 0,-1 0 1 0 0,0 0 0 0 0,0 0-1 0 0,-5 8 1 0 0,-6 12 922 0 0,12-21-612 0 0,-1 0 0 0 0,1 0 0 0 0,0 0 0 0 0,-1 10 1890 0 0,19-2-600 0 0,-14-11-1691 0 0,-1 1 0 0 0,1-1 0 0 0,-1 0 1 0 0,1-1-1 0 0,0 1 0 0 0,-1 0 0 0 0,1-1 0 0 0,0 1 1 0 0,-1-1-1 0 0,1 0 0 0 0,0 0 0 0 0,0 0 1 0 0,-1 0-1 0 0,1-1 0 0 0,0 1 0 0 0,4-2 0 0 0,15-9-1602 0 0,0-5-7093 0 0,-11 8-1342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2.1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451 0 7567 0 0,'0'0'583'0'0,"-1"9"-27"0"0,-1-1 606 0 0,-1-1 0 0 0,1 1 0 0 0,-2 0 0 0 0,1-1 0 0 0,-1 0 0 0 0,0 0 0 0 0,-11 13-1 0 0,3-2 1003 0 0,-36 51 4732 0 0,-3 0-3494 0 0,-39 54-1178 0 0,42-51-2151 0 0,-100 163-66 0 0,141-219-7 0 0,7-16 0 0 0,0 0 0 0 0,0 1 0 0 0,-1-1 0 0 0,1 0 0 0 0,0 1 0 0 0,0-1 0 0 0,0 1 0 0 0,-1-1 0 0 0,1 0 0 0 0,0 1 0 0 0,0-1 0 0 0,0 1 0 0 0,0-1 0 0 0,0 1 0 0 0,0-1 0 0 0,0 1 0 0 0,0-1 0 0 0,0 0 0 0 0,0 1 0 0 0,0-1 0 0 0,0 1 0 0 0,0-1 0 0 0,0 1 0 0 0,0-1 0 0 0,1 0 0 0 0,-1 1 0 0 0,0-1 0 0 0,0 1 0 0 0,0-1 0 0 0,1 0 0 0 0,-1 1 0 0 0,1 0 0 0 0,4-2 0 0 0,-2 1 0 0 0,0 0 0 0 0,0-1 0 0 0,0 0 0 0 0,0 0 0 0 0,-1 0 0 0 0,1 0 0 0 0,0 0 0 0 0,0 0 0 0 0,-1 0 0 0 0,1-1 0 0 0,2-2 0 0 0,28-23 0 0 0,-24 19 0 0 0,17-14 0 0 0,0 1 0 0 0,2 1 0 0 0,42-24 0 0 0,-65 41 0 0 0,0 1 0 0 0,1 0 0 0 0,-1 0 0 0 0,0 0 0 0 0,1 0 0 0 0,0 1 0 0 0,-1 0 0 0 0,9-1 0 0 0,-11 3 0 0 0,0-1 0 0 0,0 0 0 0 0,0 0 0 0 0,0 1 0 0 0,0 0 0 0 0,0 0 0 0 0,0 0 0 0 0,0 0 0 0 0,0 0 0 0 0,0 0 0 0 0,0 1 0 0 0,-1-1 0 0 0,1 1 0 0 0,-1 0 0 0 0,1 0 0 0 0,4 4 0 0 0,15 24 0 0 0,-19-26 0 0 0,0 1 0 0 0,0-1 0 0 0,0 0 0 0 0,1 0 0 0 0,-1 0 0 0 0,1 0 0 0 0,0 0 0 0 0,0-1 0 0 0,6 4 0 0 0,-2-3 0 0 0,-1-1 0 0 0,1 0 0 0 0,0 0 0 0 0,0-1 0 0 0,0 0 0 0 0,0 0 0 0 0,0-1 0 0 0,1 0 0 0 0,10 0 0 0 0,11-2 0 0 0,39-6 0 0 0,-42 3 0 0 0,41 0 0 0 0,-59 4 0 0 0,-1 1 0 0 0,1-1 0 0 0,-1 2 0 0 0,1-1 0 0 0,-1 1 0 0 0,0 1 0 0 0,0-1 0 0 0,8 5 0 0 0,-12-5 0 0 0,0 0 0 0 0,0 1 0 0 0,0-1 0 0 0,-1 1 0 0 0,1 0 0 0 0,-1 0 0 0 0,1 0 0 0 0,-1 1 0 0 0,0-1 0 0 0,0 1 0 0 0,-1 0 0 0 0,1 0 0 0 0,-1 0 0 0 0,0 0 0 0 0,0 0 0 0 0,2 5 0 0 0,-2 1 0 0 0,1 0 0 0 0,-1 0 0 0 0,-1 0 0 0 0,1 1 0 0 0,-2-1 0 0 0,0 0 0 0 0,0 1 0 0 0,0-1 0 0 0,-2 0 0 0 0,1 1 0 0 0,-1-1 0 0 0,-1 0 0 0 0,0 0 0 0 0,0 0 0 0 0,-6 11 0 0 0,-7 13 0 0 0,-3 0 0 0 0,-37 53 0 0 0,55-86 0 0 0,-27 38 0 0 0,-2-1 0 0 0,-2-2 0 0 0,-50 45 0 0 0,26-33 0 0 0,-94 62 0 0 0,121-91-152 0 0,-1-2-1 0 0,-1 0 1 0 0,0-2-1 0 0,-54 17 1 0 0,59-24-4503 0 0,-46 6 0 0 0,21-8-5105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2.8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53 147 4831 0 0,'1'-1'179'0'0,"0"0"0"0"0,0 1-1 0 0,0-1 1 0 0,0 0 0 0 0,0 1-1 0 0,0-1 1 0 0,1 0 0 0 0,-1 1-1 0 0,0 0 1 0 0,0-1 0 0 0,0 1-1 0 0,0 0 1 0 0,1-1 0 0 0,-1 1 0 0 0,0 0-1 0 0,0 0 1 0 0,1 0 0 0 0,-1 0-1 0 0,2 0 1 0 0,-2 1-16 0 0,0-1 1 0 0,0 1-1 0 0,0-1 0 0 0,0 1 1 0 0,0-1-1 0 0,-1 1 1 0 0,1 0-1 0 0,0 0 0 0 0,0-1 1 0 0,0 1-1 0 0,-1 0 0 0 0,1 0 1 0 0,0 0-1 0 0,-1 0 1 0 0,1-1-1 0 0,-1 1 0 0 0,1 2 1 0 0,1 3 839 0 0,0 0-1 0 0,0 1 1 0 0,-1-1 0 0 0,0 0 0 0 0,1 9 0 0 0,-2-13-591 0 0,1 23 1307 0 0,0 0-1 0 0,-2 1 0 0 0,-1-1 1 0 0,-10 47-1 0 0,-36 99-337 0 0,34-126-835 0 0,-12 41-33 0 0,25-75-551 0 0,7-20-106 0 0,8-21-219 0 0,10-40-1644 0 0,19-100-1 0 0,-21 74 1624 0 0,-12 58 429 0 0,1 0 1 0 0,18-38-1 0 0,-22 61 289 0 0,1 0 0 0 0,0 0 0 0 0,1 1 1 0 0,0 0-1 0 0,1 1 0 0 0,1-1 0 0 0,17-15 0 0 0,-25 26-122 0 0,1-1 0 0 0,0 1 0 0 0,0 1 0 0 0,1-1 0 0 0,-1 0 0 0 0,0 1 0 0 0,1 0 0 0 0,0 0 0 0 0,-1 1 0 0 0,1-1-1 0 0,0 1 1 0 0,0 0 0 0 0,6-1 0 0 0,-8 2-110 0 0,-1 0 0 0 0,1 0 0 0 0,-1 0 0 0 0,1 1 0 0 0,-1-1 0 0 0,1 1 0 0 0,-1 0 0 0 0,0-1 0 0 0,1 1 0 0 0,-1 0 0 0 0,0 0 0 0 0,0 0 0 0 0,0 1 0 0 0,1-1 0 0 0,-1 1 0 0 0,-1-1 0 0 0,1 1 0 0 0,0-1 0 0 0,0 1 0 0 0,0 0 0 0 0,-1 0 0 0 0,1 0 0 0 0,-1 0 0 0 0,0 0-1 0 0,0 0 1 0 0,1 0 0 0 0,-1 1 0 0 0,1 3 0 0 0,0 1-89 0 0,0 1-1 0 0,0-1 1 0 0,-1 1-1 0 0,0 0 0 0 0,0-1 1 0 0,0 1-1 0 0,-1 0 1 0 0,-1 0-1 0 0,1 0 0 0 0,-1-1 1 0 0,-1 1-1 0 0,1 0 1 0 0,-1-1-1 0 0,-4 10 0 0 0,-4 8-18 0 0,-1 0 0 0 0,-23 38 0 0 0,32-61 9 0 0,-6 10-3 0 0,0 0 0 0 0,-1-1 0 0 0,-18 18 0 0 0,1-1 0 0 0,13-14 0 0 0,-2-1 0 0 0,1 0 0 0 0,-25 15 0 0 0,3-2 0 0 0,23-16 0 0 0,0-1 0 0 0,-1 0 0 0 0,0 0 0 0 0,-1-1 0 0 0,-26 9 0 0 0,33-13 0 0 0,7 0 0 0 0,2-3 0 0 0,0 1 0 0 0,0-1 0 0 0,0 0 0 0 0,0 0 0 0 0,0 0 0 0 0,0 0 0 0 0,0 0 0 0 0,1 0 0 0 0,-1 0 0 0 0,0 0 0 0 0,1-1 0 0 0,1 2 0 0 0,23 7 0 0 0,-14-5 0 0 0,115 49 0 0 0,-58-23 0 0 0,72 20 0 0 0,-89-34 0 0 0,-11-3 0 0 0,1-2 0 0 0,64 9 0 0 0,-96-19-563 0 0,-8-1 1740 0 0,-3-1-1300 0 0,-3-2-2696 0 0,-11-12-14077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5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 0 2039 0 0,'4'11'943'0'0,"0"0"0"0"0,-1 0 0 0 0,0 0 0 0 0,-1 1 0 0 0,-1-1 0 0 0,0 0 0 0 0,0 1 0 0 0,-2 22 0 0 0,-4 5 4212 0 0,-11 49 0 0 0,4-34-3923 0 0,-47 230 2979 0 0,59-284-4240 0 0,-1 0 0 0 0,1 0-1 0 0,0 0 1 0 0,0 0 0 0 0,0 0-1 0 0,0 0 1 0 0,0 0 0 0 0,0 0-1 0 0,0 0 1 0 0,0 1 0 0 0,0-1 0 0 0,0 0-1 0 0,0 0 1 0 0,0 0 0 0 0,0 0-1 0 0,0 0 1 0 0,0 0 0 0 0,0 0 0 0 0,0 0-1 0 0,0 1 1 0 0,0-1 0 0 0,0 0-1 0 0,0 0 1 0 0,0 0 0 0 0,0 0 0 0 0,0 0-1 0 0,0 0 1 0 0,0 0 0 0 0,0 1-1 0 0,0-1 1 0 0,0 0 0 0 0,0 0-1 0 0,0 0 1 0 0,0 0 0 0 0,0 0 0 0 0,0 0-1 0 0,0 0 1 0 0,0 0 0 0 0,0 0-1 0 0,1 1 1 0 0,-1-1 0 0 0,0 0 0 0 0,0 0-1 0 0,0 0 1 0 0,0 0 0 0 0,0 0-1 0 0,0 0 1 0 0,0 0 0 0 0,0 0-1 0 0,1 0 1 0 0,-1 0 0 0 0,0 0 0 0 0,0 0-1 0 0,0 0 1 0 0,0 0 0 0 0,0 0-1 0 0,0 0 1 0 0,1 0 0 0 0,6-6-1706 0 0,7-13-2959 0 0,-7 7-86 0 0,-1-3-1019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6.1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95 72 6911 0 0,'4'-4'751'0'0,"0"-1"1"0"0,0 0-1 0 0,0 1 0 0 0,0 0 0 0 0,1 0 0 0 0,0 0 0 0 0,0 1 0 0 0,0-1 0 0 0,0 1 0 0 0,0 0 0 0 0,0 1 0 0 0,1-1 0 0 0,8-1 0 0 0,-1-1 1505 0 0,1 1 0 0 0,16-2 0 0 0,5 2-918 0 0,-24 3-966 0 0,-1 1 0 0 0,1 1 0 0 0,0 0-1 0 0,-1 0 1 0 0,1 1 0 0 0,9 3 0 0 0,-15-3-246 0 0,0-1 0 0 0,0 1 0 0 0,-1-1 0 0 0,1 2 1 0 0,-1-1-1 0 0,1 0 0 0 0,-1 1 0 0 0,0 0 0 0 0,0 0 1 0 0,0 0-1 0 0,0 0 0 0 0,-1 1 0 0 0,1-1 0 0 0,-1 1 1 0 0,3 5-1 0 0,-4-6-87 0 0,-1 0-1 0 0,0 1 1 0 0,0-1 0 0 0,0 1 0 0 0,0 0-1 0 0,-1-1 1 0 0,1 1 0 0 0,-1-1 0 0 0,0 1 0 0 0,0 0-1 0 0,0-1 1 0 0,-1 1 0 0 0,0 4 0 0 0,-2 3 144 0 0,1 0 1 0 0,-9 20-1 0 0,2-11-36 0 0,-1 0 1 0 0,0-1-1 0 0,-1 0 1 0 0,-1-1-1 0 0,-1-1 0 0 0,0 1 1 0 0,-1-2-1 0 0,-27 24 1 0 0,9-11-6 0 0,22-18-88 0 0,11-7-61 0 0,0-4 11 0 0,3 8-4 0 0,-1-6 0 0 0,0 0 0 0 0,0 0 0 0 0,0 0 0 0 0,0-1 0 0 0,0 1 0 0 0,0-1 0 0 0,1 1 0 0 0,-1-1 0 0 0,6 1 0 0 0,37 6 0 0 0,-31-6 0 0 0,59 6 0 0 0,-48-6 0 0 0,0 1 0 0 0,0 1 0 0 0,35 10 0 0 0,-60-14 0 0 0,0 0 0 0 0,0 0 0 0 0,0 0 0 0 0,-1 1 0 0 0,1-1 0 0 0,0 0 0 0 0,0 1 0 0 0,0-1 0 0 0,0 1 0 0 0,-1-1 0 0 0,1 1 0 0 0,0-1 0 0 0,-1 1 0 0 0,1-1 0 0 0,0 1 0 0 0,-1 0 0 0 0,1-1 0 0 0,-1 1 0 0 0,1 0 0 0 0,-1 0 0 0 0,1-1 0 0 0,-1 1 0 0 0,1 0 0 0 0,-1 0 0 0 0,0 0 0 0 0,1 0 0 0 0,-1 0 0 0 0,0-1 0 0 0,0 1 0 0 0,0 0 0 0 0,0 0 0 0 0,0 0 0 0 0,0 0 0 0 0,0 0 0 0 0,0 1 0 0 0,-1 1 0 0 0,0 1 0 0 0,-1-1 0 0 0,1 1 0 0 0,-1-1 0 0 0,0 1 0 0 0,0-1 0 0 0,-4 5 0 0 0,-3 3 0 0 0,-1 1 0 0 0,0-1 0 0 0,-1-1 0 0 0,0 0 0 0 0,-1 0 0 0 0,0-1 0 0 0,-1-1 0 0 0,-13 7 0 0 0,-3 0 0 0 0,0-2 0 0 0,-54 17 0 0 0,62-23 0 0 0,-1-1 0 0 0,-1-1 0 0 0,1-2 0 0 0,-29 2 0 0 0,43-5 0 0 0,-1 0 0 0 0,0 0 0 0 0,0-2 0 0 0,0 1 0 0 0,-16-5 0 0 0,20 4 0 0 0,0 0 0 0 0,0 0 0 0 0,0-1 0 0 0,0 1 0 0 0,0-1 0 0 0,1 0 0 0 0,-1-1 0 0 0,1 1 0 0 0,0-1 0 0 0,-6-6 0 0 0,7 6-4 0 0,0 0 1 0 0,1 0-1 0 0,-1-1 1 0 0,0 1-1 0 0,1-1 1 0 0,0 1-1 0 0,0-1 0 0 0,1 0 1 0 0,-1 0-1 0 0,0-6 1 0 0,-1-20-2283 0 0,4 0-4417 0 0,3-12-3493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8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6415 0 0,'0'0'576'0'0,"0"19"-464"0"0,-2 3-112 0 0,2 0 0 0 0,2-1 864 0 0,-2 1 144 0 0,-2 3 32 0 0,4-2 8 0 0,-2-4-480 0 0,0-2-96 0 0,0-2-24 0 0,0-1 432 0 0,-2-2-688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8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7 292 5495 0 0,'-7'-6'6427'0'0,"7"6"-6340"0"0,8-12 1526 0 0,-1 4-257 0 0,0 1 0 0 0,11-9-1 0 0,5-6 218 0 0,31-26 781 0 0,-18 18-1194 0 0,-19 15-682 0 0,0 2-1 0 0,1 0 0 0 0,1 1 0 0 0,25-12 1 0 0,-5 6-176 0 0,51-16 0 0 0,-79 30-397 0 0,1 1-1 0 0,20-2 1 0 0,-27 4-370 0 0,0 1 0 0 0,0-1 0 0 0,1 1 0 0 0,-1 1 0 0 0,0-1 0 0 0,0 1 0 0 0,0 0 0 0 0,8 2 1 0 0,-12-2 262 0 0,-1 0 1 0 0,0 0-1 0 0,0 0 1 0 0,0-1-1 0 0,0 1 1 0 0,0 0-1 0 0,0 0 1 0 0,-1 0-1 0 0,1 0 1 0 0,0-1-1 0 0,0 1 1 0 0,-1 0-1 0 0,1 1 1 0 0,-1-1-92 0 0,-2 9-42 0 0,-1 0-1 0 0,-1 0 1 0 0,1-1 0 0 0,-2 1-1 0 0,1-1 1 0 0,-14 15-1 0 0,3-4 734 0 0,-34 30-1 0 0,-16 6 1726 0 0,-1-2 0 0 0,-132 79 0 0 0,192-129-1835 0 0,0 0 0 0 0,1 0 0 0 0,0 1 0 0 0,-9 8 0 0 0,14-12 184 0 0,3-2 17 0 0,384-124 3539 0 0,-232 78-2441 0 0,-118 36-1200 0 0,1 1-1 0 0,42-5 1 0 0,-57 13-857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6.5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25 11375 0 0,'0'0'3727'0'0,"2"-1"-2340"0"0,9-5 828 0 0,-6 4-684 0 0,-1 0-1 0 0,0 1 1 0 0,0-1-1 0 0,1 0 1 0 0,7 0-1 0 0,39-4 2854 0 0,-41 6-4301 0 0,0-1-1 0 0,-1 2 1 0 0,1 0 0 0 0,0 0-1 0 0,15 4 1 0 0,-6 0-83 0 0,-6-1 0 0 0,1 0 0 0 0,-1-1 0 0 0,1-1 0 0 0,16 2 0 0 0,-16-5-243 0 0,-13 1-1018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6.8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147 0 14311 0 0,'-2'2'116'0'0,"1"-1"-1"0"0,-1 1 0 0 0,1-1 0 0 0,0 1 0 0 0,0 0 1 0 0,0-1-1 0 0,0 1 0 0 0,0 0 0 0 0,0 0 1 0 0,0 0-1 0 0,0 0 0 0 0,1 0 0 0 0,-1 2 1 0 0,-5 32-229 0 0,5-21 515 0 0,-16 189 11001 0 0,6-48-7321 0 0,8-127-3783 0 0,-3 27 82 0 0,-25 111 0 0 0,0-19-375 0 0,26-121-5 0 0,2-7-1 0 0,3-15 0 0 0,-1 1 0 0 0,0-1 0 0 0,0 1 0 0 0,0-1 0 0 0,-1 0 0 0 0,-3 9 0 0 0,4-12-36 0 0,0 0-1 0 0,0-1 1 0 0,1 1 0 0 0,-1 0-1 0 0,0 0 1 0 0,1 0 0 0 0,-1 0-1 0 0,1 0 1 0 0,0 1 0 0 0,0-1-1 0 0,0 0 1 0 0,0 2 0 0 0,0 3-1352 0 0,7-11-3803 0 0,1-5-1506 0 0,1-6-1547 0 0</inkml:trace>
  <inkml:trace contextRef="#ctx0" brushRef="#br0" timeOffset="1">184 500 17855 0 0,'44'-14'1045'0'0,"78"-31"9917"0"0,-70 24-8876 0 0,17-15-1267 0 0,-61 31-819 0 0,-1 1 0 0 0,1-1 0 0 0,12-10 0 0 0,-8 5 0 0 0,19-12 0 0 0,-24 11 0 0 0,-8 8-229 0 0,-4 4 10 0 0,-5 2-214 0 0,-1 5-1712 0 0,0 3-4901 0 0,-2 6-2714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7.2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1 107 2015 0 0,'2'1'147'0'0,"8"1"49"0"0,0-1 0 0 0,1 0-1 0 0,11-1 1 0 0,-4-1 1914 0 0,21-4 0 0 0,71-14 4080 0 0,77-13 1018 0 0,97-4-1433 0 0,156 17-763 0 0,0 45-3595 0 0,-297-4-1417 0 0,243 70 0 0 0,-358-85 0 0 0,-3-1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9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3580 1 7367 0 0,'-2'1'568'0'0,"-4"5"-538"0"0,-1 1 0 0 0,1-1 0 0 0,0 1-1 0 0,1 1 1 0 0,0-1 0 0 0,-8 16-1 0 0,-22 56 1286 0 0,17-34 676 0 0,-17 45-137 0 0,-33 136 0 0 0,16-45 1959 0 0,-42 88 365 0 0,66-203-2588 0 0,-69 123-1 0 0,-58 51 885 0 0,123-192-2003 0 0,-83 109 1145 0 0,-167 164-28 0 0,239-277-1507 0 0,-133 122 96 0 0,26-43-148 0 0,35-39-25 0 0,98-73-4 0 0,-1 0 0 0 0,0-1 0 0 0,-1-1 0 0 0,0 0 0 0 0,0-2 0 0 0,-1 0 0 0 0,-27 5 0 0 0,45-12 0 0 0,-29 7-18 0 0,0-2 0 0 0,0-1-1 0 0,0-1 1 0 0,0-2 0 0 0,-1-1 0 0 0,1-2-1 0 0,0 0 1 0 0,-48-12 0 0 0,29 2-29 0 0,0-2 0 0 0,2-3-1 0 0,-1-2 1 0 0,-64-35 0 0 0,-131-100-1794 0 0,76 45-109 0 0,-168-86-485 0 0,-14 29 1844 0 0,344 164 597 0 0,-52-24 282 0 0,53 23-252 0 0,0 0 0 0 0,-1 0 0 0 0,2-1 0 0 0,-1 1-1 0 0,0-1 1 0 0,1 0 0 0 0,-9-9 0 0 0,5-4 71 0 0,8 13-45 0 0,4 12-35 0 0,7 14-41 0 0,-2 0 0 0 0,-1 1 0 0 0,0 0 0 0 0,7 40 0 0 0,6 99-35 0 0,-14 100 356 0 0,-7-202-184 0 0,0-59-49 0 0,3-15 48 0 0,22-143 395 0 0,-19 127-517 0 0,35-150 0 0 0,-33 154 0 0 0,1 1 0 0 0,1 0 0 0 0,1 0 0 0 0,26-41 0 0 0,-29 55 30 0 0,0 1 0 0 0,0 0 0 0 0,1 1 0 0 0,0 0 0 0 0,1 0 0 0 0,0 1 0 0 0,1 0 0 0 0,-1 1 0 0 0,1 0 0 0 0,1 1 0 0 0,-1 0 0 0 0,1 1 0 0 0,0 0 0 0 0,0 1 0 0 0,1 0 0 0 0,15-2 0 0 0,11 0 282 0 0,0 1 0 0 0,0 3 0 0 0,1 1 1 0 0,39 4-1 0 0,-64-1-87 0 0,0 0 0 0 0,-1 2-1 0 0,1-1 1 0 0,-1 2 0 0 0,23 9 0 0 0,13 5-1735 0 0,-39-16-1121 0 0,-1 0 0 0 0,22 2-1 0 0,-7-3-6552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9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6 11719 0 0,'-42'-6'1040'0'0,"31"20"-832"0"0,0 7-208 0 0,-2 1 0 0 0,-2-1 96 0 0,1 0-16 0 0,0 0-8 0 0,3-1 0 0 0,2 0-688 0 0,0-5-144 0 0,1-4-24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9271 0 0,'1'2'714'0'0,"3"25"889"0"0,-1-1 0 0 0,-1 1 0 0 0,-3 46 0 0 0,-16 83 4761 0 0,9-86-5702 0 0,5-46-267 0 0,-11 115 1664 0 0,13-108-1920 0 0,1 0 1 0 0,5 44-1 0 0,-3-65-611 0 0,0 0 0 0 0,0 0 1 0 0,5 10-1 0 0,1-2-6418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410 81 7223 0 0,'3'-3'234'0'0,"0"-1"0"0"0,0 1 0 0 0,0 0-1 0 0,1 0 1 0 0,-1 0 0 0 0,1 0-1 0 0,-1 1 1 0 0,1-1 0 0 0,0 1 0 0 0,0 0-1 0 0,0 0 1 0 0,0 1 0 0 0,1-1-1 0 0,3 0 1 0 0,24-11 3038 0 0,-21 7-1727 0 0,0 1 1 0 0,1 1 0 0 0,15-5-1 0 0,-21 8-1270 0 0,0-1 0 0 0,0 1 0 0 0,-1 1-1 0 0,1-1 1 0 0,0 1 0 0 0,0 0 0 0 0,0 0 0 0 0,-1 1-1 0 0,9 1 1 0 0,-14-2-430 0 0,1 0-1 0 0,-1 0 1 0 0,1 0 0 0 0,0 0-1 0 0,-1 0 1 0 0,1 1-1 0 0,-1-1 1 0 0,1 0 0 0 0,-1 0-1 0 0,1 1 1 0 0,-1-1-1 0 0,1 0 1 0 0,-1 1 0 0 0,1-1-1 0 0,-1 0 1 0 0,0 1-1 0 0,1-1 1 0 0,-1 1 0 0 0,1-1-1 0 0,-1 1 1 0 0,0-1 0 0 0,0 1-1 0 0,1-1 1 0 0,-1 1-1 0 0,0-1 1 0 0,0 1 0 0 0,1-1-1 0 0,-1 1 1 0 0,0-1-1 0 0,0 1 1 0 0,0-1 0 0 0,0 1-1 0 0,0 0 1 0 0</inkml:trace>
  <inkml:trace contextRef="#ctx0" brushRef="#br0" timeOffset="1">8 691 11519 0 0,'-7'8'887'0'0,"32"-12"2252"0"0,31-10-650 0 0,28-12 574 0 0,32-9-1 0 0,-64 19-1782 0 0,-30 9-140 0 0,40-8 0 0 0,-16 9-264 0 0,1 3 0 0 0,88 5 0 0 0,-121 1-2131 0 0,-6-1-1195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11975 0 0,'1'0'2166'0'0,"26"3"388"0"0,49-3 0 0 0,-31-1-1250 0 0,116-2 2334 0 0,-54-3-4638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5671 0 0,'2'-4'163'0'0,"0"-1"-1"0"0,0 1 0 0 0,1 0 0 0 0,0-1 0 0 0,0 1 1 0 0,0 0-1 0 0,0 1 0 0 0,1-1 0 0 0,-1 1 0 0 0,1-1 1 0 0,0 1-1 0 0,0 0 0 0 0,6-3 0 0 0,1-2 1323 0 0,11-1 90 0 0,-14 7-743 0 0,-6 1-643 0 0,-1 1 1 0 0,0-1-1 0 0,0 1 0 0 0,1 0 0 0 0,-1 0 1 0 0,0-1-1 0 0,0 1 0 0 0,1 0 0 0 0,-1 0 1 0 0,0 0-1 0 0,0 1 0 0 0,1-1 1 0 0,-1 0-1 0 0,0 0 0 0 0,0 1 0 0 0,1-1 1 0 0,-1 1-1 0 0,0-1 0 0 0,0 1 1 0 0,0-1-1 0 0,0 1 0 0 0,1 0 0 0 0,-1-1 1 0 0,0 1-1 0 0,0 0 0 0 0,0 1 0 0 0,1-1-128 0 0,-1 1 0 0 0,0 0 0 0 0,1-1 0 0 0,-1 1 0 0 0,0 0 0 0 0,0 0-1 0 0,0 0 1 0 0,0 0 0 0 0,-1 0 0 0 0,1 0 0 0 0,0 0 0 0 0,-1 0-1 0 0,0 0 1 0 0,1 0 0 0 0,-1 3 0 0 0,-2 24 355 0 0,-1 1 0 0 0,-10 46 0 0 0,2-24 251 0 0,-68 292 3042 0 0,77-337-3619 0 0,0 1 0 0 0,1-1 1 0 0,0 11-1 0 0,1 1 50 0 0,1-16-180 0 0,1-2 25 0 0,-1 0-147 0 0,-1-1 58 0 0,1 0-1 0 0,0-1 1 0 0,0 1 0 0 0,-1-1-1 0 0,1 1 1 0 0,0-1 0 0 0,-1 1-1 0 0,1-1 1 0 0,0 1 0 0 0,-1-1 0 0 0,1 0-1 0 0,-1 1 1 0 0,1-1 0 0 0,-1 0-1 0 0,1 0 1 0 0,-1 1 0 0 0,1-2-1 0 0,7-14-820 0 0,4-22-1238 0 0,9-44 0 0 0,-12 45 2147 0 0,17-50-1 0 0,-21 75 172 0 0,1 0-1 0 0,-1 1 0 0 0,2 0 1 0 0,-1 0-1 0 0,2 0 1 0 0,-1 0-1 0 0,2 1 0 0 0,9-9 1 0 0,-6 6 407 0 0,2 1 0 0 0,-1 1 0 0 0,1 0-1 0 0,1 1 1 0 0,0 1 0 0 0,29-14 0 0 0,-38 20-417 0 0,0 0 78 0 0,0 1-1 0 0,1-1 0 0 0,0 1 1 0 0,-1 1-1 0 0,11-2 0 0 0,-15 2-157 0 0,0 1 0 0 0,0 1-1 0 0,0-1 1 0 0,0 0-1 0 0,0 0 1 0 0,0 1-1 0 0,0-1 1 0 0,0 1-1 0 0,0-1 1 0 0,0 1-1 0 0,0 0 1 0 0,-1 0-1 0 0,1 0 1 0 0,0 0-1 0 0,0 0 1 0 0,-1 0-1 0 0,1 1 1 0 0,-1-1-1 0 0,1 0 1 0 0,-1 1 0 0 0,0-1-1 0 0,1 1 1 0 0,1 3-1 0 0,3 5 256 0 0,-1 0 0 0 0,0 1 0 0 0,0 0 0 0 0,-1 0 0 0 0,0 1 0 0 0,-1-1 0 0 0,-1 1 0 0 0,0 0 0 0 0,2 19 0 0 0,-3-7 96 0 0,-1 1 0 0 0,-2 0 0 0 0,-6 40 0 0 0,-12 22 86 0 0,17-77-1203 0 0,-1 0 0 0 0,0 0 0 0 0,0-1-1 0 0,-1 1 1 0 0,0-1 0 0 0,-9 11-1 0 0,8-14-1123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 4255 0 0,'-4'20'1776'0'0,"0"0"-1"0"0,-1-1 0 0 0,-2 1 1 0 0,0-1-1 0 0,-12 23 0 0 0,-16 23 1099 0 0,-2-1-1 0 0,-80 102 0 0 0,111-158-3916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6191 0 0,'70'55'2487'0'0,"-45"-32"516"0"0,0 0 0 0 0,-2 1 0 0 0,-1 2 1 0 0,23 32-1 0 0,-40-51-2536 0 0,-2-1-1 0 0,1 1 1 0 0,0 0 0 0 0,-1 0 0 0 0,-1 0 0 0 0,1 0-1 0 0,-1 1 1 0 0,2 11 0 0 0,-3-15-204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7599 0 0,'0'0'1299'0'0,"1"1"-764"0"0,2 3-75 0 0,-1-1-1 0 0,0 0 1 0 0,1 1 0 0 0,-2-1 0 0 0,1 1 0 0 0,0-1 0 0 0,-1 1 0 0 0,1 0 0 0 0,-1 0-1 0 0,0 0 1 0 0,0 5 0 0 0,0-2 53 0 0,-1 0-1 0 0,0 1 1 0 0,0-1 0 0 0,-1 0-1 0 0,-2 13 1 0 0,-1-3 368 0 0,-1 0 1 0 0,-1-1-1 0 0,-1 0 0 0 0,-12 24 1 0 0,-24 33 2240 0 0,19-35-1569 0 0,3 2 0 0 0,-21 48 0 0 0,41-85-1393 0 0,0 1 0 0 0,0-1-1 0 0,1 0 1 0 0,-1 0 0 0 0,0 6 0 0 0,1-9-144 0 0,0 1 1 0 0,0-1-1 0 0,1 0 1 0 0,-1 1-1 0 0,0-1 1 0 0,0 0-1 0 0,0 0 1 0 0,0 1 0 0 0,0-1-1 0 0,1 0 1 0 0,-1 0-1 0 0,0 0 1 0 0,0 1-1 0 0,0-1 1 0 0,0 0-1 0 0,1 0 1 0 0,-1 0-1 0 0,0 1 1 0 0,0-1-1 0 0,1 0 1 0 0,-1 0-1 0 0,0 0 1 0 0,0 0 0 0 0,1 0-1 0 0,-1 0 1 0 0,0 1-1 0 0,1-1 1 0 0,-1 0-1 0 0,0 0 1 0 0,0 0-1 0 0,1 0 1 0 0,-1 0-1 0 0,0 0 1 0 0,1 0-1 0 0,-1 0 1 0 0,1-1 0 0 0,9 0 157 0 0,9-6-101 0 0,32-18 0 0 0,-5 3-44 0 0,-19 11-228 0 0,48-12 0 0 0,-60 19 103 0 0,1 1-1 0 0,0 1 1 0 0,0 0-1 0 0,26 1 1 0 0,-30 3 36 0 0,-1 0-1 0 0,0 1 1 0 0,0 0 0 0 0,0 1 0 0 0,0 0-1 0 0,-1 0 1 0 0,1 2 0 0 0,12 7-1 0 0,-10-5 93 0 0,0-1-1 0 0,1-1 0 0 0,-1 0 0 0 0,19 4 0 0 0,-12-6-5 0 0,0-1 0 0 0,29 0 0 0 0,6 0 3 0 0,-51-2-15 0 0,0-1 0 0 0,0 1-1 0 0,0 0 1 0 0,0 0 0 0 0,0 1 0 0 0,0-1 0 0 0,-1 1-1 0 0,1 0 1 0 0,0 0 0 0 0,5 4 0 0 0,-8-5-3 0 0,1 0 1 0 0,-1 0 0 0 0,0 1 0 0 0,0-1-1 0 0,1 0 1 0 0,-1 1 0 0 0,0-1 0 0 0,0 1-1 0 0,0-1 1 0 0,-1 1 0 0 0,1 0 0 0 0,0-1 0 0 0,-1 1-1 0 0,1 0 1 0 0,-1 0 0 0 0,1-1 0 0 0,-1 1-1 0 0,0 0 1 0 0,0 0 0 0 0,0 0 0 0 0,0-1-1 0 0,0 1 1 0 0,0 0 0 0 0,0 0 0 0 0,-2 3-1 0 0,-1 4 136 0 0,0 0-1 0 0,-1 0 0 0 0,0 0 1 0 0,-1 0-1 0 0,0-1 0 0 0,0 0 1 0 0,-10 13-1 0 0,-4 0-66 0 0,-29 26 0 0 0,17-20-77 0 0,-1-2 1 0 0,-39 24-1 0 0,-75 35-69 0 0,40-24-275 0 0,45-24 118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9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3599 0 0,'0'0'278'0'0,"1"1"-182"0"0,8 12 852 0 0,-1 0 1 0 0,-1 0 0 0 0,0 1 0 0 0,0 0-1 0 0,-2 0 1 0 0,0 0 0 0 0,0 1 0 0 0,3 23-1 0 0,-6-24-499 0 0,1-1 0 0 0,1 1 0 0 0,0-1-1 0 0,1 0 1 0 0,0 0 0 0 0,1-1 0 0 0,0 0 0 0 0,1 0-1 0 0,16 22 1 0 0,-22-32-388 0 0,1 0 0 0 0,0 0 0 0 0,0 0-1 0 0,1 0 1 0 0,-1 0 0 0 0,0 0 0 0 0,1-1-1 0 0,-1 1 1 0 0,1-1 0 0 0,-1 1 0 0 0,1-1-1 0 0,-1 0 1 0 0,1 0 0 0 0,0 0 0 0 0,0-1 0 0 0,0 1-1 0 0,0-1 1 0 0,-1 1 0 0 0,1-1 0 0 0,0 0-1 0 0,0 0 1 0 0,0 0 0 0 0,0 0 0 0 0,0-1-1 0 0,0 1 1 0 0,-1-1 0 0 0,1 0 0 0 0,0 0 0 0 0,0 0-1 0 0,-1 0 1 0 0,1 0 0 0 0,0-1 0 0 0,3-2-1 0 0,0 0 2 0 0,-1 0-1 0 0,0 0 1 0 0,0-1 0 0 0,0 0-1 0 0,0 0 1 0 0,-1-1-1 0 0,1 1 1 0 0,-1-1-1 0 0,-1 0 1 0 0,1 0 0 0 0,-1 0-1 0 0,0 0 1 0 0,2-9-1 0 0,6-16 41 0 0,-6 19-70 0 0,-1-1 0 0 0,0 0 0 0 0,-1 0 0 0 0,0 0 0 0 0,1-20 0 0 0,-4 31-25 0 0,0-1 0 0 0,-1 1 0 0 0,1-1 0 0 0,0 1 1 0 0,-1-1-1 0 0,0 1 0 0 0,0-1 0 0 0,1 1 0 0 0,-1 0 1 0 0,-1-1-1 0 0,1 1 0 0 0,0 0 0 0 0,0 0 0 0 0,-1 0 1 0 0,0 0-1 0 0,1 0 0 0 0,-1 0 0 0 0,0 0 0 0 0,-4-3 1 0 0,2 3-43 0 0,0-1 0 0 0,-1 0 1 0 0,1 1-1 0 0,-1 0 0 0 0,0 0 1 0 0,1 0-1 0 0,-1 1 0 0 0,-10-2 1 0 0,-18-2-758 0 0,11 4-4215 0 0,5 1-1120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2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 10855 0 0,'-3'0'960'0'0,"-2"-2"-768"0"0</inkml:trace>
  <inkml:trace contextRef="#ctx0" brushRef="#br0" timeOffset="1">142 589 3335 0 0,'-5'119'1985'0'0,"3"-96"-859"0"0,-2 0 0 0 0,0 0 0 0 0,-9 24-1 0 0,13-47-1113 0 0,0-1 0 0 0,0 1 0 0 0,0 0 0 0 0,0 0 0 0 0,0 0 0 0 0,0 0 0 0 0,0 0 0 0 0,0 0 0 0 0,-1 0 0 0 0,1 0 0 0 0,0 0 0 0 0,0 0 0 0 0,0-1 0 0 0,0 1 0 0 0,0 0 0 0 0,0 0 0 0 0,0 0 0 0 0,0 0 0 0 0,-1 0 0 0 0,1 0 0 0 0,0 0 0 0 0,0 0 0 0 0,0 0 0 0 0,0 0 0 0 0,0 0 0 0 0,0 0 0 0 0,0 0 0 0 0,-1 0 0 0 0,1 0 0 0 0,0 0 0 0 0,0 0 0 0 0,0 0 0 0 0,0 0 0 0 0,0 0 0 0 0,0 0 0 0 0,0 0 0 0 0,-1 1 0 0 0,1-1 0 0 0,0 0 0 0 0,0 0 0 0 0,0 0 0 0 0,0 0 0 0 0,0 0 0 0 0,0 0 0 0 0,0 0 0 0 0,0 0 0 0 0,0 0 0 0 0,0 0 0 0 0,-1 1 0 0 0,1-1 0 0 0,0 0 0 0 0,0 0 0 0 0,0 0 0 0 0,0 0 0 0 0,0 0 0 0 0,0 0 0 0 0,0 0 0 0 0,0 1 0 0 0,0-1 0 0 0,0 0 0 0 0,0 0 0 0 0,0 0 0 0 0,0 0 0 0 0,0 0 0 0 0,0 0 0 0 0,0 0 0 0 0,0 1 0 0 0,0-1 0 0 0,-4-14 317 0 0,-2-22-699 0 0,6 10-2161 0 0,-1-4-933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3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1 400 4831 0 0,'36'-63'413'0'0,"36"-55"2185"0"0,-54 91-1448 0 0,2 0 0 0 0,27-27-1 0 0,-36 43-945 0 0,0 0-1 0 0,0 1 0 0 0,1 0 0 0 0,0 1 1 0 0,1 1-1 0 0,0 0 0 0 0,1 1 0 0 0,-1 0 1 0 0,1 1-1 0 0,25-7 0 0 0,-28 10 50 0 0,1 0-1 0 0,0 1 1 0 0,0 1-1 0 0,0-1 1 0 0,0 2-1 0 0,0 0 1 0 0,0 1-1 0 0,23 3 0 0 0,-16 1 440 0 0,0 0-1 0 0,0 1 0 0 0,-1 1 0 0 0,31 16 0 0 0,-23-10-348 0 0,-17-9-227 0 0,0 0 0 0 0,-1 0 0 0 0,1 1-1 0 0,-1 1 1 0 0,0-1 0 0 0,13 13 0 0 0,-10-5 122 0 0,0 0 0 0 0,-1 0 1 0 0,0 1-1 0 0,-1 1 0 0 0,-1-1 1 0 0,10 23-1 0 0,-10-15 93 0 0,0 1-1 0 0,-2 0 1 0 0,8 47-1 0 0,-2 35 1090 0 0,0 108 0 0 0,-13-148-718 0 0,-2-1 0 0 0,-24 124-1 0 0,22-162-454 0 0,-2-1-1 0 0,-1 0 0 0 0,-1 0 0 0 0,-18 34 1 0 0,20-47-134 0 0,0 0 0 0 0,0 0 1 0 0,-2-1-1 0 0,1 0 1 0 0,-1 0-1 0 0,-1-1 0 0 0,0 0 1 0 0,-1-1-1 0 0,1 0 1 0 0,-14 7-1 0 0,17-12-102 0 0,0 0 1 0 0,-1-1-1 0 0,0 0 1 0 0,0 0-1 0 0,0-1 1 0 0,0 0-1 0 0,0 0 0 0 0,-1-1 1 0 0,1 0-1 0 0,0-1 1 0 0,-1 0-1 0 0,1 0 0 0 0,0-1 1 0 0,-1 0-1 0 0,1 0 1 0 0,-14-4-1 0 0,4-1 12 0 0,0 0-1 0 0,-1-1 1 0 0,2-1-1 0 0,-1-1 1 0 0,1-1-1 0 0,-16-12 1 0 0,15 10-23 0 0,1-1 0 0 0,1-1 1 0 0,0-1-1 0 0,1-1 0 0 0,1 0 0 0 0,-14-19 0 0 0,18 21-2 0 0,1-2 0 0 0,0 1 0 0 0,1-1 0 0 0,1-1 0 0 0,1 1-1 0 0,0-1 1 0 0,-6-31 0 0 0,8 27-16 0 0,2-1 0 0 0,0 1 0 0 0,1 0 1 0 0,1-1-1 0 0,1 1 0 0 0,1-1 0 0 0,9-35 0 0 0,-8 44 17 0 0,1 0-1 0 0,0 0 1 0 0,1 1 0 0 0,0 0-1 0 0,1 0 1 0 0,0 0 0 0 0,1 1 0 0 0,0 0-1 0 0,1 0 1 0 0,0 1 0 0 0,1 0-1 0 0,0 0 1 0 0,18-14 0 0 0,-19 19 19 0 0,0-1 0 0 0,0 1 0 0 0,1 0 0 0 0,-1 0 0 0 0,1 1 1 0 0,0 0-1 0 0,19-4 0 0 0,-24 7-8 0 0,-1 0-1 0 0,1 1 1 0 0,0-1 0 0 0,-1 1 0 0 0,1 0 0 0 0,-1 0-1 0 0,1 1 1 0 0,-1-1 0 0 0,1 1 0 0 0,0 0 0 0 0,-1 0-1 0 0,0 0 1 0 0,1 0 0 0 0,-1 0 0 0 0,0 1 0 0 0,1-1-1 0 0,-1 1 1 0 0,0 0 0 0 0,0 0 0 0 0,-1 0 0 0 0,1 1-1 0 0,0-1 1 0 0,-1 1 0 0 0,1-1 0 0 0,2 4 0 0 0,-2-1 45 0 0,0 0-1 0 0,-1 0 1 0 0,1 0 0 0 0,-1 0 0 0 0,0 1 0 0 0,-1-1-1 0 0,1 0 1 0 0,-1 1 0 0 0,0-1 0 0 0,0 1 0 0 0,-1 0 0 0 0,1-1-1 0 0,-1 1 1 0 0,-1 0 0 0 0,-1 10 0 0 0,-1 1 37 0 0,0-1-1 0 0,-2 0 1 0 0,0 0 0 0 0,-7 16 0 0 0,7-20-83 0 0,0 1-2 0 0,-1-1 0 0 0,-9 16 0 0 0,13-25-6 0 0,0 0-1 0 0,0 0 0 0 0,0-1 0 0 0,0 1 0 0 0,-1 0 0 0 0,1-1 1 0 0,-1 0-1 0 0,1 1 0 0 0,-1-1 0 0 0,0 0 0 0 0,0-1 0 0 0,0 1 1 0 0,0 0-1 0 0,-5 1 0 0 0,6-3 0 0 0,1 1 0 0 0,-1-1 0 0 0,1 0 0 0 0,-1 0 0 0 0,1 0 0 0 0,-1 0 0 0 0,1 0 0 0 0,-1 0 0 0 0,1 0 0 0 0,-1 0 0 0 0,1-1 0 0 0,-1 1 0 0 0,1-1 0 0 0,0 1 0 0 0,-1-1 0 0 0,1 1 0 0 0,0-1 0 0 0,-2-1 0 0 0,0 0 0 0 0,0 0 0 0 0,1 0 0 0 0,-1-1 0 0 0,1 1 0 0 0,-1-1 0 0 0,1 0 0 0 0,-3-4 0 0 0,-1-3 0 0 0,1 0 0 0 0,0-1 0 0 0,-7-19 0 0 0,8 17-621 0 0,0-1 0 0 0,1 1-1 0 0,1-1 1 0 0,-1-21 0 0 0,3 21-900 0 0,0 1 0 0 0,1-1 0 0 0,1 0-1 0 0,5-21 1 0 0,2 2-7975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3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14743 0 0,'9'12'533'0'0,"4"3"-329"0"0,-1 0-1 0 0,0 1 1 0 0,-1 1-1 0 0,-1-1 1 0 0,-1 2-1 0 0,11 27 1 0 0,-12-13 256 0 0,-2 0 0 0 0,-1 0 0 0 0,2 56 0 0 0,-5-56-234 0 0,-2-29 275 0 0,1 5-2058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4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68 4055 0 0,'9'-12'432'0'0,"-7"8"63"0"0,1 1-1 0 0,0 1 0 0 0,0-1 0 0 0,1 0 1 0 0,-1 1-1 0 0,1 0 0 0 0,-1 0 0 0 0,1 0 0 0 0,-1 0 1 0 0,1 0-1 0 0,0 1 0 0 0,0 0 0 0 0,6-2 1 0 0,6 0 1315 0 0,1 1 1 0 0,16-1-1 0 0,-17 2-1438 0 0,44-5 2085 0 0,32-2-121 0 0,-76 7-1426 0 0,-1 1 0 0 0,1 1 0 0 0,26 5 0 0 0,-41-6-828 0 0,0 0-1 0 0,0 1 1 0 0,0-1 0 0 0,0 0-1 0 0,0 1 1 0 0,0-1-1 0 0,0 1 1 0 0,0-1 0 0 0,0 1-1 0 0,0-1 1 0 0,0 1-1 0 0,-1-1 1 0 0,1 1 0 0 0,0 0-1 0 0,0 0 1 0 0,-1-1-1 0 0,1 1 1 0 0,-1 0 0 0 0,1 0-1 0 0,0 0 1 0 0,-1 0-1 0 0,0 0 1 0 0,1 0 0 0 0,-1 0-1 0 0,1 0 1 0 0,-1-1-1 0 0,0 1 1 0 0,0 1 0 0 0,0-1-1 0 0,0 0 1 0 0,1 0-1 0 0,-1 0 1 0 0,-1 0 0 0 0,1 0-1 0 0,0 0 1 0 0,0 0-1 0 0,0 0 1 0 0,0 0 0 0 0,-1 0-1 0 0,1 0 1 0 0,-1 1-1 0 0,-1 4 98 0 0,0 0 0 0 0,-1 0 0 0 0,0 0-1 0 0,0 0 1 0 0,-4 5 0 0 0,-13 17-39 0 0,-1-1 0 0 0,-30 30 0 0 0,-20 7-2639 0 0,68-62 2185 0 0,1 1 0 0 0,-1-1-1 0 0,0 0 1 0 0,0 0-1 0 0,0-1 1 0 0,-1 1-1 0 0,1-1 1 0 0,0 1 0 0 0,-4 0-1 0 0,6-2 173 0 0,0 0-1 0 0,0 0 1 0 0,0 0 0 0 0,-1 0-1 0 0,1 0 1 0 0,0 0 0 0 0,0-1-1 0 0,0 1 1 0 0,0 0-1 0 0,0-1 1 0 0,0 1 0 0 0,0 0-1 0 0,0-1 1 0 0,0 1 0 0 0,0-1-1 0 0,0 0 1 0 0,0 1-1 0 0,1-1 1 0 0,-1 0 0 0 0,0 1-1 0 0,0-1 1 0 0,0 0 0 0 0,1 0-1 0 0,-1 0 1 0 0,1 0-1 0 0,-1 0 1 0 0,0 0 0 0 0,1 0-1 0 0,0 0 1 0 0,-1 0 0 0 0,1 0-1 0 0,-1-1 1 0 0,0 0-269 0 0,0-1 1 0 0,0 1-1 0 0,0-1 0 0 0,0 1 1 0 0,1-1-1 0 0,-1 1 0 0 0,1-1 1 0 0,0 0-1 0 0,-1 1 0 0 0,1-4 1 0 0,1 4-77 0 0,7 2 492 0 0,0-2-1 0 0,0 1 1 0 0,1-1 0 0 0,-1 0-1 0 0,0-1 1 0 0,-1 1 0 0 0,1-2-1 0 0,8-3 1 0 0,-8 2 42 0 0,0 2 1 0 0,1-1-1 0 0,-1 1 0 0 0,1 0 1 0 0,0 1-1 0 0,9-2 0 0 0,-17 4-47 0 0,-1 0 0 0 0,0 0 0 0 0,1 0 0 0 0,-1 0 0 0 0,0 0 0 0 0,1 0 0 0 0,-1 0 0 0 0,1 0 0 0 0,-1 0 0 0 0,0 0 0 0 0,1 1 0 0 0,-1-1 0 0 0,0 0 0 0 0,1 0 0 0 0,-1 0 0 0 0,0 0 0 0 0,1 0 0 0 0,-1 1 0 0 0,0-1 0 0 0,1 0 0 0 0,-1 0 0 0 0,0 0 0 0 0,0 1 0 0 0,1-1 0 0 0,-1 0 0 0 0,0 1 0 0 0,0-1 0 0 0,0 0 0 0 0,1 0 0 0 0,-1 1 0 0 0,0-1 0 0 0,0 0 0 0 0,0 1 0 0 0,0-1 0 0 0,0 0 0 0 0,1 1 0 0 0,-1-1 0 0 0,0 1 0 0 0,0-1 0 0 0,0 0 0 0 0,0 1 0 0 0,0-1 0 0 0,0 0 0 0 0,0 1 0 0 0,0-1 0 0 0,-1 0 0 0 0,1 1 0 0 0,0-1 0 0 0,0 0 0 0 0,0 1 0 0 0,0-1 0 0 0,0 0 0 0 0,0 1 0 0 0,-1-1 0 0 0,1 0 0 0 0,0 1 0 0 0,-1 0 0 0 0,0 4 22 0 0,-1 0 0 0 0,0 0 0 0 0,0-1 0 0 0,-1 1 0 0 0,1 0 0 0 0,-1-1 0 0 0,0 0-1 0 0,-5 6 1 0 0,-33 31 200 0 0,36-35-193 0 0,-40 36 808 0 0,-2-2 0 0 0,-71 46 0 0 0,-160 72 2605 0 0,261-147-2440 0 0,17-11-966 0 0,1 0 0 0 0,-1 0 1 0 0,0 0-1 0 0,0 0 0 0 0,0 0 0 0 0,1 0 1 0 0,-1 0-1 0 0,0 0 0 0 0,0 0 1 0 0,0 0-1 0 0,1 0 0 0 0,-1 0 0 0 0,0 0 1 0 0,0 0-1 0 0,0 0 0 0 0,1 1 1 0 0,-1-1-1 0 0,0 0 0 0 0,0 0 0 0 0,0 0 1 0 0,0 0-1 0 0,1 0 0 0 0,-1 1 1 0 0,0-1-1 0 0,0 0 0 0 0,0 0 0 0 0,0 0 1 0 0,0 0-1 0 0,0 1 0 0 0,0-1 1 0 0,0 0-1 0 0,0 0 0 0 0,1 0 0 0 0,-1 1 1 0 0,0-1-1 0 0,0 0 0 0 0,0 0 1 0 0,0 0-1 0 0,0 1 0 0 0,0-1 0 0 0,0 0 1 0 0,0 0-1 0 0,0 1 0 0 0,-1-1 1 0 0,1 0-1 0 0,0 0 0 0 0,0 0 0 0 0,0 1 1 0 0,0-1-1 0 0,0 0 0 0 0,0 0 1 0 0,0 0-1 0 0,0 0 0 0 0,0 1 0 0 0,-1-1 1 0 0,1 0-1 0 0,0 0 0 0 0,0 0 1 0 0,0 0-1 0 0,-1 1 0 0 0,7-1 165 0 0,-1-1-1 0 0,1 1 1 0 0,-1-1-1 0 0,0 0 1 0 0,1 0-1 0 0,7-3 1 0 0,34-15 582 0 0,-24 9-377 0 0,33-13 411 0 0,53-20 517 0 0,-106 42-1299 0 0,371-132 2637 0 0,-300 104-3115 0 0,-72 29 75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4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 5327 0 0,'-4'10'504'0'0,"3"-9"-405"0"0,0 1-1 0 0,0 0 1 0 0,0 0 0 0 0,0 0-1 0 0,1 0 1 0 0,-1 0 0 0 0,1 0 0 0 0,-1 0-1 0 0,1 0 1 0 0,0 0 0 0 0,0 3-1 0 0,0-4 50 0 0,0 0 0 0 0,0-1 0 0 0,1 1 0 0 0,-1 0 0 0 0,0 0 0 0 0,1 0 0 0 0,-1-1-1 0 0,0 1 1 0 0,1 0 0 0 0,-1 0 0 0 0,1-1 0 0 0,-1 1 0 0 0,1 0 0 0 0,0-1 0 0 0,-1 1-1 0 0,1-1 1 0 0,-1 1 0 0 0,1-1 0 0 0,0 1 0 0 0,0-1 0 0 0,-1 1 0 0 0,1-1 0 0 0,0 0-1 0 0,0 1 1 0 0,0-1 0 0 0,-1 0 0 0 0,3 1 0 0 0,21 2 1307 0 0,-1-4-30 0 0,-1-2 0 0 0,1 0-1 0 0,42-13 1 0 0,-42 8-1021 0 0,-18 6-285 0 0,-1 0-1 0 0,1 0 1 0 0,0 1-1 0 0,0-1 0 0 0,0 1 1 0 0,7 0-1 0 0,-11 1-104 0 0,-1 0 0 0 0,0 0-1 0 0,1 0 1 0 0,-1 0 0 0 0,0 0-1 0 0,1 0 1 0 0,-1 1 0 0 0,1-1-1 0 0,-1 0 1 0 0,0 0 0 0 0,0 0-1 0 0,1 1 1 0 0,-1-1-1 0 0,0 0 1 0 0,1 0 0 0 0,-1 1-1 0 0,0-1 1 0 0,0 0 0 0 0,1 0-1 0 0,-1 1 1 0 0,0-1 0 0 0,0 0-1 0 0,0 1 1 0 0,1-1 0 0 0,-1 0-1 0 0,0 1 1 0 0,0-1 0 0 0,0 1-1 0 0,0-1 1 0 0,0 0 0 0 0,0 1-1 0 0,0-1 1 0 0,0 0 0 0 0,0 1-1 0 0,0 0 1 0 0,-1 13 54 0 0,-1-10-42 0 0,0 0-1 0 0,0 1 1 0 0,0-1 0 0 0,0 0-1 0 0,-1 0 1 0 0,1 0 0 0 0,-1-1-1 0 0,0 1 1 0 0,0-1-1 0 0,-7 6 1 0 0,-5 4 268 0 0,-20 12 0 0 0,24-17-44 0 0,-88 58 2543 0 0,-123 60 1 0 0,195-115-1989 0 0,20-8-448 0 0,1-1-1 0 0,-1 1 1 0 0,1 1-1 0 0,-7 4 762 0 0,21-9-823 0 0,1 0-1 0 0,-1 0 1 0 0,1-1 0 0 0,9-3-1 0 0,16-3 40 0 0,17 1-220 0 0,-1 2 1 0 0,1 3-1 0 0,0 2 1 0 0,0 2-1 0 0,-1 2 1 0 0,86 19-1 0 0,-95-12-103 0 0,-28-7-25 0 0,-1 0 1 0 0,1-1 0 0 0,0-1-1 0 0,0 0 1 0 0,26 1 0 0 0,-38-3-66 0 0,0 0-1 0 0,0 0 1 0 0,0-1 0 0 0,0 1 0 0 0,0 0 0 0 0,0 0 0 0 0,0-1 0 0 0,0 1-1 0 0,-1-1 1 0 0,1 1 0 0 0,0-1 0 0 0,0 1 0 0 0,0-1 0 0 0,-1 1 0 0 0,1-1-1 0 0,0 0 1 0 0,-1 1 0 0 0,1-1 0 0 0,0-1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5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12551 0 0,'0'2'8255'0'0,"8"0"-7349"0"0,6 1-907 0 0,-12-2 408 0 0,-1 1 69 0 0,4 3-287 0 0,-1 1 1 0 0,0 0-1 0 0,0 0 1 0 0,-1 0-1 0 0,0 0 0 0 0,0 0 1 0 0,0 1-1 0 0,-1-1 1 0 0,1 1-1 0 0,0 9 1 0 0,-1-5-68 0 0,-1 1 0 0 0,0-1 1 0 0,-1 0-1 0 0,-1 0 1 0 0,-2 21-1 0 0,-4 1-10 0 0,-2-1 1 0 0,-1 0-1 0 0,-20 43 1 0 0,-40 76 1705 0 0,65-137-1346 0 0,9-17-15 0 0,16-21 69 0 0,-16 18-558 0 0,40-52 174 0 0,35-42-79 0 0,-65 84-69 0 0,1 1-1 0 0,0 1 0 0 0,34-25 1 0 0,-45 37-56 0 0,-1-1 1 0 0,1 1-1 0 0,0-1 1 0 0,1 1-1 0 0,-1 1 1 0 0,0-1-1 0 0,9-2 1 0 0,-12 4 37 0 0,-1 0 1 0 0,0 0-1 0 0,1 0 0 0 0,-1-1 1 0 0,1 1-1 0 0,-1 0 1 0 0,0 0-1 0 0,1 0 0 0 0,-1 0 1 0 0,1 0-1 0 0,-1 0 1 0 0,1 0-1 0 0,-1 0 0 0 0,0 0 1 0 0,1 0-1 0 0,-1 0 1 0 0,1 1-1 0 0,-1-1 0 0 0,0 0 1 0 0,1 0-1 0 0,-1 0 1 0 0,1 0-1 0 0,-1 1 0 0 0,0-1 1 0 0,1 0-1 0 0,-1 0 1 0 0,0 1-1 0 0,0-1 0 0 0,1 0 1 0 0,-1 1-1 0 0,0-1 1 0 0,1 0-1 0 0,-1 1 0 0 0,0-1 1 0 0,0 0-1 0 0,0 1 1 0 0,1-1-1 0 0,-1 0 0 0 0,0 2 1 0 0,0-2-108 0 0,2 3-158 0 0,-1-1-1 0 0,0 1 1 0 0,0 0-1 0 0,0 0 1 0 0,0 0 0 0 0,0-1-1 0 0,-1 1 1 0 0,1 0-1 0 0,-1 0 1 0 0,0 0 0 0 0,0 0-1 0 0,0 5 1 0 0,-7 38-139 0 0,5-35 327 0 0,-5 24 458 0 0,-1 0-1 0 0,-2 0 0 0 0,-2-1 0 0 0,-1-1 0 0 0,-1 0 1 0 0,-2-1-1 0 0,-1 0 0 0 0,-2-2 0 0 0,-1 0 0 0 0,-1-1 1 0 0,-1-1-1 0 0,-32 31 0 0 0,27-34-336 0 0,29-27-29 0 0,0 1 0 0 0,0-1 0 0 0,1 1-1 0 0,-1-1 1 0 0,0 1 0 0 0,1 0 0 0 0,-1 0 0 0 0,1 0 0 0 0,-1 0-1 0 0,1 1 1 0 0,0-1 0 0 0,-1 1 0 0 0,1-1 0 0 0,0 1 0 0 0,4 0-1 0 0,6 1-2 0 0,0 0 0 0 0,14 3 0 0 0,-11-2 23 0 0,33 8 1319 0 0,89 28-1 0 0,-53-12 720 0 0,-56-15-1897 0 0,-28-11-152 0 0,-1 0 0 0 0,1 0 0 0 0,-1 1 0 0 0,1-1 0 0 0,-1 0 1 0 0,1 0-1 0 0,-1 0 0 0 0,1 0 0 0 0,0 0 0 0 0,-1 0 0 0 0,1 0 0 0 0,-1 0 0 0 0,1 0 0 0 0,0 0 0 0 0,-1 0 1 0 0,1-1-1 0 0,-1 1 0 0 0,1 0 0 0 0,-1 0 0 0 0,1 0 0 0 0,-1-1 0 0 0,1 1 0 0 0,-1 0 0 0 0,1-1 0 0 0,-1 1 0 0 0,1 0 1 0 0,-1-1-1 0 0,1 1 0 0 0,-1-1 0 0 0,0 1 0 0 0,1-1 0 0 0,-1 1 0 0 0,0-1 0 0 0,1 1 0 0 0,-1-1 0 0 0,0 1 1 0 0,0-1-1 0 0,1 1 0 0 0,-1-1 0 0 0,0 1 0 0 0,0-2 0 0 0,0 1 0 0 0,2-5 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5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11023 0 0,'1'8'3174'0'0,"0"-7"-2926"0"0,0 1 0 0 0,1 0 0 0 0,-1-1 0 0 0,1 1 0 0 0,0-1 0 0 0,0 0 0 0 0,-1 1 0 0 0,1-1 0 0 0,0 0 0 0 0,0 0 1 0 0,0 0-1 0 0,0 0 0 0 0,0-1 0 0 0,1 1 0 0 0,-1-1 0 0 0,0 1 0 0 0,0-1 0 0 0,0 0 0 0 0,0 1 0 0 0,1-1 0 0 0,3-1 1 0 0,6 1 643 0 0,1-2 0 0 0,19-3 1 0 0,-22 3-395 0 0,90-19 2943 0 0,-48 12-2100 0 0,-46 8-1269 0 0,0 1-1 0 0,0 0 0 0 0,1 0 0 0 0,-1 0 1 0 0,0 1-1 0 0,9 1 0 0 0,-14-2-79 0 0,-1 1-1 0 0,1-1 1 0 0,0 0 0 0 0,-1 0-1 0 0,1 0 1 0 0,0 1 0 0 0,0-1-1 0 0,-1 0 1 0 0,1 0 0 0 0,0 1-1 0 0,-1-1 1 0 0,1 1-1 0 0,-1-1 1 0 0,1 1 0 0 0,0-1-1 0 0,-1 1 1 0 0,1-1 0 0 0,-1 1-1 0 0,1-1 1 0 0,-1 1 0 0 0,0 0-1 0 0,1-1 1 0 0,-1 1 0 0 0,0 0-1 0 0,1-1 1 0 0,-1 1-1 0 0,0 0 1 0 0,0 0 0 0 0,0-1-1 0 0,1 1 1 0 0,-1 0 0 0 0,0 0-1 0 0,0-1 1 0 0,0 1 0 0 0,0 0-1 0 0,0 0 1 0 0,0-1 0 0 0,-1 1-1 0 0,1 0 1 0 0,0-1 0 0 0,0 1-1 0 0,0 0 1 0 0,-1 0-1 0 0,1-1 1 0 0,0 1 0 0 0,-1 0-1 0 0,1-1 1 0 0,-1 1 0 0 0,0 0-1 0 0,-13 17-2342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6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4631 0 0,'31'22'2569'0'0,"-23"-18"-433"0"0,-1 1 0 0 0,15 13 1662 0 0,-21-9-2853 0 0,1-8-1557 0 0,6-17-2368 0 0,1-2 2747 0 0,-6 15 336 0 0,1 0 0 0 0,-1 0 0 0 0,1 0 0 0 0,0 0 0 0 0,0 1 1 0 0,0 0-1 0 0,1-1 0 0 0,3 0 0 0 0,40-13 1154 0 0,-30 11-954 0 0,-11 4-87 0 0,0-1 0 0 0,0 1 1 0 0,0 0-1 0 0,9 0 0 0 0,-12 1 1 0 0,-1 0-1 0 0,1 0 1 0 0,-1 0 0 0 0,1 1 0 0 0,-1-1-1 0 0,1 1 1 0 0,-1 0 0 0 0,1 0 0 0 0,-1 0-1 0 0,5 3 537 0 0,-7-2-229 0 0,3 2-267 0 0,-1 1 1 0 0,0 0-1 0 0,-1-1 0 0 0,1 1 0 0 0,-1 0 0 0 0,0 0 0 0 0,0 1 0 0 0,-1-1 1 0 0,2 8-1 0 0,5 56 1416 0 0,-6-36-1098 0 0,27 141 1864 0 0,3 36-753 0 0,-31-188-1604 0 0,0 0-1 0 0,-5 40 0 0 0,4-54-71 0 0,-2 0 0 0 0,1-1 0 0 0,-1 1 0 0 0,0 0 0 0 0,-1-1 0 0 0,0 0 0 0 0,0 1-1 0 0,-1-1 1 0 0,0 0 0 0 0,0-1 0 0 0,-6 9 0 0 0,8-13-13 0 0,-1 1 1 0 0,1-1-1 0 0,-1 1 1 0 0,1-1-1 0 0,-1 0 0 0 0,0 0 1 0 0,0 0-1 0 0,0 0 1 0 0,0-1-1 0 0,0 1 0 0 0,0-1 1 0 0,-1 0-1 0 0,1 0 1 0 0,0 0-1 0 0,-6 0 0 0 0,4 0-4 0 0,0-1-1 0 0,0 0 0 0 0,0-1 0 0 0,1 1 1 0 0,-1-1-1 0 0,0 0 0 0 0,0 0 0 0 0,1-1 1 0 0,-1 0-1 0 0,-4-1 0 0 0,-4-4 1 0 0,1-1-1 0 0,-1 0 0 0 0,1 0 1 0 0,1-1-1 0 0,-1-1 1 0 0,-11-13-1 0 0,17 17 4 0 0,-9-9-22 0 0,1-1 1 0 0,-14-19 0 0 0,25 31 22 0 0,0-1-1 0 0,1 1 0 0 0,-1-1 0 0 0,1 0 1 0 0,0 0-1 0 0,0 1 0 0 0,0-1 0 0 0,1-1 1 0 0,-1 1-1 0 0,1 0 0 0 0,1 0 1 0 0,-1 0-1 0 0,1-11 0 0 0,0 13 11 0 0,1 1-1 0 0,0-1 1 0 0,0 0-1 0 0,0 1 0 0 0,0-1 1 0 0,0 0-1 0 0,0 1 1 0 0,1 0-1 0 0,-1-1 1 0 0,1 1-1 0 0,0 0 1 0 0,3-4-1 0 0,28-23 139 0 0,-19 18-102 0 0,162-118 2726 0 0,-132 100-2123 0 0,62-46-487 0 0,71-46 183 0 0,-124 89-252 0 0,82-38 0 0 0,-118 63-78 0 0,0 2 0 0 0,28-7 0 0 0,-23 7-102 0 0,40-15 0 0 0,-68 2-6690 0 0,2 11 5489 0 0,-9-21-6235 0 0,-31-49-1 0 0,9 17 5059 0 0,34 60 2479 0 0,1 0 0 0 0,0-1-1 0 0,0 1 1 0 0,-1-1-1 0 0,1 1 1 0 0,0 0 0 0 0,-1-1-1 0 0,1 1 1 0 0,0 0 0 0 0,-1 0-1 0 0,1-1 1 0 0,0 1-1 0 0,-1 0 1 0 0,1 0 0 0 0,-1-1-1 0 0,1 1 1 0 0,-1 0 0 0 0,1 0-1 0 0,0 0 1 0 0,-1 0-1 0 0,1 0 1 0 0,-1 0 0 0 0,1 0-1 0 0,-1 0 1 0 0,1 0 0 0 0,-1 0-1 0 0,1 0 1 0 0,-1 0-1 0 0,1 0 1 0 0,-1 0 0 0 0,1 0-1 0 0,0 0 1 0 0,-1 0-1 0 0,1 1 1 0 0,-1-1 0 0 0,1 0-1 0 0,0 0 1 0 0,-1 1 0 0 0,1-1-1 0 0,-1 0 1 0 0,1 0-1 0 0,0 1 1 0 0,-1-1 0 0 0,1 0-1 0 0,0 1 1 0 0,0-1 0 0 0,-1 1-1 0 0,1-1 1 0 0,0 1-1 0 0,-1 0 70 0 0,-4 4 373 0 0,1 1 0 0 0,1 0-1 0 0,-1 0 1 0 0,1 0 0 0 0,0 0 0 0 0,-3 9-1 0 0,-1 0 864 0 0,-87 210 7450 0 0,-44 90-4381 0 0,55-158-2536 0 0,74-132-2662 0 0,19-26-707 0 0,-3-1 594 0 0,-1-1 1 0 0,1 0-1 0 0,-1 0 1 0 0,13-8-1 0 0,-13 7 375 0 0,0 0 0 0 0,1 1 1 0 0,-1 0-1 0 0,1 0 0 0 0,7-2 0 0 0,-3 2 288 0 0,0 2 0 0 0,0-1 0 0 0,0 1 0 0 0,0 1 0 0 0,0 0 0 0 0,0 1 0 0 0,0 0 0 0 0,0 0 0 0 0,-1 1 0 0 0,1 1 0 0 0,10 3 0 0 0,12 6 2140 0 0,-1 2 1 0 0,35 21 0 0 0,26 11 3901 0 0,-79-40-4872 0 0,1-1-1 0 0,-1 0 1 0 0,1-1 0 0 0,25 3 0 0 0,-34-6-732 0 0,-1-1 1 0 0,1 0-1 0 0,0 0 1 0 0,0 0-1 0 0,-1-1 1 0 0,1 0-1 0 0,0 0 0 0 0,-1 0 1 0 0,1-1-1 0 0,9-4 1 0 0,-12 5-206 0 0,0-1 1 0 0,0 0-1 0 0,0 0 0 0 0,0 0 1 0 0,0 0-1 0 0,0-1 1 0 0,-1 1-1 0 0,1-1 1 0 0,-1 1-1 0 0,0-1 1 0 0,0 0-1 0 0,0 0 0 0 0,0 0 1 0 0,0 0-1 0 0,0 0 1 0 0,-1-1-1 0 0,0 1 1 0 0,2-5-1 0 0,-1-8-1114 0 0,0 1 1 0 0,0-1-1 0 0,-1 0 0 0 0,-1 0 1 0 0,-3-22-1 0 0,3 38 1133 0 0,-3-29-2056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7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43 2303 0 0,'43'-42'25655'0'0,"-43"46"-25328"0"0,0 0 1 0 0,0 0 0 0 0,-1 1 0 0 0,1-1-1 0 0,-1 0 1 0 0,0 0 0 0 0,-1 0-1 0 0,1 0 1 0 0,-1 0 0 0 0,1 0 0 0 0,-1 0-1 0 0,-1-1 1 0 0,1 1 0 0 0,0 0-1 0 0,-5 4 1 0 0,-7 8-1101 0 0,-31 27 1 0 0,28-27 66 0 0,-5 4-6809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7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28 136 7511 0 0,'-4'-1'2179'0'0,"4"0"-2092"0"0,0 1-44 0 0,0 0 1 0 0,4-7 905 0 0,10-7 44 0 0,0 5-277 0 0,1 0-1 0 0,0 1 1 0 0,1 0 0 0 0,-1 1-1 0 0,1 1 1 0 0,1 0 0 0 0,25-4-1 0 0,116-23 1817 0 0,-117 26-2068 0 0,78-2-1 0 0,-118 9-455 0 0,2 0 22 0 0,0 0 0 0 0,1 0 1 0 0,-1 0-1 0 0,0 1 0 0 0,0-1 1 0 0,0 1-1 0 0,6 2 1 0 0,-9-3-29 0 0,1 0 1 0 0,0 0 0 0 0,-1 1-1 0 0,1-1 1 0 0,-1 0 0 0 0,1 1 0 0 0,-1-1-1 0 0,1 0 1 0 0,-1 1 0 0 0,1-1-1 0 0,-1 1 1 0 0,0-1 0 0 0,1 1 0 0 0,-1-1-1 0 0,0 1 1 0 0,1-1 0 0 0,-1 1-1 0 0,0 0 1 0 0,0-1 0 0 0,1 1 0 0 0,-1-1-1 0 0,0 1 1 0 0,0 0 0 0 0,0-1 0 0 0,0 1-1 0 0,0 0 1 0 0,0-1 0 0 0,0 1-1 0 0,0-1 1 0 0,0 1 0 0 0,0 0 0 0 0,0-1-1 0 0,0 1 1 0 0,0 0 0 0 0,-1-1-1 0 0,1 1 1 0 0,-1 0 0 0 0,1 1 20 0 0,-1 3 91 0 0,0 0-1 0 0,-1-1 0 0 0,1 1 1 0 0,-1 0-1 0 0,0 0 1 0 0,0-1-1 0 0,-5 8 1 0 0,-25 30 872 0 0,14-18-352 0 0,-20 29 715 0 0,-42 56 1170 0 0,58-80-1996 0 0,-34 59-1 0 0,-9 39 365 0 0,65-127-887 0 0,-27 59 401 0 0,-44 81 422 0 0,-25 5-392 0 0,71-117-254 0 0,46-64-465 0 0,4-1 115 0 0,89-113-132 0 0,-100 134 300 0 0,1 0 0 0 0,1 1 0 0 0,0 1 0 0 0,1 0 1 0 0,0 1-1 0 0,30-16 0 0 0,-39 25 1 0 0,-1 1 1 0 0,0 0-1 0 0,1 0 1 0 0,0 1-1 0 0,-1 0 0 0 0,1 0 1 0 0,0 0-1 0 0,0 1 1 0 0,11 0-1 0 0,-15 1 2 0 0,0 1 1 0 0,0-1-1 0 0,0 1 0 0 0,-1-1 1 0 0,1 1-1 0 0,0 1 1 0 0,0-1-1 0 0,-1 0 0 0 0,1 1 1 0 0,-1 0-1 0 0,1 0 0 0 0,-1 0 1 0 0,0 0-1 0 0,0 0 0 0 0,0 1 1 0 0,0-1-1 0 0,0 1 1 0 0,0 0-1 0 0,-1 0 0 0 0,1 0 1 0 0,2 5-1 0 0,2 4 75 0 0,-1 0 1 0 0,-1 1-1 0 0,0 0 0 0 0,0 0 1 0 0,-2 0-1 0 0,1 0 0 0 0,-2 1 1 0 0,2 13-1 0 0,-1 3 195 0 0,-2-1 0 0 0,-5 51 0 0 0,1-50-160 0 0,-1 0 0 0 0,-1 0 0 0 0,-2 0 0 0 0,-1-1 0 0 0,-17 41 0 0 0,20-59-108 0 0,5-11 0 0 0,-1 0 0 0 0,1 1 0 0 0,0-1 0 0 0,0 0 0 0 0,0 0 0 0 0,0 0 0 0 0,0 1 0 0 0,0-1 0 0 0,0 0 0 0 0,0 0 0 0 0,-1 0 0 0 0,1 1 0 0 0,0-1 0 0 0,0 0 0 0 0,0 0 0 0 0,0 0 0 0 0,-1 1 0 0 0,1-1 0 0 0,0 0 0 0 0,0 0 0 0 0,0 0 0 0 0,-1 0 0 0 0,1 0 0 0 0,0 0 0 0 0,0 0 0 0 0,-1 0 0 0 0,1 1 0 0 0,0-1 0 0 0,0 0 0 0 0,-1 0 0 0 0,1 0 0 0 0,0 0 0 0 0,0 0 0 0 0,-1 0 0 0 0,1 0 0 0 0,0 0 0 0 0,0 0 0 0 0,0-1 0 0 0,-1 1 0 0 0,1 0 0 0 0,0 0 0 0 0,0 0 0 0 0,-1 0 0 0 0,1 0 0 0 0,0 0 0 0 0,0 0 0 0 0,0 0 0 0 0,-1-1 0 0 0,1 1 0 0 0,0 0 0 0 0,0 0 0 0 0,0 0 0 0 0,-1-1 0 0 0,-4-7 0 0 0,3 1 0 0 0,1 1 0 0 0,-1-1 0 0 0,1 1 0 0 0,0-1 0 0 0,0 1 0 0 0,1-1 0 0 0,1-12 0 0 0,8-48 0 0 0,0 31-56 0 0,1 0 0 0 0,2 1 0 0 0,1 1 0 0 0,2 0 0 0 0,32-54 0 0 0,-37 70 56 0 0,1 1 0 0 0,0 0 0 0 0,1 1 0 0 0,1 0 0 0 0,1 1 0 0 0,0 1 0 0 0,25-21 0 0 0,-36 34 7 0 0,0-1 0 0 0,0 1 0 0 0,0 0 0 0 0,0 0 0 0 0,0 0 0 0 0,1 0 0 0 0,-1 0 0 0 0,0 1 0 0 0,0-1 0 0 0,0 1-1 0 0,1 0 1 0 0,-1 0 0 0 0,0 0 0 0 0,0 0 0 0 0,1 1 0 0 0,-1 0 0 0 0,0-1 0 0 0,0 1 0 0 0,0 0 0 0 0,4 2 0 0 0,4 1 26 0 0,-1 1 0 0 0,1 1 1 0 0,-1-1-1 0 0,11 9 0 0 0,14 14-21 0 0,54 52 0 0 0,-39-21-99 0 0,-47-70-4089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6647 0 0,'3'11'423'0'0,"0"0"0"0"0,-1 0 0 0 0,0 0 0 0 0,-1 0 0 0 0,-1 0 1 0 0,1 0-1 0 0,-2 0 0 0 0,1 0 0 0 0,-3 12 0 0 0,2-13 448 0 0,1 26 7955 0 0,2-37-8500 0 0,1-2-304 0 0,0 0 1 0 0,0 0-1 0 0,0-1 1 0 0,0 1 0 0 0,-1-1-1 0 0,1 1 1 0 0,3-8 0 0 0,13-33 151 0 0,-5 12-119 0 0,0 0-91 0 0,18-33-152 0 0,-28 59 169 0 0,0 0 1 0 0,0 0-1 0 0,1 0 1 0 0,0 0-1 0 0,0 1 1 0 0,0-1 0 0 0,8-5-1 0 0,0 4-1 0 0,2 6 8 0 0,-1 4-36 0 0,-9 1 93 0 0,1 0 0 0 0,-1 0 0 0 0,0 0 0 0 0,-1 1 0 0 0,1 0 0 0 0,-1 0 0 0 0,0 0 0 0 0,0 0 0 0 0,5 10-1 0 0,-4-6 230 0 0,1-1 0 0 0,0 0 0 0 0,9 10 0 0 0,-8-11 99 0 0,0-1-1 0 0,1 1 1 0 0,0-1-1 0 0,0 0 1 0 0,0-1-1 0 0,0 0 1 0 0,1 0-1 0 0,16 6 0 0 0,-13-8-255 0 0,0 0 0 0 0,0 0 0 0 0,0-1 0 0 0,0 0 0 0 0,0-1 0 0 0,0-1 0 0 0,0 0-1 0 0,0 0 1 0 0,17-3 0 0 0,-18 0-2017 0 0,0 1 0 0 0,-1-1 0 0 0,16-7 0 0 0,10-7-6410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8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33 124 18775 0 0,'-15'4'1955'0'0,"15"-4"-1954"0"0,-1 0-1 0 0,1 0 1 0 0,-1 0 0 0 0,0 0 0 0 0,1 0-1 0 0,-1 0 1 0 0,0 0 0 0 0,1 0 0 0 0,-1 0-1 0 0,1 0 1 0 0,-1 0 0 0 0,0 0 0 0 0,1-1-1 0 0,-1 1 1 0 0,1 0 0 0 0,-1 0 0 0 0,1-1-1 0 0,-1 1 1 0 0,1 0 0 0 0,-1-1 0 0 0,1 1-1 0 0,-1-1 1 0 0,1 1 0 0 0,-1 0 0 0 0,1-1 0 0 0,-1 1-1 0 0,1-1 1 0 0,0 1 0 0 0,-1-1 0 0 0,1 0-1 0 0,0 1 1 0 0,0-1 0 0 0,-1 1 0 0 0,1-1-1 0 0,0 0 1 0 0,0 1 0 0 0,0-1 0 0 0,0-1-1 0 0,0 2-13 0 0,8-5-79 0 0,43-18 1474 0 0,1 2-1 0 0,109-28 1 0 0,-140 44-1125 0 0,1 1 0 0 0,-1 1 0 0 0,1 0 1 0 0,0 2-1 0 0,25 2 0 0 0,-44-1-238 0 0,1 0-1 0 0,-1 1 1 0 0,0-1 0 0 0,0 1-1 0 0,1 0 1 0 0,-1 0 0 0 0,0 0 0 0 0,0 0-1 0 0,0 1 1 0 0,0-1 0 0 0,-1 1 0 0 0,1 0-1 0 0,0 0 1 0 0,-1 0 0 0 0,1 0 0 0 0,-1 0-1 0 0,0 1 1 0 0,1-1 0 0 0,-1 1 0 0 0,0-1-1 0 0,0 1 1 0 0,-1 0 0 0 0,1 0 0 0 0,-1 0-1 0 0,1 0 1 0 0,-1 0 0 0 0,0 0 0 0 0,1 3-1 0 0,1 9 174 0 0,-1-1-1 0 0,0 0 0 0 0,-1 1 0 0 0,-1-1 1 0 0,-1 16-1 0 0,1-24-116 0 0,-28 258 3376 0 0,-22-2-2247 0 0,38-192-1182 0 0,-2 12-1178 0 0,-1-29-2697 0 0,11-46 1492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8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12 218 2791 0 0,'-2'-1'153'0'0,"1"-1"-1"0"0,0 0 0 0 0,0 0 1 0 0,0 0-1 0 0,0 0 0 0 0,0 0 0 0 0,0 0 1 0 0,1 0-1 0 0,-1 0 0 0 0,1-1 0 0 0,-1 1 1 0 0,1 0-1 0 0,0 0 0 0 0,0 0 0 0 0,0-1 1 0 0,0 1-1 0 0,1-4 0 0 0,0 3 223 0 0,0-1 0 0 0,0 1 0 0 0,1 0 0 0 0,-1 0-1 0 0,1 0 1 0 0,0 0 0 0 0,-1 0 0 0 0,2 0 0 0 0,-1 0-1 0 0,3-3 1 0 0,5-3 966 0 0,1-1-1 0 0,0 2 0 0 0,0 0 0 0 0,18-10 1 0 0,-9 7-395 0 0,-1 0 1 0 0,1 2 0 0 0,1 0-1 0 0,-1 1 1 0 0,1 2-1 0 0,38-8 1 0 0,-19 7-391 0 0,0 1 0 0 0,68 1 0 0 0,-92 5-984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9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16727 0 0,'0'0'1775'0'0,"13"9"-1078"0"0,-7-9-383 0 0,0 0-1 0 0,0 0 1 0 0,-1 0-1 0 0,1-1 1 0 0,0 0-1 0 0,0-1 1 0 0,-1 1-1 0 0,1-1 1 0 0,7-4-1 0 0,14-2 757 0 0,183-50 3989 0 0,-187 51-4821 0 0,-1-1 1 0 0,1-1-1 0 0,-1-1 0 0 0,38-23 0 0 0,30-32-2977 0 0,-57 40-3911 0 0,0-1-2080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9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1 198 26063 0 0,'2'2'217'0'0,"0"0"-1"0"0,1-1 1 0 0,-1 0 0 0 0,0 1 0 0 0,1-1-1 0 0,-1 0 1 0 0,1 0 0 0 0,-1-1-1 0 0,1 1 1 0 0,0 0 0 0 0,-1-1-1 0 0,1 1 1 0 0,0-1 0 0 0,-1 0-1 0 0,1 0 1 0 0,0 0 0 0 0,-1-1-1 0 0,4 1 1 0 0,7-2 148 0 0,-1-1 0 0 0,18-6 0 0 0,15-7-484 0 0,68-37 0 0 0,-41 17-247 0 0,48-16-548 0 0,-92 42 870 0 0,0 1 0 0 0,41-8-1 0 0,-64 16 72 0 0,-1 0 0 0 0,1 0-1 0 0,0 1 1 0 0,-1 0 0 0 0,1 0 0 0 0,0 0-1 0 0,-1 1 1 0 0,9 1 0 0 0,-12-2-20 0 0,0 1 0 0 0,0-1 1 0 0,0 1-1 0 0,0-1 0 0 0,0 1 1 0 0,-1-1-1 0 0,1 1 1 0 0,0-1-1 0 0,0 1 0 0 0,0 0 1 0 0,0 0-1 0 0,-1-1 0 0 0,1 1 1 0 0,0 0-1 0 0,-1 0 0 0 0,1 0 1 0 0,0 1-1 0 0,0 0-3 0 0,-1-1-1 0 0,0 1 1 0 0,1-1 0 0 0,-1 1-1 0 0,0 0 1 0 0,0-1-1 0 0,0 1 1 0 0,0 0 0 0 0,0-1-1 0 0,-1 1 1 0 0,1-1 0 0 0,0 1-1 0 0,-1-1 1 0 0,1 1-1 0 0,-1 1 1 0 0,-7 14-55 0 0,-1 0 1 0 0,-1-1-1 0 0,0 0 0 0 0,-21 25 1 0 0,18-24-54 0 0,-27 33-490 0 0,14-20 147 0 0,-30 51-1 0 0,49-69 513 0 0,0 0 0 0 0,2 0 0 0 0,-1 0 0 0 0,2 1 0 0 0,0 0 0 0 0,0 0 0 0 0,1 0 0 0 0,-2 19 0 0 0,4-3 208 0 0,1-1 1 0 0,1 0 0 0 0,1 1-1 0 0,8 36 1 0 0,34 110 782 0 0,-9-45-458 0 0,-15-37-281 0 0,-4 2 0 0 0,6 136 0 0 0,-19-174-317 0 0,-1-6 0 0 0,-4 73 0 0 0,2-123 0 0 0,0-1 0 0 0,0 1 0 0 0,0 0 0 0 0,0 0 0 0 0,0 0 0 0 0,-1-1 0 0 0,1 1 0 0 0,0 0 0 0 0,0-1 0 0 0,-1 1 0 0 0,1 0 0 0 0,0 0 0 0 0,-1-1 0 0 0,1 1 0 0 0,0-1 0 0 0,-1 1 0 0 0,1 0 0 0 0,-1-1 0 0 0,1 1 0 0 0,-1-1 0 0 0,1 1 0 0 0,-1-1 0 0 0,0 1 0 0 0,0 0 0 0 0,0-1 0 0 0,0 0 0 0 0,-1 0 0 0 0,1 0 0 0 0,0 0 0 0 0,0 0 0 0 0,0 0 0 0 0,0 0 0 0 0,0 0 0 0 0,0 0 0 0 0,0-1 0 0 0,0 1 0 0 0,0 0 0 0 0,0-1 0 0 0,0 1 0 0 0,-1-1 0 0 0,-5-3 0 0 0,0-1 0 0 0,0 0 0 0 0,-9-9 0 0 0,13 12 0 0 0,-15-16 2 0 0,0 0 0 0 0,2 0 0 0 0,1-2 0 0 0,-16-23 0 0 0,-47-91-21 0 0,48 81-15 0 0,-60-101-85 0 0,12 21-1918 0 0,24 38-5448 0 0,3 1-2439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3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1 127 3423 0 0,'1'-1'313'0'0,"-1"-1"-1"0"0,1 1 0 0 0,0 0 1 0 0,0-1-1 0 0,0 1 0 0 0,1 0 1 0 0,-1-1-1 0 0,0 1 0 0 0,0 0 0 0 0,1 0 1 0 0,-1 0-1 0 0,0 0 0 0 0,1 0 1 0 0,3-1 400 0 0,1-1 628 0 0,0 0-1 0 0,0 1 1 0 0,0 0 0 0 0,8-2 0 0 0,50-6 4037 0 0,-48 8-4082 0 0,6-1-62 0 0,170-20 7291 0 0,-64 11-7408 0 0,-106 11-1116 0 0,-1-1-1 0 0,0-1 1 0 0,1-1 0 0 0,-1-1-1 0 0,32-11 1 0 0,-26 6-18 0 0,-24 8-481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4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0 156 8783 0 0,'0'0'674'0'0,"2"0"-438"0"0,164-38 12666 0 0,75-19-4223 0 0,-79 16-7205 0 0,-127 34-1535 0 0,1 1 0 0 0,57 0-1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4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5119 0 0,'0'0'396'0'0,"5"-5"-240"0"0,-2 4 71 0 0,0-1 1 0 0,0 1-1 0 0,0-1 0 0 0,0 1 0 0 0,0 0 0 0 0,1 0 0 0 0,-1 1 0 0 0,1-1 0 0 0,-1 1 0 0 0,0 0 0 0 0,1-1 0 0 0,-1 2 0 0 0,1-1 0 0 0,-1 0 0 0 0,0 1 0 0 0,4 0 0 0 0,9 3 1852 0 0,0 0 0 0 0,17 8 0 0 0,-18-6-980 0 0,72 31 4638 0 0,40 31-2580 0 0,-87-46-2076 0 0,-26-15-750 0 0,-1 2 0 0 0,0-1 0 0 0,0 2 0 0 0,-1 0 1 0 0,0 0-1 0 0,16 20 0 0 0,-23-24-159 0 0,0 0-1 0 0,-1 0 1 0 0,0 0 0 0 0,0 1-1 0 0,-1 0 1 0 0,0-1 0 0 0,0 1 0 0 0,0 0-1 0 0,-1 1 1 0 0,0-1 0 0 0,-1 0-1 0 0,1 1 1 0 0,-1-1 0 0 0,-1 1 0 0 0,1-1-1 0 0,-2 9 1 0 0,-1 10-115 0 0,-1 1 1 0 0,-2-1-1 0 0,-1 0 0 0 0,-1 0 1 0 0,-1-1-1 0 0,-1 0 0 0 0,-1 0 1 0 0,-1-1-1 0 0,-1 0 0 0 0,-1-1 1 0 0,-18 23-1 0 0,10-19-57 0 0,-36 35 0 0 0,45-51 0 0 0,0 0 0 0 0,-1-1 0 0 0,0-1 0 0 0,0 0 0 0 0,-19 9 0 0 0,27-16-264 0 0,0 0 0 0 0,0 0 0 0 0,0 0 1 0 0,0-1-1 0 0,0 0 0 0 0,0 0 0 0 0,-8 1 0 0 0,9-2-268 0 0,1 0 0 0 0,-1-1 0 0 0,1 1 0 0 0,-1-1 0 0 0,1 1 0 0 0,0-1 0 0 0,-1 0-1 0 0,1 0 1 0 0,0-1 0 0 0,0 1 0 0 0,-1-1 0 0 0,-2-1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5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0 2991 0 0,'-7'6'156'0'0,"-1"0"0"0"0,2 0-1 0 0,-1 0 1 0 0,1 1 0 0 0,0 0-1 0 0,0 0 1 0 0,-8 14 0 0 0,4-2 547 0 0,0 0 1 0 0,-9 25-1 0 0,5-5 137 0 0,2 1 0 0 0,1 1-1 0 0,3 0 1 0 0,1 1-1 0 0,1 0 1 0 0,1 58 0 0 0,6-83-273 0 0,0 1 0 0 0,1-1 0 0 0,7 32-1 0 0,-6-38-265 0 0,1 0 0 0 0,0 0 0 0 0,1-1 0 0 0,0 0 0 0 0,1 0 0 0 0,12 17 0 0 0,-9-16-56 0 0,0-1 0 0 0,1-1-1 0 0,0 0 1 0 0,0 0 0 0 0,1-1 0 0 0,0 0-1 0 0,0-1 1 0 0,1 0 0 0 0,0-1-1 0 0,0 0 1 0 0,1-1 0 0 0,0-1 0 0 0,0 0-1 0 0,0 0 1 0 0,23 2 0 0 0,-18-3 38 0 0,-1-2 1 0 0,1 0 0 0 0,0-1 0 0 0,0-1-1 0 0,0-1 1 0 0,0 0 0 0 0,0-1-1 0 0,-1-1 1 0 0,1-1 0 0 0,-1-1-1 0 0,22-10 1 0 0,-17 5 14 0 0,-1-1-1 0 0,-1-1 1 0 0,0-1 0 0 0,-1 0-1 0 0,27-28 1 0 0,-22 17-58 0 0,-1-1 0 0 0,-1-1 0 0 0,23-38 1 0 0,-41 59-199 0 0,0 0 1 0 0,-1-1-1 0 0,1 1 1 0 0,-1-1-1 0 0,-1 0 0 0 0,1 0 1 0 0,-1 0-1 0 0,0-1 1 0 0,-1 1-1 0 0,0 0 1 0 0,0-1-1 0 0,0 1 1 0 0,-1-1-1 0 0,0 1 0 0 0,-1-1 1 0 0,0 1-1 0 0,0 0 1 0 0,0-1-1 0 0,-1 1 1 0 0,0 0-1 0 0,0 0 1 0 0,-1 0-1 0 0,-4-8 0 0 0,0 4 76 0 0,0 1 0 0 0,0 0-1 0 0,-1 0 1 0 0,0 1 0 0 0,0 0-1 0 0,-1 1 1 0 0,-1 0 0 0 0,1 0-1 0 0,-21-12 1 0 0,17 13-599 0 0,0 0 1 0 0,-28-9-1 0 0,25 11-2062 0 0,0 1 0 0 0,-24-3 0 0 0,15 4-5968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5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5327 0 0,'0'0'410'0'0,"3"0"-268"0"0,50 3 944 0 0,-40-1 1 0 0,0 1 0 0 0,0 0-1 0 0,0 0 1 0 0,0 1-1 0 0,-1 1 1 0 0,0 0-1 0 0,22 13 1 0 0,73 45 5311 0 0,-59-31-5435 0 0,-31-20-928 0 0,25 13-1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0 2815 0 0,'-4'3'256'0'0,"-2"2"-256"0"0,1 2 0 0 0,-1 4 0 0 0,-1 5 2048 0 0,0 3 352 0 0,-1 2 80 0 0,0 4 16 0 0,-2 3-800 0 0,-1 1-160 0 0,0 0-32 0 0,2 1-8 0 0,1 1-984 0 0,3-2-192 0 0,-2 0-32 0 0,4-5-16 0 0,1-5-272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2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2791 0 0,'2'-2'207'0'0,"0"1"-2"0"0,1 0 1 0 0,-1 0-1 0 0,0 0 0 0 0,0 1 0 0 0,1-1 1 0 0,-1 1-1 0 0,0-1 0 0 0,0 1 0 0 0,1 0 1 0 0,-1 0-1 0 0,1 0 0 0 0,-1 0 0 0 0,0 0 0 0 0,4 2 1 0 0,-4-2 455 0 0,1 1-49 0 0,71 27 4068 0 0,-64-25-4201 0 0,0 0 1 0 0,0-1-1 0 0,0 0 0 0 0,1-1 1 0 0,-1 0-1 0 0,1 0 0 0 0,-1-1 1 0 0,0-1-1 0 0,1 0 0 0 0,-1 0 1 0 0,0-1-1 0 0,1 0 0 0 0,-1-1 1 0 0,0 0-1 0 0,15-8 0 0 0,133-51 2401 0 0,-95 40-1647 0 0,-41 16-742 0 0,1 1-1 0 0,-1 1 0 0 0,1 0 0 0 0,39 1 0 0 0,-53 3-263 0 0,-1 0 1 0 0,0 1-1 0 0,0 0 0 0 0,1 0 0 0 0,-1 1 1 0 0,0 0-1 0 0,0 0 0 0 0,10 6 0 0 0,-13-6 104 0 0,1 0 0 0 0,-1 0-1 0 0,1 0 1 0 0,-1-1 0 0 0,9 1-1 0 0,-12-2-127 0 0,15-5 433 0 0,-3-8-1932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0 464 5695 0 0,'12'-39'399'0'0,"1"0"0"0"0,25-50-1 0 0,45-68 742 0 0,-38 85 694 0 0,-31 54 931 0 0,25-27-1 0 0,-38 44-2651 0 0,-1 1 1 0 0,1 0-1 0 0,0-1 0 0 0,-1 1 1 0 0,1 0-1 0 0,0-1 1 0 0,-1 1-1 0 0,1 0 0 0 0,0-1 1 0 0,-1 1-1 0 0,1 0 1 0 0,0 0-1 0 0,-1 0 0 0 0,1 0 1 0 0,0 0-1 0 0,-1 0 1 0 0,1 0-1 0 0,0 0 0 0 0,0 0 1 0 0,-1 0-1 0 0,1 0 0 0 0,0 0 1 0 0,-1 1-1 0 0,1-1 1 0 0,0 0-1 0 0,-1 0 0 0 0,1 1 1 0 0,0-1-1 0 0,-1 0 1 0 0,1 1-1 0 0,-1-1 0 0 0,1 1 1 0 0,-1-1-1 0 0,1 1 1 0 0,15 16 1321 0 0,-9-4-1076 0 0,0 1 1 0 0,0-1-1 0 0,-1 1 0 0 0,-1 1 1 0 0,-1-1-1 0 0,5 23 1 0 0,3 12-15 0 0,0-9 25 0 0,-4-10-2639 0 0,-2-11-5369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2471 0 0,'3'37'224'0'0,"-3"-19"-224"0"0,3 3 0 0 0,0 3 0 0 0,-1 2 1608 0 0,0 0 280 0 0,-1-1 64 0 0,2 0 0 0 0,1-1-808 0 0,-1-1-168 0 0,0-2-32 0 0,-1 0-8 0 0,1-2-488 0 0,3 1-104 0 0,1-1-24 0 0,0 1-4328 0 0,-2-2-872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26 6767 0 0,'0'0'520'0'0,"-1"-1"-340"0"0,1 0-166 0 0,0 0 0 0 0,0 1-1 0 0,-1-1 1 0 0,1 0 0 0 0,0 1-1 0 0,0-1 1 0 0,0 0 0 0 0,0 1-1 0 0,0-1 1 0 0,0 0 0 0 0,0 0-1 0 0,0 1 1 0 0,0-1-1 0 0,0 0 1 0 0,1 1 0 0 0,-1-1-1 0 0,0 0 1 0 0,0 1 0 0 0,1-1-1 0 0,-1 0 1 0 0,0 1 0 0 0,1-1-1 0 0,-1 0 1 0 0,1 1 0 0 0,-1-1-1 0 0,1 1 1 0 0,-1-1 0 0 0,1 1-1 0 0,-1-1 1 0 0,1 1-1 0 0,-1 0 1 0 0,1-1 0 0 0,0 1-1 0 0,-1-1 1 0 0,1 1 0 0 0,-1 0-1 0 0,1 0 1 0 0,1-1 0 0 0,-1 1 33 0 0,1-1 0 0 0,0 1 1 0 0,0 0-1 0 0,-1 0 0 0 0,1 0 1 0 0,0 0-1 0 0,0 0 0 0 0,0 0 0 0 0,-1 0 1 0 0,1 1-1 0 0,2 0 0 0 0,2 2 290 0 0,0 0 0 0 0,0 1 0 0 0,0 0 0 0 0,0 0 0 0 0,-1 0 0 0 0,1 1-1 0 0,-1 0 1 0 0,0 0 0 0 0,8 11 0 0 0,-2-3 493 0 0,-6-6-425 0 0,0-1 1 0 0,-1 2-1 0 0,0-1 0 0 0,0 0 1 0 0,-1 1-1 0 0,3 9 0 0 0,13 24 1481 0 0,-14-31-1430 0 0,-3-6-157 0 0,-1-1-1 0 0,1 0 0 0 0,0-1 1 0 0,0 1-1 0 0,5 5 0 0 0,-7-8-276 0 0,1 0 0 0 0,-1 0-1 0 0,1 0 1 0 0,-1 0 0 0 0,1 0-1 0 0,-1 0 1 0 0,1 0 0 0 0,0 0 0 0 0,-1 0-1 0 0,1 0 1 0 0,-1 0 0 0 0,1 0-1 0 0,-1 0 1 0 0,1-1 0 0 0,-1 1 0 0 0,0 0-1 0 0,1 0 1 0 0,-1-1 0 0 0,1 1-1 0 0,-1 0 1 0 0,1-1 0 0 0,10-7 173 0 0,-11 8-193 0 0,3-2 14 0 0,-1-1 4 0 0,2 0 0 0 0,-1 1 0 0 0,0 0 0 0 0,0-1 0 0 0,1 1-1 0 0,-1 0 1 0 0,1 0 0 0 0,0 1 0 0 0,0-1 0 0 0,-1 1 0 0 0,1 0 0 0 0,0 0 0 0 0,0 0 0 0 0,7 0 0 0 0,-10 2 47 0 0,1 0 1 0 0,0-1 0 0 0,0 1-1 0 0,0 1 1 0 0,-1-1 0 0 0,1 0-1 0 0,0 0 1 0 0,-1 1 0 0 0,1-1 0 0 0,-1 0-1 0 0,0 1 1 0 0,1 0 0 0 0,-1-1-1 0 0,0 1 1 0 0,0 0 0 0 0,0 0-1 0 0,1 3 1 0 0,0 4 135 0 0,-1 0 1 0 0,0 1-1 0 0,-1-1 0 0 0,0 1 1 0 0,0-1-1 0 0,-1 1 0 0 0,0-1 0 0 0,0 1 1 0 0,-4 10-1 0 0,-1 8 17 0 0,1-6-64 0 0,-1-1 0 0 0,-1 1 0 0 0,-1-1 0 0 0,-1 0 0 0 0,-15 25 0 0 0,8-18 7 0 0,-2 0-1 0 0,-1-2 1 0 0,-1 0-1 0 0,-30 31 0 0 0,46-53-437 0 0,0-1-1 0 0,0 1 0 0 0,-9 5 0 0 0,-5 0-6196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7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2303 0 0,'1'0'167'0'0,"48"17"3680"0"0,70 17 11058 0 0,-76-24-13273 0 0,17-5-1707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78 164 3079 0 0,'-26'16'243'0'0,"17"-10"1001"0"0,0-1 0 0 0,0 0 0 0 0,-16 6 3548 0 0,27-12-4426 0 0,0 0 1 0 0,0-1-1 0 0,-1 1 1 0 0,1 0-1 0 0,0 0 0 0 0,0 0 1 0 0,0 1-1 0 0,0-1 0 0 0,3 0 1 0 0,-3 0-55 0 0,153-49 5025 0 0,54-21-993 0 0,-13 9-1563 0 0,-183 60-2475 0 0,0 0-1 0 0,20-1 0 0 0,-7 1-2059 0 0,0-1-5867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7423 0 0,'2'13'792'0'0,"-1"-10"-402"0"0,0 0 0 0 0,0 1-1 0 0,1-1 1 0 0,0 0 0 0 0,-1 0-1 0 0,1 0 1 0 0,0-1-1 0 0,0 1 1 0 0,0 0 0 0 0,1-1-1 0 0,-1 1 1 0 0,1-1 0 0 0,-1 0-1 0 0,1 0 1 0 0,4 3 0 0 0,-4-3 49 0 0,0 0 1 0 0,0 0 0 0 0,0-1 0 0 0,0 1-1 0 0,1-1 1 0 0,-1 1 0 0 0,0-1 0 0 0,1 0-1 0 0,-1-1 1 0 0,1 1 0 0 0,-1 0 0 0 0,1-1-1 0 0,0 0 1 0 0,6 0 0 0 0,-3-3-259 0 0,0 0 0 0 0,-1 0 0 0 0,1 0 0 0 0,0-1 0 0 0,-1 1 0 0 0,0-2 0 0 0,0 1-1 0 0,0-1 1 0 0,-1 0 0 0 0,1 0 0 0 0,-1 0 0 0 0,0-1 0 0 0,6-9 0 0 0,-9 10-660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4863 0 0,'53'64'283'0'0,"-8"4"3686"0"0,33 76 5965 0 0,-78-142-9876 0 0,27 53 3425 0 0,22 64 0 0 0,-37-82-2801 0 0,-1 1 1 0 0,11 71-1 0 0,-21-95-1821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9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4895 0 0,'0'3'520'0'0,"6"4"-264"0"0,-1 0-120 0 0,2 0 0 0 0</inkml:trace>
  <inkml:trace contextRef="#ctx0" brushRef="#br0" timeOffset="1">91 303 3367 0 0,'0'0'258'0'0,"0"2"-166"0"0,1 11 771 0 0,1 0 0 0 0,2 14 1 0 0,-2-16-151 0 0,0-1 1 0 0,0 1 0 0 0,-2 0 0 0 0,1 0 0 0 0,-2 12 0 0 0,-1-11-442 0 0,-1-1-1 0 0,-3 11 1 0 0,2-10-3075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9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194 130 2471 0 0,'-22'-35'154'0'0,"13"21"978"0"0,0-1-1 0 0,0 1 0 0 0,-1 1 1 0 0,-18-18-1 0 0,27 30-851 0 0,-1 0 1 0 0,0 0-1 0 0,0 0 1 0 0,0 0-1 0 0,0 1 0 0 0,0-1 1 0 0,0 1-1 0 0,0-1 1 0 0,0 1-1 0 0,0-1 0 0 0,-1 1 1 0 0,1 0-1 0 0,0 0 1 0 0,0 0-1 0 0,0 0 0 0 0,0 1 1 0 0,0-1-1 0 0,0 0 1 0 0,0 1-1 0 0,-1 0 0 0 0,1-1 1 0 0,-3 3-1 0 0,4-2-115 0 0,-1 0 0 0 0,1 0 0 0 0,0 0-1 0 0,0 1 1 0 0,0-1 0 0 0,0 0-1 0 0,0 1 1 0 0,0-1 0 0 0,0 1 0 0 0,0-1-1 0 0,0 1 1 0 0,0 2 0 0 0,-1 0 85 0 0,-6 13 130 0 0,2 1-1 0 0,-1 0 1 0 0,2 0-1 0 0,1 1 0 0 0,0-1 1 0 0,-2 34-1 0 0,5-26 275 0 0,2 1 0 0 0,0-1 0 0 0,2 0 0 0 0,1 0 0 0 0,7 26 0 0 0,-10-48-507 0 0,1-1 0 0 0,-1 0 0 0 0,1 0 0 0 0,-1 0 0 0 0,1 0 0 0 0,0 0 1 0 0,0 0-1 0 0,0 0 0 0 0,0 0 0 0 0,1-1 0 0 0,-1 1 0 0 0,6 3 0 0 0,-7-5-101 0 0,0 0 1 0 0,0 0-1 0 0,1 0 1 0 0,-1-1-1 0 0,0 1 0 0 0,0-1 1 0 0,0 1-1 0 0,1-1 1 0 0,-1 1-1 0 0,0-1 0 0 0,0 0 1 0 0,1 1-1 0 0,-1-1 1 0 0,0 0-1 0 0,1 0 1 0 0,-1 0-1 0 0,0 0 0 0 0,1 0 1 0 0,-1 0-1 0 0,0 0 1 0 0,1-1-1 0 0,-1 1 1 0 0,0-1-1 0 0,1 1 0 0 0,-1 0 1 0 0,0-1-1 0 0,0 0 1 0 0,0 1-1 0 0,0-1 0 0 0,1 0 1 0 0,-1 0-1 0 0,0 1 1 0 0,0-1-1 0 0,0 0 1 0 0,-1 0-1 0 0,2-1 0 0 0,4-5-15 0 0,-1-1-1 0 0,-1 1 1 0 0,1-1-1 0 0,-1 0 1 0 0,-1 0-1 0 0,1 0 0 0 0,2-10 1 0 0,1-8 63 0 0,2-27 0 0 0,8-26 0 0 0,-10 53-44 0 0,-5 16-4 0 0,0 0 1 0 0,1 1-1 0 0,0 0 1 0 0,1-1 0 0 0,6-9-1 0 0,-10 18-46 0 0,0 1 1 0 0,0 0-1 0 0,0 0 0 0 0,0-1 0 0 0,0 1 1 0 0,0 0-1 0 0,0-1 0 0 0,0 1 1 0 0,1 0-1 0 0,-1 0 0 0 0,0-1 0 0 0,0 1 1 0 0,0 0-1 0 0,0 0 0 0 0,1 0 0 0 0,-1-1 1 0 0,0 1-1 0 0,0 0 0 0 0,1 0 1 0 0,-1 0-1 0 0,0-1 0 0 0,0 1 0 0 0,1 0 1 0 0,-1 0-1 0 0,0 0 0 0 0,0 0 0 0 0,1 0 1 0 0,-1 0-1 0 0,0 0 0 0 0,0 0 0 0 0,1 0 1 0 0,-1 0-1 0 0,0 0 0 0 0,1 0 1 0 0,-1 0-1 0 0,0 0 0 0 0,1 0 0 0 0,-1 0 1 0 0,0 0-1 0 0,0 0 0 0 0,1 0 0 0 0,-1 0 1 0 0,0 0-1 0 0,0 0 0 0 0,1 0 1 0 0,-1 1-1 0 0,0-1 0 0 0,0 0 0 0 0,1 0 1 0 0,-1 0-1 0 0,0 1 0 0 0,0-1 0 0 0,0 0 1 0 0,1 1-1 0 0,4 11-3 0 0,-5-12 3 0 0,38 149 1551 0 0,-37-141-1406 0 0,1 1 0 0 0,0-1 0 0 0,1 0 0 0 0,0 1 0 0 0,0-2 1 0 0,9 16-1 0 0,-5-16-40 0 0,-6-6-100 0 0,-1 0 1 0 0,1-1-1 0 0,0 1 0 0 0,0-1 1 0 0,0 1-1 0 0,0-1 0 0 0,0 1 0 0 0,0-1 1 0 0,0 1-1 0 0,-1-1 0 0 0,1 0 1 0 0,2 1-1 0 0,2-3 27 0 0,-4 1-29 0 0,1 1-200 0 0,-1-1 0 0 0,1 0 0 0 0,-1 0 0 0 0,1 1-1 0 0,-1-1 1 0 0,1 0 0 0 0,-1 0 0 0 0,1 0 0 0 0,-1-1 0 0 0,3-1 0 0 0,2-5-3301 0 0,-3 4 1750 0 0,0-1-1 0 0,3-7 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0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8287 0 0,'3'20'240'0'0,"2"17"4009"0"0,2 54 0 0 0,-5-66-2561 0 0,-1-19-1038 0 0,0 0 1 0 0,-1 0-1 0 0,0-1 0 0 0,0 7 0 0 0,6-16 909 0 0,1-2-1342 0 0,-1-5-99 0 0,-1 0-1 0 0,0 0 1 0 0,0 0-1 0 0,-1-1 1 0 0,5-22-1 0 0,1-2-23 0 0,-1 6-85 0 0,-4 11 20 0 0,1 1 0 0 0,15-32 0 0 0,-15 38 10 0 0,8-15-17 0 0,-13 26-22 0 0,0 0 0 0 0,0 0 0 0 0,0-1 0 0 0,0 1 0 0 0,1 0 0 0 0,-1 0 0 0 0,0 0 0 0 0,0 0 0 0 0,0 1 0 0 0,1-1 0 0 0,-1 0-1 0 0,1 0 1 0 0,-1 1 0 0 0,1-1 0 0 0,-1 1 0 0 0,3-1 0 0 0,-3 1 9 0 0,0 0-1 0 0,0 0 0 0 0,0 0 1 0 0,0 1-1 0 0,0-1 1 0 0,0 0-1 0 0,0 1 1 0 0,0-1-1 0 0,0 0 1 0 0,0 1-1 0 0,0 0 0 0 0,-1-1 1 0 0,1 1-1 0 0,0-1 1 0 0,0 1-1 0 0,0 0 1 0 0,-1 0-1 0 0,1-1 1 0 0,0 1-1 0 0,-1 0 1 0 0,2 2-1 0 0,10 20 210 0 0,-5-5 391 0 0,-2 0 0 0 0,-1 0-1 0 0,3 24 1 0 0,5 19 544 0 0,-9-48-909 0 0,0-1-85 0 0,0 0 0 0 0,1 0 0 0 0,0 0 0 0 0,1 0 1 0 0,11 19-1 0 0,-16-31-157 0 0,0 1 1 0 0,1 0-1 0 0,0 0 0 0 0,-1 0 1 0 0,1 0-1 0 0,-1-1 1 0 0,1 1-1 0 0,0 0 1 0 0,0-1-1 0 0,-1 1 0 0 0,1-1 1 0 0,0 1-1 0 0,0 0 1 0 0,0-1-1 0 0,0 0 1 0 0,-1 1-1 0 0,1-1 0 0 0,0 0 1 0 0,0 1-1 0 0,0-1 1 0 0,0 0-1 0 0,0 0 1 0 0,0 0-1 0 0,0 0 0 0 0,0 0 1 0 0,0 0-1 0 0,0 0 1 0 0,0 0-1 0 0,0 0 1 0 0,0 0-1 0 0,0 0 0 0 0,0-1 1 0 0,0 1-1 0 0,0 0 1 0 0,1-2-1 0 0,13-9-2141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2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5 102 3367 0 0,'0'0'25'0'0,"-1"0"-1"0"0,1-1 1 0 0,-1 1-1 0 0,1 0 1 0 0,0-1-1 0 0,-1 1 1 0 0,1 0-1 0 0,0-1 1 0 0,0 1-1 0 0,-1-1 1 0 0,1 1-1 0 0,0-1 1 0 0,0 1-1 0 0,0-1 0 0 0,-1 1 1 0 0,1-1-1 0 0,0 1 1 0 0,0-1-1 0 0,0 1 1 0 0,0-1-1 0 0,0 1 1 0 0,0-1-1 0 0,0 1 1 0 0,0-1-1 0 0,0 1 1 0 0,0-1-1 0 0,0 1 0 0 0,1-1 1 0 0,-1 1-1 0 0,0-1 1 0 0,0 1-1 0 0,0-1 1 0 0,1 1-1 0 0,-1-1 1 0 0,0 1-1 0 0,1-1 1 0 0,-1 1-1 0 0,0 0 1 0 0,1-1-1 0 0,-1 1 1 0 0,0 0-1 0 0,1-1 0 0 0,-1 1 1 0 0,1-1-1 0 0,21-9 1572 0 0,-20 9-1345 0 0,31-11 2750 0 0,0 2-1 0 0,41-8 0 0 0,1 1 1082 0 0,-62 13-3737 0 0,0 1 1 0 0,0 1-1 0 0,1 0 0 0 0,-1 0 1 0 0,19 1-1 0 0,-24 2-229 0 0,-5-1-512 0 0,3 1 532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0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7423 0 0,'1'3'3226'0'0,"19"85"6585"0"0,-1-5-6899 0 0,28 114 1189 0 0,-10-40-2179 0 0,10-7-757 0 0,-39-129-972 0 0,1-1 1 0 0,1 0-1 0 0,1 0 1 0 0,27 35-1 0 0,-25-40-2710 0 0,4-4-4874 0 0,-16-11 6823 0 0,1 1-1 0 0,1-1 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96 4895 0 0,'-2'12'-295'0'0,"1"-9"651"0"0,0-1 0 0 0,1 1-1 0 0,-1-1 1 0 0,1 1 0 0 0,0 0 0 0 0,0-1-1 0 0,1 6 1 0 0,-1-7-82 0 0,0 0 0 0 0,1 0-1 0 0,-1 0 1 0 0,1-1 0 0 0,-1 1 0 0 0,1 0 0 0 0,-1 0-1 0 0,1-1 1 0 0,-1 1 0 0 0,1 0 0 0 0,0-1 0 0 0,0 1-1 0 0,-1 0 1 0 0,1-1 0 0 0,0 1 0 0 0,0-1 0 0 0,-1 1-1 0 0,1-1 1 0 0,0 0 0 0 0,0 1 0 0 0,0-1-1 0 0,0 0 1 0 0,0 0 0 0 0,0 1 0 0 0,0-1 0 0 0,0 0-1 0 0,-1 0 1 0 0,2 0 0 0 0,7 0 1132 0 0,0 0 0 0 0,-1 0 0 0 0,1-1 0 0 0,-1 0 0 0 0,16-4 0 0 0,44-16 2017 0 0,-45 13-2845 0 0,67-24 2213 0 0,69-20-669 0 0,-146 48-2534 0 0,30-9 526 0 0,-14 2-8813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59 4607 0 0,'-35'-23'354'0'0,"36"23"-290"0"0,-1-1 1 0 0,0 0-1 0 0,1 1 0 0 0,-1-1 1 0 0,1 1-1 0 0,-1-1 1 0 0,1 1-1 0 0,-1-1 1 0 0,1 1-1 0 0,-1-1 0 0 0,1 1 1 0 0,-1-1-1 0 0,1 1 1 0 0,0 0-1 0 0,-1-1 1 0 0,1 1-1 0 0,0 0 0 0 0,-1 0 1 0 0,1-1-1 0 0,0 1 1 0 0,1 0-1 0 0,20-9 2692 0 0,-22 9-2632 0 0,12-4 1546 0 0,0 0 0 0 0,1 1 0 0 0,-1 1 0 0 0,0 0 0 0 0,18 0 0 0 0,17 3-2068 0 0,-2 8-4361 0 0</inkml:trace>
  <inkml:trace contextRef="#ctx0" brushRef="#br0" timeOffset="1">35 274 5495 0 0,'0'0'423'0'0,"7"-5"34"0"0,52-42 9707 0 0,-44 37-9368 0 0,-1 1-1 0 0,2 0 1 0 0,-1 1 0 0 0,25-8 0 0 0,24-4-660 0 0,-36 13-6295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1 413 6159 0 0,'7'1'4451'0'0,"1"-1"-3185"0"0,-1-1 0 0 0,1 0 0 0 0,-1 0 0 0 0,10-3 0 0 0,54-24 2810 0 0,-40 15-2540 0 0,179-91 5026 0 0,-136 64-5382 0 0,-19 12-558 0 0,10-5-525 0 0,-24 9-3635 0 0</inkml:trace>
  <inkml:trace contextRef="#ctx0" brushRef="#br0" timeOffset="1">281 0 3599 0 0,'-1'2'278'0'0,"-9"31"-92"0"0,-12 47 2368 0 0,-39 153 6838 0 0,13-56-7586 0 0,35-108-942 0 0,14-63-556 0 0,3-10-603 0 0,6-12-1115 0 0,-8 12 975 0 0,19-27-5237 0 0,-11 14 824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5727 0 0,'7'17'512'0'0,"-2"1"-416"0"0,0 0 1272 0 0,-3 2 248 0 0,1 1 48 0 0,-1-1 16 0 0,-1-2-624 0 0,-1-2-128 0 0,-3 0-32 0 0,2-4 0 0 0,1-4-576 0 0,-2-1 216 0 0,-3-14-600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2935 0 0,'1'-2'214'0'0,"4"-2"343"0"0,1 0 0 0 0,-1 0 1 0 0,1 0-1 0 0,9-4 0 0 0,17-12 1051 0 0,22-17-756 0 0,-14 11 48 0 0,-26 16-168 0 0,1 0 0 0 0,0 0 0 0 0,1 2-1 0 0,29-13 1 0 0,-42 20-556 0 0,1 0 0 0 0,-1 0 0 0 0,1 1 0 0 0,-1-1 0 0 0,1 1-1 0 0,0 0 1 0 0,-1 0 0 0 0,1 0 0 0 0,-1 0 0 0 0,1 1 0 0 0,0-1 0 0 0,-1 1 0 0 0,1 0 0 0 0,-1 0 0 0 0,0 0 0 0 0,1 0 0 0 0,-1 1-1 0 0,0 0 1 0 0,0-1 0 0 0,0 1 0 0 0,0 0 0 0 0,0 1 0 0 0,0-1 0 0 0,0 0 0 0 0,-1 1 0 0 0,1-1 0 0 0,-1 1 0 0 0,0 0-1 0 0,0 0 1 0 0,0 0 0 0 0,2 4 0 0 0,7 16 400 0 0,0 1 0 0 0,-2 0-1 0 0,10 37 1 0 0,-7-23 255 0 0,17 84 743 0 0,3 8-2213 0 0,-28-116-4827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 3311 0 0,'0'-4'467'0'0,"1"0"0"0"0,0 0 0 0 0,0 0 0 0 0,0 0 0 0 0,1 0 0 0 0,-1 0 0 0 0,1 0-1 0 0,0 1 1 0 0,0-1 0 0 0,0 1 0 0 0,0-1 0 0 0,1 1 0 0 0,-1 0 0 0 0,1 0 0 0 0,0 0-1 0 0,0 0 1 0 0,0 0 0 0 0,0 1 0 0 0,1-1 0 0 0,-1 1 0 0 0,1 0 0 0 0,-1 0 0 0 0,6-2-1 0 0,-6 3-519 0 0,1 0 0 0 0,-1 0 0 0 0,1 0 0 0 0,0 0 0 0 0,-1 1-1 0 0,1-1 1 0 0,0 1 0 0 0,0 0 0 0 0,6 1 0 0 0,-8-1-122 0 0,-1 0 1 0 0,0 1 0 0 0,0-1 0 0 0,0 0 0 0 0,0 1 0 0 0,0-1 0 0 0,0 1-1 0 0,0-1 1 0 0,0 1 0 0 0,0 0 0 0 0,-1-1 0 0 0,1 1 0 0 0,0 0 0 0 0,0 0-1 0 0,0-1 1 0 0,-1 1 0 0 0,1 0 0 0 0,0 0 0 0 0,-1 0 0 0 0,1 0-1 0 0,-1 0 1 0 0,1 0 0 0 0,-1 0 0 0 0,1 0 0 0 0,-1 0 0 0 0,0 0 0 0 0,0 0-1 0 0,1 0 1 0 0,-1 0 0 0 0,0 1 0 0 0,0-1 0 0 0,0 0 0 0 0,0 1-1 0 0,-1 5-1072 0 0,1 0-1 0 0,-1 1 0 0 0,-3 12 0 0 0,3-14 1198 0 0,-4 12 410 0 0,0-1 0 0 0,-9 21 0 0 0,-9 8 12216 0 0,29-51-12396 0 0,1 0 1 0 0,0 1 0 0 0,0 0-1 0 0,0 1 1 0 0,0-1-1 0 0,1 1 1 0 0,-1 0-1 0 0,1 1 1 0 0,14-3-1 0 0,-21 5-290 0 0,1 0-1 0 0,0-1 0 0 0,0 1 0 0 0,-1 0 1 0 0,1 0-1 0 0,0 0 0 0 0,-1 0 1 0 0,1 0-1 0 0,0 0 0 0 0,0 0 1 0 0,-1 1-1 0 0,1-1 0 0 0,0 1 1 0 0,-1-1-1 0 0,1 1 0 0 0,-1 0 0 0 0,1 0 1 0 0,-1-1-1 0 0,1 1 0 0 0,-1 0 1 0 0,1 0-1 0 0,-1 0 0 0 0,0 1 1 0 0,0-1-1 0 0,1 0 0 0 0,-1 0 1 0 0,0 1-1 0 0,0-1 0 0 0,0 1 0 0 0,0-1 1 0 0,-1 1-1 0 0,1-1 0 0 0,1 3 1 0 0,-1 0 8 0 0,0 0 0 0 0,0 1-1 0 0,0-1 1 0 0,0 0 0 0 0,0 0 0 0 0,-1 0 0 0 0,0 1 0 0 0,0-1 0 0 0,0 0 0 0 0,-1 0 0 0 0,1 1 0 0 0,-3 7 0 0 0,-1 4 158 0 0,-1 1 3017 0 0,7-28-1430 0 0,2-4-1735 0 0,10-27 0 0 0,-1 6-5071 0 0,-7 13-392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3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5903 0 0,'0'0'451'0'0,"1"0"-295"0"0,16-6 6 0 0,-1-1 1 0 0,0 0-1 0 0,20-13 0 0 0,18-9 142 0 0,-48 27-252 0 0,0-1-3 0 0,1 0 0 0 0,-1 0 1 0 0,1 1-1 0 0,0 0 0 0 0,11-2 0 0 0,-17 4 248 0 0,5 5 1849 0 0,-3-3-1475 0 0,-1 1 1 0 0,0 0 0 0 0,0 0-1 0 0,0 0 1 0 0,0 0-1 0 0,0 0 1 0 0,-1 0 0 0 0,2 4-1 0 0,-1-1-162 0 0,-1 0-1 0 0,1 0 1 0 0,-1 0-1 0 0,0 7 1 0 0,0 7-133 0 0,-2 0 0 0 0,-2 19 0 0 0,1-22 221 0 0,-7 66 990 0 0,-5 0 1 0 0,-40 136-1 0 0,22-117-759 0 0,31-95-741 0 0,17-35-818 0 0,-4 9-429 0 0,1 1 0 0 0,1 0 0 0 0,0 1 0 0 0,27-25 0 0 0,-34 36 999 0 0,1-1-1 0 0,-1 2 1 0 0,2-1 0 0 0,10-5-1 0 0,19-13-183 0 0,-37 23 340 0 0,0 0 1 0 0,1-1-1 0 0,-1 1 0 0 0,0-1 0 0 0,0 1 0 0 0,0 0 1 0 0,-1-1-1 0 0,1 0 0 0 0,0 1 0 0 0,-1-1 0 0 0,1 1 1 0 0,-1-1-1 0 0,1 0 0 0 0,-1 1 0 0 0,1-3 1 0 0,0-32-246 0 0,0 7-158 0 0,0 24 40 0 0,1-6-330 0 0,0 1-1 0 0,0-1 1 0 0,7-15-1 0 0,-8 24 670 0 0,0 0-1 0 0,-1 0 1 0 0,1 0 0 0 0,1 0 0 0 0,-1 0-1 0 0,0 0 1 0 0,0 0 0 0 0,1 1 0 0 0,-1-1-1 0 0,1 0 1 0 0,-1 1 0 0 0,1-1 0 0 0,0 1-1 0 0,0 0 1 0 0,0-1 0 0 0,-1 1-1 0 0,1 0 1 0 0,0 0 0 0 0,0 0 0 0 0,1 1-1 0 0,-1-1 1 0 0,0 0 0 0 0,4 0 0 0 0,-4 1 135 0 0,0 0 0 0 0,0 1 0 0 0,1-1 1 0 0,-1 0-1 0 0,0 1 0 0 0,0 0 0 0 0,0-1 0 0 0,0 1 1 0 0,0 0-1 0 0,0 0 0 0 0,-1 0 0 0 0,1 0 1 0 0,0 0-1 0 0,0 1 0 0 0,-1-1 0 0 0,1 0 0 0 0,-1 1 1 0 0,1 0-1 0 0,-1-1 0 0 0,1 1 0 0 0,-1 0 1 0 0,0-1-1 0 0,1 3 0 0 0,4 6 1066 0 0,-1 1-1 0 0,9 21 1 0 0,-11-24-536 0 0,12 39 2026 0 0,-15-45-2469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3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14599 0 0,'2'4'494'0'0,"1"1"-1"0"0,0-1 0 0 0,1 0 1 0 0,-1 0-1 0 0,1 0 0 0 0,-1-1 1 0 0,1 1-1 0 0,0-1 0 0 0,1 0 1 0 0,-1 0-1 0 0,0 0 0 0 0,1-1 1 0 0,0 0-1 0 0,5 3 0 0 0,-3-3 525 0 0,1 1 0 0 0,0-1-1 0 0,0 0 1 0 0,12 2-1 0 0,12-4-1030 0 0,-24-1 356 0 0,-1-1 0 0 0,1 0 1 0 0,-1 0-1 0 0,0-1 0 0 0,14-6 1 0 0,-2 0-3025 0 0</inkml:trace>
  <inkml:trace contextRef="#ctx0" brushRef="#br0" timeOffset="1">88 519 11575 0 0,'-7'38'5235'0'0,"9"-39"-4796"0"0,0 1 0 0 0,0 0 0 0 0,0 0 0 0 0,-1-1 1 0 0,1 1-1 0 0,0-1 0 0 0,0 0 0 0 0,0 0 0 0 0,-1 1 0 0 0,1-1 0 0 0,0 0 0 0 0,-1 0 1 0 0,1-1-1 0 0,1-1 0 0 0,20-22 915 0 0,-14 14-442 0 0,16-21-256 0 0,38-61 0 0 0,-23 30-1200 0 0,-21 28-1309 0 0,-8 14-4632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4831 0 0,'4'8'179'0'0,"0"-1"1"0"0,-1 1-1 0 0,0 0 0 0 0,3 13 0 0 0,0-1 1608 0 0,2 7 1470 0 0,-1 1-1 0 0,4 37 1 0 0,0 59 162 0 0,-9-107-2816 0 0,0 23 374 0 0,0-2-106 0 0,11 58 1 0 0,-7-74-850 0 0</inkml:trace>
  <inkml:trace contextRef="#ctx0" brushRef="#br0" timeOffset="1">8 1 6911 0 0,'0'0'2328'0'0</inkml:trace>
  <inkml:trace contextRef="#ctx0" brushRef="#br0" timeOffset="2">416 347 13391 0 0,'3'13'1184'0'0,"1"5"-944"0"0,-1 5-240 0 0,-1 4 0 0 0,0 0 1912 0 0,-2 3 328 0 0,-2 1 72 0 0,2 1 16 0 0,-4 0-968 0 0,0-1-192 0 0,1-2-40 0 0,-1-2-8 0 0,-1 0-712 0 0,-2-5-152 0 0,-2-4-24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3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0,'4'18'158'0'0,"-2"0"0"0"0,1 22 0 0 0,1 4 308 0 0,5 69 1556 0 0,-4-58-1037 0 0,-4 60 0 0 0,-1-35-155 0 0,-4 81 792 0 0,0-24 289 0 0,-3-37 599 0 0,3-64-1188 0 0,1 47-1 0 0,3-77-1180 0 0,0 2 90 0 0,1 1-1 0 0,-1 0 1 0 0,1-1-1 0 0,1 1 1 0 0,0-1-1 0 0,4 15 1 0 0,-1-5 22 0 0,-5-16-133 0 0,6 7 240 0 0,-2-7-252 0 0,-1 0-1 0 0,0 0 1 0 0,0 0 0 0 0,1-1-1 0 0,-1 1 1 0 0,7 1 1047 0 0,-7-4-788 0 0,66-33 1720 0 0,-6 2-1205 0 0,-56 30-739 0 0,-1 1-1 0 0,0-1 0 0 0,1 1 0 0 0,12-1 0 0 0,-7 1-55 0 0,17-1 46 0 0,-26 2-131 0 0,1 0-1 0 0,-1 0 0 0 0,0 0 1 0 0,0 0-1 0 0,0 1 1 0 0,0-1-1 0 0,0 1 1 0 0,0 0-1 0 0,4 1 0 0 0,4 2-3 0 0,60 11 490 0 0,-70-15-383 0 0,11 5 227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16703 0 0,'0'0'1283'0'0,"1"-2"-828"0"0,4-5-8 0 0,0-1 1 0 0,11-13 0 0 0,-7 12 1169 0 0,0 1-1 0 0,1-1 0 0 0,16-10 0 0 0,-13 11-1004 0 0,0 0 0 0 0,23-9 0 0 0,7 3-7498 0 0</inkml:trace>
  <inkml:trace contextRef="#ctx0" brushRef="#br0" timeOffset="1">34 254 6391 0 0,'13'42'1223'0'0,"9"19"6692"0"0,-2-4-654 0 0,-8-18-6063 0 0,8 46 1926 0 0,-7-27-2118 0 0,-8-45-2618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10799 0 0,'0'-1'7486'0'0,"5"-5"-5432"0"0,0-2 671 0 0,17-17 223 0 0,-21 24-2626 0 0,9-1-588 0 0,-8 3 24 0 0,-1 0-1 0 0,1 0 1 0 0,0 0-1 0 0,-1 0 0 0 0,1 0 1 0 0,-1 0-1 0 0,1 0 1 0 0,-1 1-1 0 0,0-1 0 0 0,1 1 1 0 0,-1-1-1 0 0,0 1 1 0 0,0-1-1 0 0,0 1 0 0 0,0 0 1 0 0,0-1-1 0 0,-1 1 1 0 0,1 0-1 0 0,0 0 0 0 0,-1 0 1 0 0,0-1-1 0 0,1 1 1 0 0,-1 0-1 0 0,0 0 0 0 0,0 0 1 0 0,0 2-1 0 0,0 8-954 0 0,0 1 0 0 0,-1-1 0 0 0,-3 13-1 0 0,2-10 792 0 0,-6 26 1985 0 0,1-10 8997 0 0,9-31-10464 0 0,-1 0 1 0 0,0-1-1 0 0,1 1 0 0 0,-1-1 1 0 0,0 1-1 0 0,1-1 1 0 0,-1 0-1 0 0,0 1 1 0 0,0-1-1 0 0,1 0 0 0 0,-1 0 1 0 0,0 0-1 0 0,0 0 1 0 0,1-1-1 0 0,15-18 60 0 0,-13 15-38 0 0,7-13 407 0 0,-3 5-2642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11 734 7599 0 0,'-2'6'423'0'0,"-1"7"-258"0"0,-2 27 0 0 0,7-13 1523 0 0,-1-25-1149 0 0,-1 0-1 0 0,1 0 0 0 0,0 0 1 0 0,-1 0-1 0 0,1-1 1 0 0,0 1-1 0 0,0 0 1 0 0,0 0-1 0 0,3 2 1 0 0,-3-3-299 0 0,0 0 0 0 0,0-1 0 0 0,0 1 0 0 0,0 0 0 0 0,0-1 0 0 0,0 1 0 0 0,0-1 0 0 0,1 1 0 0 0,-1-1 0 0 0,0 0 0 0 0,0 1 0 0 0,1-1 1 0 0,-1 0-1 0 0,0 0 0 0 0,0 0 0 0 0,1 0 0 0 0,-1 0 0 0 0,0 0 0 0 0,0 0 0 0 0,1-1 0 0 0,-1 1 0 0 0,0 0 0 0 0,0-1 0 0 0,0 1 0 0 0,1-1 1 0 0,-1 1-1 0 0,2-2 0 0 0,4-2 768 0 0,0 0 0 0 0,13-10 0 0 0,-17 12-695 0 0,25-21 1017 0 0,42-46-1 0 0,-44 42-429 0 0,47-38 0 0 0,-56 52-655 0 0,0 1 0 0 0,1 0 1 0 0,1 2-1 0 0,0 0 0 0 0,0 1 0 0 0,41-13 0 0 0,-51 20-202 0 0,1 0 1 0 0,-1 1-1 0 0,0 0 0 0 0,0 1 1 0 0,0-1-1 0 0,1 2 0 0 0,17 2 0 0 0,-20-2 13 0 0,0 1 0 0 0,0 0 0 0 0,0 1 0 0 0,0 0-1 0 0,-1 0 1 0 0,1 0 0 0 0,-1 1 0 0 0,0 0 0 0 0,0 0-1 0 0,0 0 1 0 0,6 8 0 0 0,-2-2-96 0 0,-2 0 1 0 0,1 1-1 0 0,-2 0 0 0 0,12 22 0 0 0,4 5-392 0 0,-22-37 636 0 0</inkml:trace>
  <inkml:trace contextRef="#ctx0" brushRef="#br0" timeOffset="1">787 1 19639 0 0,'0'0'1744'0'0,"-6"9"-1392"0"0,1 2-288 0 0,-2 2-64 0 0,-2 1 192 0 0,0 2 16 0 0,-1 2 8 0 0,2 0 0 0 0,1 0 112 0 0,0-1 24 0 0,1-2 8 0 0,5 1-6624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 13903 0 0,'-7'20'1121'0'0,"0"1"-1"0"0,-8 43 1 0 0,3-7 2040 0 0,-85 226 7965 0 0,75-226-9988 0 0,22-55-1092 0 0,10-14-15 0 0,11-9-31 0 0,1 0 0 0 0,1 2 0 0 0,50-34 0 0 0,-58 44 0 0 0,0 1 0 0 0,1 0 0 0 0,0 1 0 0 0,0 0 0 0 0,1 2 0 0 0,0 0 0 0 0,0 0 0 0 0,22-1 0 0 0,-27 5 0 0 0,1 0 0 0 0,16 2 0 0 0,-10 2 0 0 0,-15 0 0 0 0,-1-1 0 0 0,-1 0 0 0 0,0-1 0 0 0,0 0 0 0 0,0 1 0 0 0,-1-1 0 0 0,1 1 0 0 0,0 0 0 0 0,-1 0 0 0 0,1-1 0 0 0,-1 1 0 0 0,0 0 0 0 0,1 0 0 0 0,-1 0 0 0 0,0 0 0 0 0,0 1 0 0 0,-1-1 0 0 0,1 0 0 0 0,0 0 0 0 0,-1 1 0 0 0,1-1 0 0 0,-1 0 0 0 0,0 1 0 0 0,1-1 0 0 0,-1 0 0 0 0,-1 1 0 0 0,1-1 0 0 0,0 0 0 0 0,-1 5 0 0 0,-2 5 0 0 0,0 0 0 0 0,-1-1 0 0 0,0 1 0 0 0,-7 11 0 0 0,9-19 0 0 0,-7 16 0 0 0,1 0 0 0 0,0-1 0 0 0,-2-1 0 0 0,0 0 0 0 0,-1 0 0 0 0,-18 21 0 0 0,28-37 196 0 0,0-1-278 0 0,1 0-1 0 0,-1-1 0 0 0,1 1 1 0 0,-1-1-1 0 0,1 1 1 0 0,-1 0-1 0 0,1-1 0 0 0,-1 0 1 0 0,0 1-1 0 0,1-1 1 0 0,-1 1-1 0 0,0-1 0 0 0,1 0 1 0 0,-1 1-1 0 0,0-1 0 0 0,0 0 1 0 0,1 0-1 0 0,-1 1 1 0 0,-1-1-1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21855 0 0,'1'-1'1684'0'0,"5"-3"-954"0"0,0 0 0 0 0,0 0-1 0 0,0 1 1 0 0,1 0 0 0 0,-1 0 0 0 0,1 0 0 0 0,12-3-1 0 0,-4 3 184 0 0,1 1-1 0 0,24-2 1 0 0,15-4-383 0 0,-39 5-3424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6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0 295 19231 0 0,'0'0'2010'0'0,"6"-7"-1760"0"0,7-5 224 0 0,-1 0 0 0 0,2 1-1 0 0,-1 0 1 0 0,1 1 0 0 0,1 0-1 0 0,25-12 1 0 0,100-33 5130 0 0,-21 9-3248 0 0,-107 40-3207 0 0,-1 1 0 0 0,-1-2 1 0 0,1 1-1 0 0,9-10 0 0 0,-15 12 11 0 0,0 0 0 0 0,-1-1 0 0 0,1 1-1 0 0,-1-1 1 0 0,0 0 0 0 0,0 0 0 0 0,-1-1 0 0 0,1 1-1 0 0,3-11 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6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1 8375 0 0,'-2'5'247'0'0,"0"0"-1"0"0,1 0 0 0 0,0 0 0 0 0,0 0 0 0 0,0 0 0 0 0,0 0 0 0 0,1 0 1 0 0,0 0-1 0 0,0 1 0 0 0,1-1 0 0 0,0 5 0 0 0,3 10 3506 0 0,10 30 0 0 0,0-3 46 0 0,15 140 4138 0 0,-12-61-6253 0 0,-7-78-1365 0 0,-9-44-296 0 0,1 0 0 0 0,-1 1 1 0 0,1-1-1 0 0,0 0 0 0 0,0 0 0 0 0,1 0 0 0 0,-1 0 0 0 0,4 4 0 0 0,-4-7-22 0 0,-1 0 0 0 0,0 0 0 0 0,1 0 0 0 0,-1 0 0 0 0,0 0 0 0 0,1-1 0 0 0,-1 1 0 0 0,1 0 0 0 0,-1-1 0 0 0,1 1 0 0 0,0-1 0 0 0,-1 0 0 0 0,1 1 0 0 0,-1-1 0 0 0,1 0 0 0 0,0 0 0 0 0,-1 0 0 0 0,1 0 0 0 0,0 0 0 0 0,-1 0 0 0 0,1-1 0 0 0,-1 1 0 0 0,1-1 0 0 0,0 1 0 0 0,-1-1 0 0 0,1 1 0 0 0,-1-1 0 0 0,1 0 0 0 0,-1 0 0 0 0,2-1 0 0 0,3-2 0 0 0,0 0 0 0 0,0 0 0 0 0,-1 0 0 0 0,0-1 0 0 0,8-8 0 0 0,3-7-157 0 0,-1 0-1 0 0,23-41 1 0 0,-31 48 60 0 0,-1 0 0 0 0,0-1 0 0 0,-1 1-1 0 0,0-1 1 0 0,-2 0 0 0 0,4-20 0 0 0,-7 12-1715 0 0</inkml:trace>
  <inkml:trace contextRef="#ctx0" brushRef="#br0" timeOffset="1">444 478 10191 0 0,'-18'24'904'0'0,"-4"6"-720"0"0,-6 1-184 0 0,-4 8 0 0 0,-2 3 2392 0 0,-2 1 440 0 0,-4 1 88 0 0,-1 1 24 0 0,0 2-1952 0 0,-2-6-392 0 0,1-5-80 0 0,8-7-6984 0 0,2-8-1392 0 0</inkml:trace>
  <inkml:trace contextRef="#ctx0" brushRef="#br0" timeOffset="2">419 737 17191 0 0,'31'11'1944'0'0,"30"16"-1"0"0,-44-20-1 0 0,0-1 0 0 0,1-1-1 0 0,27 5 1 0 0,-6-1-332 0 0,37 12-693 0 0,-48-11-568 0 0,0-3 0 0 0,0 0-1 0 0,42 4 1 0 0,-36-10-349 0 0,2-2 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6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38 9471 0 0,'-55'-26'216'0'0,"45"21"290"0"0,8 5-288 0 0,-17-5-174 0 0,14 4 146 0 0,1 1-1 0 0,0 0 0 0 0,-1-1 0 0 0,1 2 1 0 0,0-1-1 0 0,-1 0 0 0 0,1 1 1 0 0,0 0-1 0 0,0 0 0 0 0,-1 0 0 0 0,1 0 1 0 0,0 1-1 0 0,0 0 0 0 0,0 0 1 0 0,1 0-1 0 0,-1 0 0 0 0,0 0 0 0 0,1 1 1 0 0,-1 0-1 0 0,-2 3 0 0 0,-5 5 695 0 0,1 0 1 0 0,1 0-1 0 0,0 1 0 0 0,-12 20 0 0 0,9-10-199 0 0,2 0 0 0 0,0 0-1 0 0,2 1 1 0 0,0 1-1 0 0,-6 31 1 0 0,10-37-421 0 0,0 0-1 0 0,1 0 1 0 0,1 0 0 0 0,1 1-1 0 0,1-1 1 0 0,0 1 0 0 0,1-1-1 0 0,1 0 1 0 0,1 1-1 0 0,6 21 1 0 0,-5-27-148 0 0,1 0 1 0 0,0 0-1 0 0,1-1 0 0 0,0 0 1 0 0,1 0-1 0 0,0 0 0 0 0,1-1 0 0 0,14 16 1 0 0,-15-20 2 0 0,-1-1 0 0 0,1 0 1 0 0,1-1-1 0 0,-1 1 0 0 0,1-1 1 0 0,0-1-1 0 0,0 1 0 0 0,0-2 1 0 0,0 1-1 0 0,1-1 0 0 0,0 0 1 0 0,-1-1-1 0 0,19 3 0 0 0,-12-3 76 0 0,0-2-1 0 0,1 0 1 0 0,-1 0-1 0 0,0-1 1 0 0,0-1-1 0 0,0-1 0 0 0,0 0 1 0 0,0-1-1 0 0,-1 0 1 0 0,1-1-1 0 0,-1-1 1 0 0,25-14-1 0 0,-27 13-129 0 0,0-1 1 0 0,-1-1-1 0 0,0 1 1 0 0,0-2-1 0 0,-1 1 0 0 0,0-2 1 0 0,0 1-1 0 0,-1-1 0 0 0,-1-1 1 0 0,0 1-1 0 0,-1-2 0 0 0,0 1 1 0 0,10-26-1 0 0,-15 33-31 0 0,-1 1 1 0 0,0 0-1 0 0,0-1 0 0 0,0 1 0 0 0,0-1 1 0 0,-1 1-1 0 0,0-1 0 0 0,0 0 1 0 0,0 1-1 0 0,-2-7 0 0 0,2 8-184 0 0,-1 0 0 0 0,0 0 0 0 0,0 0 0 0 0,0 0 0 0 0,-1 0 0 0 0,1 0 0 0 0,-1 1 1 0 0,1-1-1 0 0,-1 0 0 0 0,0 1 0 0 0,0-1 0 0 0,-1 1 0 0 0,1 0 0 0 0,0-1 0 0 0,-1 1 0 0 0,-4-3 0 0 0,-21-10-7169 0 0,-3-1-2370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7567 0 0,'0'0'583'0'0,"2"1"-380"0"0,53 60 1547 0 0,4 4 8198 0 0,-44-52-9537 0 0,21 16 0 0 0,-29-24-941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5815 0 0,'-7'14'512'0'0,"3"-6"-408"0"0,-3 2-104 0 0,-3 2 0 0 0,-1 2 1736 0 0,0 3 328 0 0,0 2 64 0 0,0 1 16 0 0,-2-2-448 0 0,2-2-96 0 0,4 1-8 0 0,2-2-8 0 0,-1-5-1168 0 0,5 1-240 0 0,2-1-48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4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4895 0 0,'4'8'122'0'0,"-1"1"0"0"0,-1-1-1 0 0,1 1 1 0 0,1 13-1 0 0,0 0 426 0 0,-3-12-117 0 0,0 0 0 0 0,1 12-1 0 0,0 10 483 0 0,1 15 677 0 0,-2 1 0 0 0,-7 67 0 0 0,3-66-510 0 0,-2-1 309 0 0,3-29-975 0 0,0 0-1 0 0,1 22 1 0 0,1-36-223 0 0,-1 0-715 0 0,1 5-3750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1 484 2815 0 0,'40'-111'1990'0'0,"-8"25"136"0"0,-14 29-1318 0 0,19-50 1303 0 0,-31 94-1221 0 0,1 0-1 0 0,0 1 1 0 0,1 0-1 0 0,18-22 1 0 0,-9 11 1354 0 0,-16 22-2091 0 0,0 0 0 0 0,0 0 0 0 0,0 0 0 0 0,0 0 0 0 0,0 0 0 0 0,0 0 0 0 0,0 0 0 0 0,1 0 0 0 0,-1 0 0 0 0,0 0 0 0 0,1 0 0 0 0,-1 1 0 0 0,0-1 0 0 0,1 1 0 0 0,-1-1 0 0 0,1 1 0 0 0,-1-1 0 0 0,1 1 0 0 0,-1 0 0 0 0,1 0 0 0 0,-1 0 0 0 0,1 0 0 0 0,-1 0 0 0 0,1 0 0 0 0,-1 0-1 0 0,1 0 1 0 0,-1 1 0 0 0,1-1 0 0 0,-1 0 0 0 0,1 1 0 0 0,1 0 0 0 0,1 1 94 0 0,-1 0-1 0 0,0 0 0 0 0,0 0 0 0 0,0 0 1 0 0,0 1-1 0 0,0-1 0 0 0,0 1 0 0 0,0 0 1 0 0,-1 0-1 0 0,0 0 0 0 0,4 4 0 0 0,-2 1-75 0 0,0 0 0 0 0,-1 0-1 0 0,0 0 1 0 0,0 1 0 0 0,-1-1-1 0 0,2 10 1 0 0,1 12-5507 0 0,-4-25 3247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8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5727 0 0,'0'0'443'0'0,"1"2"-294"0"0,6 21 4264 0 0,19 41 0 0 0,-17-43-3195 0 0,91 187 8192 0 0,10-7-5931 0 0,-68-128-1863 0 0,94 123 0 0 0,-99-151-1562 0 0,68 90 175 0 0,-85-100-128 0 0,-5-7-3090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8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4863 0 0,'-26'19'11810'0'0,"44"-17"-10158"0"0,0-2 1 0 0,1 0 0 0 0,32-5-1 0 0,-36 2-1427 0 0,1 2-1 0 0,-1 0 1 0 0,0 0-1 0 0,1 1 1 0 0,-1 1 0 0 0,23 5-1 0 0,-34-5-171 0 0,-1 0 1 0 0,0 0-1 0 0,-1 0 0 0 0,1 1 1 0 0,0 0-1 0 0,0-1 0 0 0,-1 1 0 0 0,1 0 1 0 0,0 0-1 0 0,-1 1 0 0 0,0-1 1 0 0,0 0-1 0 0,0 1 0 0 0,0 0 0 0 0,0-1 1 0 0,0 1-1 0 0,-1 0 0 0 0,1 0 1 0 0,-1 0-1 0 0,0 0 0 0 0,0 0 0 0 0,0 0 1 0 0,0 0-1 0 0,0 0 0 0 0,0 6 1 0 0,1 6 506 0 0,-1 1 0 0 0,-1 0 0 0 0,-3 29 1 0 0,3-41-453 0 0,-5 38 1586 0 0,-20 70 1 0 0,3-12-1312 0 0,20-89-1049 0 0,-1 1-832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9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5839 0 0,'0'-8'796'0'0,"2"-1"0"0"0,-1 1-1 0 0,1 0 1 0 0,5-16 0 0 0,-5 21-354 0 0,-1 0-1 0 0,1 0 1 0 0,0 0 0 0 0,0 0 0 0 0,0 0 0 0 0,0 1-1 0 0,0-1 1 0 0,0 1 0 0 0,1-1 0 0 0,-1 1-1 0 0,1 0 1 0 0,0 0 0 0 0,0 0 0 0 0,5-2 0 0 0,-7 3-383 0 0,0 1 0 0 0,1-1 0 0 0,-1 1 1 0 0,1 0-1 0 0,-1 0 0 0 0,1 0 0 0 0,-1-1 1 0 0,1 2-1 0 0,-1-1 0 0 0,0 0 0 0 0,1 0 0 0 0,-1 0 1 0 0,1 1-1 0 0,-1-1 0 0 0,1 0 0 0 0,-1 1 1 0 0,2 1-1 0 0,20 12 227 0 0,-20-11-255 0 0,0 0 1 0 0,-1 0 0 0 0,1 0 0 0 0,-1 1 0 0 0,1-1 0 0 0,-1 1-1 0 0,0-1 1 0 0,-1 1 0 0 0,1 0 0 0 0,0 0 0 0 0,0 4 0 0 0,2 8 163 0 0,2 25 1 0 0,-2-10 560 0 0,8 54 2353 0 0,-9-56-1348 0 0,0-1-1 0 0,2 0 1 0 0,16 49 0 0 0,-21-75-1677 0 0,1-1 1 0 0,-1 0 0 0 0,1 1 0 0 0,-1-1 0 0 0,1 1-1 0 0,-1-1 1 0 0,1 0 0 0 0,0 0 0 0 0,0 1-1 0 0,0-1 1 0 0,0 0 0 0 0,0 0 0 0 0,0 0 0 0 0,0 0-1 0 0,0 0 1 0 0,0 0 0 0 0,0 0 0 0 0,1-1-1 0 0,-1 1 1 0 0,0 0 0 0 0,0-1 0 0 0,3 2-1 0 0,-2-2-50 0 0,-1-1-1 0 0,1 1 0 0 0,-1 0 0 0 0,0-1 0 0 0,1 1 0 0 0,-1-1 0 0 0,0 1 0 0 0,1-1 0 0 0,-1 0 0 0 0,0 1 0 0 0,0-1 1 0 0,0 0-1 0 0,1 0 0 0 0,-1 0 0 0 0,0 0 0 0 0,0 0 0 0 0,0 0 0 0 0,-1 0 0 0 0,1 0 0 0 0,0-1 0 0 0,0 1 1 0 0,-1 0-1 0 0,2-3 0 0 0,6-11-374 0 0,0-1 1 0 0,-1-1-1 0 0,-1 1 0 0 0,-1-1 1 0 0,4-20-1 0 0,2-27-3951 0 0,-5 1-4759 0 0,-4 30 1743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9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4519 0 0,'1'1'347'0'0,"1"1"199"0"0,0 0 1 0 0,-1 1-1 0 0,1 0 0 0 0,-1-1 1 0 0,1 1-1 0 0,-1 0 0 0 0,0 0 1 0 0,0-1-1 0 0,0 1 1 0 0,0 0-1 0 0,-1 0 0 0 0,1 0 1 0 0,-1 0-1 0 0,1 0 0 0 0,-1 0 1 0 0,0 0-1 0 0,-1 0 0 0 0,1 4 1 0 0,-1 1 889 0 0,0 19 1175 0 0,-2 0-1 0 0,-10 47 1 0 0,-4 22-583 0 0,12-61-1789 0 0,2-25-664 0 0,2-1-1 0 0,-1 15 1 0 0</inkml:trace>
  <inkml:trace contextRef="#ctx0" brushRef="#br0" timeOffset="1">20 33 7199 0 0,'0'0'555'0'0,"2"0"-363"0"0,56 13 8935 0 0,3-5-4212 0 0,8 2-2557 0 0,-66-10-2138 0 0,0 1-86 0 0,3 0-22 0 0,0 1-1 0 0,0-1 0 0 0,-1 1 0 0 0,1 0 1 0 0,-1 1-1 0 0,1-1 0 0 0,-1 1 0 0 0,6 4 1 0 0,-9-5-35 0 0,0 0 1 0 0,1 0-1 0 0,-1 0 1 0 0,0 0-1 0 0,-1 1 1 0 0,1-1-1 0 0,0 1 1 0 0,-1-1-1 0 0,1 1 1 0 0,-1-1 0 0 0,0 1-1 0 0,0 0 1 0 0,0 0-1 0 0,0 0 1 0 0,0-1-1 0 0,-1 1 1 0 0,1 0-1 0 0,-1 0 1 0 0,0 6-1 0 0,0-2 122 0 0,-1 1 0 0 0,0-1-1 0 0,0 0 1 0 0,-1 1 0 0 0,0-1-1 0 0,-4 11 1 0 0,-23 39 1102 0 0,25-50-1496 0 0,0 0 0 0 0,0 0 0 0 0,-1 0-1 0 0,-1-1 1 0 0,1 1 0 0 0,-9 7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8375 0 0,'-15'69'1260'0'0,"1"-20"6800"0"0,-26 57 0 0 0,7-17-4219 0 0,33-88-3893 0 0,11-12-4711 0 0,-9 9 4357 0 0,0 0 0 0 0,0 0-1 0 0,0 1 1 0 0,1-1 0 0 0,-1 1 0 0 0,0 0 0 0 0,1 0 0 0 0,-1 0 0 0 0,1 0 0 0 0,-1 0 0 0 0,1 0 0 0 0,0 1-1 0 0,-1-1 1 0 0,1 1 0 0 0,0 0 0 0 0,0-1 0 0 0,-1 1 0 0 0,1 1 0 0 0,0-1 0 0 0,-1 0 0 0 0,1 1 0 0 0,0-1-1 0 0,-1 1 1 0 0,1 0 0 0 0,3 1 0 0 0,6 4 335 0 0,0 0 0 0 0,-1 1 1 0 0,0 0-1 0 0,18 16 0 0 0,-9-7 2733 0 0,-7-6-274 0 0,1 0 0 0 0,1-1 0 0 0,29 14 0 0 0,-37-20-2120 0 0,-1-1-1 0 0,1 0 1 0 0,-1 0 0 0 0,1-1 0 0 0,0 1 0 0 0,0-2-1 0 0,0 1 1 0 0,0-1 0 0 0,-1 0 0 0 0,1 0-1 0 0,0-1 1 0 0,11-2 0 0 0,28-6 635 0 0,-27 6-417 0 0,29-9 1 0 0,-46 11-651 0 0,0 1-1 0 0,-1-1 1 0 0,0 0 0 0 0,1 0-1 0 0,-1 0 1 0 0,1 0-1 0 0,-1-1 1 0 0,0 1 0 0 0,0 0-1 0 0,0-1 1 0 0,0 1 0 0 0,0 0-1 0 0,0-1 1 0 0,1-1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18775 0 0,'31'-15'3218'0'0,"-1"2"-1"0"0,2 1 1 0 0,47-12-1 0 0,-23 8-2107 0 0,-26 6-1136 0 0,1 3 0 0 0,46-7-1 0 0,-75 14-442 0 0</inkml:trace>
  <inkml:trace contextRef="#ctx0" brushRef="#br0" timeOffset="1">121 1 13471 0 0,'-2'15'493'0'0,"-1"0"-1"0"0,-8 26 1 0 0,-2 6 1480 0 0,8-25-78 0 0,-3 15 1480 0 0,-4 45 0 0 0,11-71-3064 0 0,1 1 0 0 0,0-1 1 0 0,1 0-1 0 0,0 1 0 0 0,0-1 1 0 0,1 0-1 0 0,1 0 0 0 0,5 17 0 0 0,-5-23-223 0 0,5 14-165 0 0,9 35 0 0 0,-15-47-108 0 0,-1 1 1 0 0,0-1-1 0 0,0 1 1 0 0,-1-1 0 0 0,0 1-1 0 0,0-1 1 0 0,-1 1-1 0 0,-2 9 1 0 0,0-2-89 0 0,-2 1 1 0 0,0-1 0 0 0,-10 20-1 0 0,4-10 320 0 0,10-23 112 0 0,7-23-86 0 0,0 10 112 0 0,1 1 0 0 0,0 0-1 0 0,0 0 1 0 0,1 0 0 0 0,0 1 0 0 0,1 0 0 0 0,11-9-1 0 0,2-3 65 0 0,59-71 21 0 0,-66 74-283 0 0,-1 2-195 0 0,-8 10-1845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3247 0 0,'0'0'251'0'0,"14"5"5484"0"0,-9-3-5509 0 0,0 0 1 0 0,0 1 0 0 0,0 0 0 0 0,0-1-1 0 0,-1 2 1 0 0,0-1 0 0 0,1 0 0 0 0,-1 1-1 0 0,-1 0 1 0 0,1 0 0 0 0,0 0 0 0 0,3 6-1 0 0,-3-3 332 0 0,0 0 0 0 0,0 0 1 0 0,-1 1-1 0 0,1-1 0 0 0,-2 1 0 0 0,1 0 0 0 0,1 14 0 0 0,-2-12-140 0 0,-1 1 1 0 0,0 0-1 0 0,-1-1 1 0 0,0 1-1 0 0,-1-1 1 0 0,0 1-1 0 0,-1-1 0 0 0,0 1 1 0 0,0-1-1 0 0,-1 0 1 0 0,-1 0-1 0 0,1 0 1 0 0,-8 11-1 0 0,-3 4 846 0 0,-35 43-1 0 0,44-61-987 0 0,-1 0 0 0 0,-1-1 0 0 0,1 1 0 0 0,-1-2 0 0 0,0 1 0 0 0,0-1 0 0 0,-1 0 0 0 0,0 0 0 0 0,0-1 0 0 0,-11 5 0 0 0,36-18 1165 0 0,0 0-354 0 0,-1 1-1 0 0,19-7 1 0 0,105-21-1087 0 0,-36 11 0 0 0,-79 20-598 0 0,-19 4-245 0 0,0 0 0 0 0,0 0 0 0 0,-1-1 0 0 0,1 1 0 0 0,0-1 0 0 0,-1 0 0 0 0,1-1 0 0 0,-1 1 0 0 0,10-8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13847 0 0,'-15'11'8207'0'0,"38"-4"-3288"0"0,-9-2-4420 0 0,40 5-47 0 0,-42-8-384 0 0,-1-1 0 0 0,1 2 1 0 0,0-1-1 0 0,-1 2 0 0 0,0-1 0 0 0,0 2 1 0 0,16 7-1 0 0,-24-10-13 0 0,0 0 1 0 0,-1 1 0 0 0,1-1 0 0 0,0 0-1 0 0,-1 1 1 0 0,1 0 0 0 0,-1 0-1 0 0,0 0 1 0 0,0 0 0 0 0,0 0 0 0 0,0 0-1 0 0,2 7 1 0 0,-2-5 154 0 0,-1 1 0 0 0,1 0 1 0 0,-1 0-1 0 0,0 0 0 0 0,-1 1 0 0 0,0 11 0 0 0,-1 0 211 0 0,-2 0-1 0 0,0 0 0 0 0,-1 0 1 0 0,-8 19-1 0 0,-1 2-403 0 0,-28 59-1 0 0,33-82-39 0 0,-1-1-1 0 0,0 1 0 0 0,-1-2 0 0 0,-1 0 0 0 0,0 0 0 0 0,-18 16 1 0 0,26-27-278 0 0,0-1 1 0 0,0 1-1 0 0,-1-1 1 0 0,1 0 0 0 0,0 0-1 0 0,-1 0 1 0 0,-7 3-1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9127 0 0,'40'32'1938'0'0,"-21"-13"2818"0"0,0 1 0 0 0,21 28-1 0 0,22 23-604 0 0,-57-66-4182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17 3711 0 0,'3'0'284'0'0,"7"-4"-364"0"0,-2 2 455 0 0,-1-1 0 0 0,1 1 0 0 0,-1 0 0 0 0,1 1 0 0 0,0 0 0 0 0,0 0 0 0 0,-1 1 0 0 0,1 0 0 0 0,10 1 0 0 0,-6 1 88 0 0,0 0 1 0 0,-1 1 0 0 0,0 1 0 0 0,0 0 0 0 0,0 0-1 0 0,0 1 1 0 0,-1 1 0 0 0,11 6 0 0 0,-16-8-207 0 0,0 0 1 0 0,0 0-1 0 0,0 0 1 0 0,0 1-1 0 0,-1 0 1 0 0,1 0-1 0 0,-1 0 1 0 0,0 0-1 0 0,-1 1 1 0 0,0 0 0 0 0,0 0-1 0 0,0-1 1 0 0,0 2-1 0 0,-1-1 1 0 0,3 13-1 0 0,-4-13-74 0 0,-1 0-1 0 0,1 0 0 0 0,-1 0 0 0 0,-1 1 1 0 0,1-1-1 0 0,-1 0 0 0 0,0 0 1 0 0,-1 0-1 0 0,-2 6 0 0 0,-3 8 443 0 0,-12 24 1 0 0,19-43-624 0 0,-18 37 1292 0 0,-42 67 0 0 0,1-9-116 0 0,40-61-576 0 0,-2-1 0 0 0,-45 56 0 0 0,61-87-560 0 0,5-8-115 0 0,4-7-1620 0 0,2-5-3893 0 0,2-2-1856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1 351 5959 0 0,'1'1'5871'0'0,"15"18"-176"0"0,15 9-2965 0 0,-12-12-1507 0 0,153 117 4538 0 0,-166-128-5620 0 0,101 65 2777 0 0,15 11-537 0 0,-110-70-2366 0 0,0 0 1 0 0,0 1-1 0 0,14 19 0 0 0,-16-18-8 0 0,1-1 0 0 0,1 0-1 0 0,13 12 1 0 0,-23-22-47 0 0,0-1-1 0 0,1 1 1 0 0,-1-1 0 0 0,1 1-1 0 0,-1-1 1 0 0,1 0 0 0 0,-1 0-1 0 0,1 0 1 0 0,0 0-1 0 0,-1 0 1 0 0,1-1 0 0 0,0 1-1 0 0,0-1 1 0 0,0 0 0 0 0,-1 0-1 0 0,7 0 1 0 0,-5-1-139 0 0,-1 0-1 0 0,1 0 1 0 0,0 0 0 0 0,0-1-1 0 0,-1 1 1 0 0,1-1-1 0 0,0 0 1 0 0,-1 0 0 0 0,0 0-1 0 0,6-5 1 0 0,1-3-1037 0 0,1-1 0 0 0,-2 0 0 0 0,1-1-1 0 0,-1 0 1 0 0,8-15 0 0 0</inkml:trace>
  <inkml:trace contextRef="#ctx0" brushRef="#br0" timeOffset="1">991 25 18023 0 0,'-3'4'502'0'0,"0"0"0"0"0,0-1 0 0 0,-1 1 0 0 0,-14 13 6346 0 0,31-15-3432 0 0,0-1-3178 0 0,1-1 0 0 0,-1 0 0 0 0,0-1 0 0 0,1 0 0 0 0,-1-1 0 0 0,23-7 0 0 0,-16 3-36 0 0,0-2-1 0 0,-1 0 1 0 0,30-17-1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2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7423 0 0,'-2'21'645'0'0,"0"24"0"0"0,16 112 13858 0 0,-7-97-11701 0 0,-1-2 454 0 0,23 166 233 0 0,-28-216-3489 0 0,1-1 1 0 0,0 1-1 0 0,0-1 1 0 0,1 0-1 0 0,0 0 1 0 0,0 0-1 0 0,0 0 1 0 0,7 8-1 0 0,-10-15 0 0 0,0 1 0 0 0,0-1 0 0 0,0 0 0 0 0,0 0 0 0 0,0 1 0 0 0,0-1 0 0 0,0 0 0 0 0,1 0 0 0 0,-1 1 0 0 0,0-1 0 0 0,0 0 0 0 0,0 0 0 0 0,0 0 0 0 0,1 1 0 0 0,-1-1 0 0 0,0 0 0 0 0,0 0 0 0 0,1 0 0 0 0,-1 0 0 0 0,0 0 0 0 0,0 0 0 0 0,1 1 0 0 0,-1-1 0 0 0,0 0 0 0 0,0 0 0 0 0,1 0 0 0 0,-1 0 0 0 0,0 0 0 0 0,0 0 0 0 0,1 0 0 0 0,-1 0 0 0 0,0 0 0 0 0,0 0 0 0 0,1 0 0 0 0,-1 0 0 0 0,0 0 0 0 0,0 0 0 0 0,1-1 0 0 0,-1 1 0 0 0,0 0 0 0 0,0 0 0 0 0,1 0 0 0 0,-1 0 0 0 0,0 0 0 0 0,0 0 0 0 0,0-1 0 0 0,1 1 0 0 0,-1 0 0 0 0,0 0 0 0 0,0 0 0 0 0,0-1 0 0 0,1 1 0 0 0,6-6-1623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2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68 5007 0 0,'-2'-15'536'0'0,"1"11"-200"0"0,-1 1-1 0 0,0 0 0 0 0,1-1 0 0 0,-2 1 0 0 0,1 0 0 0 0,0 1 0 0 0,-1-1 1 0 0,1 0-1 0 0,-1 1 0 0 0,0-1 0 0 0,0 1 0 0 0,0 0 0 0 0,0 0 1 0 0,0 0-1 0 0,0 0 0 0 0,0 0 0 0 0,-1 1 0 0 0,1 0 0 0 0,-1-1 0 0 0,1 1 1 0 0,-1 0-1 0 0,0 1 0 0 0,1-1 0 0 0,-1 1 0 0 0,0 0 0 0 0,1 0 1 0 0,-1 0-1 0 0,0 0 0 0 0,1 0 0 0 0,-1 1 0 0 0,0 0 0 0 0,1 0 0 0 0,-1 0 1 0 0,1 0-1 0 0,-1 0 0 0 0,1 1 0 0 0,0-1 0 0 0,-1 1 0 0 0,1 0 1 0 0,0 0-1 0 0,0 0 0 0 0,0 1 0 0 0,0-1 0 0 0,1 1 0 0 0,-5 4 1 0 0,0 4 272 0 0,-1-1 0 0 0,2 1 0 0 0,0 0 0 0 0,0 0 0 0 0,1 1 0 0 0,0 0 1 0 0,1 0-1 0 0,0 0 0 0 0,-3 23 0 0 0,3-3 413 0 0,0 0 0 0 0,3 53-1 0 0,2-66-426 0 0,0-1 0 0 0,6 29 0 0 0,-5-41-514 0 0,-1 1 0 0 0,1-1 0 0 0,1 1 0 0 0,-1-1-1 0 0,1 0 1 0 0,0 0 0 0 0,0 0 0 0 0,0-1 0 0 0,1 1 0 0 0,6 6-1 0 0,-9-11-79 0 0,0 0 1 0 0,-1 0-1 0 0,1-1 0 0 0,0 1 0 0 0,0 0 0 0 0,0-1 0 0 0,0 1 0 0 0,0-1 0 0 0,0 1 1 0 0,0-1-1 0 0,0 0 0 0 0,0 1 0 0 0,0-1 0 0 0,0 0 0 0 0,0 0 0 0 0,1 0 0 0 0,-1 1 1 0 0,0-1-1 0 0,0 0 0 0 0,1-1 0 0 0,0 1 0 0 0,0-1 0 0 0,0 1 0 0 0,0-1 0 0 0,0 0 0 0 0,0 0 0 0 0,0 0 0 0 0,0 0 1 0 0,0 0-1 0 0,3-2 0 0 0,2-3 0 0 0,-1 0-1 0 0,0-1 1 0 0,0 1 0 0 0,4-8 0 0 0,4-7 0 0 0,22-45 0 0 0,-25 44 0 0 0,1 0 0 0 0,16-21 0 0 0,-18 29 0 0 0,-6 8 0 0 0,1 0 0 0 0,-1 0 0 0 0,8-7 0 0 0,-12 13 0 0 0,0 0 0 0 0,1-1 0 0 0,-1 1 0 0 0,0 0 0 0 0,1 0 0 0 0,-1-1 0 0 0,0 1 0 0 0,1 0 0 0 0,-1 0 0 0 0,1-1 0 0 0,-1 1 0 0 0,0 0 0 0 0,1 0 0 0 0,-1 0 0 0 0,1 0 0 0 0,-1 0 0 0 0,1 0 0 0 0,-1 0 0 0 0,1 0 0 0 0,-1 0 0 0 0,0 0 0 0 0,1 0 0 0 0,-1 0 0 0 0,1 0 0 0 0,-1 0 0 0 0,1 0 0 0 0,-1 0 0 0 0,0 0 0 0 0,1 1 0 0 0,-1-1 0 0 0,1 0 0 0 0,-1 0 0 0 0,0 1 0 0 0,1-1 0 0 0,-1 0 0 0 0,0 0 0 0 0,1 1 0 0 0,-1-1 0 0 0,0 0 0 0 0,1 1 0 0 0,-1-1 0 0 0,0 0 0 0 0,0 1 0 0 0,1-1 0 0 0,-1 1 0 0 0,0-1 0 0 0,0 0 0 0 0,0 1 0 0 0,0-1 0 0 0,1 1 0 0 0,-1 0 0 0 0,3 7 0 0 0,1 0 0 0 0,-2 1 0 0 0,1-1 0 0 0,-1 1 0 0 0,-1-1 0 0 0,2 18 0 0 0,1 6 0 0 0,-3-25 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5383 0 0,'0'2'416'0'0,"3"28"3896"0"0,-1 0 0 0 0,-2 39-1 0 0,-12 62 6324 0 0,9-97-9118 0 0,-2 20 287 0 0,5-53-1758 0 0,6-12-15 0 0,9-18-31 0 0,22-59 0 0 0,-29 65 0 0 0,1 0 0 0 0,0 1 0 0 0,2 0 0 0 0,1 0 0 0 0,18-23 0 0 0,-28 42 0 0 0,0 0 0 0 0,0 1 0 0 0,0 0 0 0 0,1-1 0 0 0,-1 1 0 0 0,1 0 0 0 0,-1 0 0 0 0,1 0 0 0 0,0 1 0 0 0,0-1 0 0 0,4-1 0 0 0,-6 3 0 0 0,0-1 0 0 0,0 1 0 0 0,0 0 0 0 0,1 0 0 0 0,-1 0 0 0 0,0 0 0 0 0,0 0 0 0 0,0 0 0 0 0,1 1 0 0 0,-1-1 0 0 0,0 0 0 0 0,0 0 0 0 0,0 1 0 0 0,0-1 0 0 0,0 1 0 0 0,1-1 0 0 0,-1 1 0 0 0,0 0 0 0 0,0-1 0 0 0,0 1 0 0 0,-1 0 0 0 0,1 0 0 0 0,0-1 0 0 0,0 1 0 0 0,0 0 0 0 0,0 0 0 0 0,-1 0 0 0 0,1 0 0 0 0,0 0 0 0 0,-1 0 0 0 0,1 0 0 0 0,0 2 0 0 0,7 16 0 0 0,-1 1 0 0 0,-1-1 0 0 0,0 1 0 0 0,-2 0 0 0 0,4 29 0 0 0,-6-38 0 0 0,0 19-1456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22111 0 0,'0'9'2308'0'0,"0"-6"-2130"0"0,1 173 6328 0 0,3 1-4885 0 0,-4-172-1618 0 0,6 242 37 0 0,-7-221-40 0 0,1 16 0 0 0,9 78 0 0 0,8-44 32 0 0,-3-18-197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15 193 4543 0 0,'-14'9'14540'0'0,"24"-11"-12792"0"0,29-6-76 0 0,-1-2 0 0 0,0-1 0 0 0,60-28 0 0 0,-33 7 952 0 0,68-45 0 0 0,-111 64-4735 0 0,1 3-4806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1 7975 0 0,'0'0'611'0'0,"0"1"-398"0"0,2 7 970 0 0,0 1-1 0 0,-1-1 0 0 0,0 0 1 0 0,-1 0-1 0 0,0 11 0 0 0,-1-11 152 0 0,1 0-1 0 0,1-1 1 0 0,-1 1-1 0 0,1 0 0 0 0,0-1 1 0 0,5 13 610 0 0,-4-11-494 0 0,-1-8-1411 0 0,-1-1 0 0 0,0 1 0 0 0,1 0 0 0 0,-1 0 0 0 0,0-1 0 0 0,0 1 0 0 0,1 0 0 0 0,-1 0 0 0 0,0-1 0 0 0,0 1 0 0 0,0 0 0 0 0,0 0 0 0 0,0-1 0 0 0,0 1 0 0 0,0 2 0 0 0,-2 1 103 0 0,0 0-1 0 0,0 1 0 0 0,0-1 1 0 0,0 0-1 0 0,-1 0 0 0 0,1 0 1 0 0,-7 7-1 0 0,-26 24 1671 0 0,15-17-1203 0 0,-10 11-332 0 0,9-9 65 0 0,0 2 0 0 0,-35 46 0 0 0,56-68-342 0 0,-1 0 0 0 0,1 1 0 0 0,0-1 0 0 0,0 0 0 0 0,0 0 0 0 0,0 0 0 0 0,0 0 0 0 0,0 1 0 0 0,0-1 0 0 0,0 0 0 0 0,0 0 0 0 0,-1 0 0 0 0,1 0 0 0 0,0 1 0 0 0,0-1 0 0 0,0 0 0 0 0,0 0 0 0 0,0 0 0 0 0,0 0 0 0 0,0 1 0 0 0,0-1 0 0 0,0 0 0 0 0,0 0 0 0 0,0 0 0 0 0,1 1 0 0 0,-1-1 0 0 0,0 0 0 0 0,0 0 0 0 0,0 0 0 0 0,0 0 0 0 0,0 1 0 0 0,0-1 0 0 0,0 0 0 0 0,0 0 0 0 0,0 0 0 0 0,1 0 0 0 0,-1 0 0 0 0,0 1 0 0 0,0-1 0 0 0,0 0 0 0 0,0 0 0 0 0,0 0 0 0 0,1 0 0 0 0,-1 0 0 0 0,0 0 0 0 0,0 0 0 0 0,0 0 0 0 0,1 0 0 0 0,5 1 0 0 0,2 1 25 0 0,0-2 0 0 0,1 1 1 0 0,-1-1-1 0 0,1 0 0 0 0,-1-1 0 0 0,1 0 1 0 0,-1-1-1 0 0,0 1 0 0 0,1-1 0 0 0,-1-1 0 0 0,0 0 1 0 0,13-6-1 0 0,5-6-204 0 0,0 0 1 0 0,30-25-1 0 0,-7 5-1069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1 4143 0 0,'-1'1'319'0'0,"-26"32"786"0"0,19-23 976 0 0,-1 0 0 0 0,-10 17 0 0 0,6-2 3060 0 0,-19 47 0 0 0,-3 32 324 0 0,15-43-3478 0 0,8-25-1633 0 0,-30 83 1439 0 0,32-98-1524 0 0,1-1 0 0 0,-2 0 0 0 0,-21 29 0 0 0,31-49-269 0 0,1 1 0 0 0,0 0 0 0 0,-1-1 0 0 0,1 1 0 0 0,-1 0 0 0 0,1-1 0 0 0,-1 1 0 0 0,1-1 0 0 0,-1 1 0 0 0,0-1 0 0 0,1 1 0 0 0,-1-1 0 0 0,0 1 0 0 0,1-1 0 0 0,-1 0 0 0 0,0 1 0 0 0,0-1 0 0 0,0 0 1 0 0,1 0-1 0 0,0 0 1 0 0,0 0-1 0 0,0 0 1 0 0,-1 0-1 0 0,1 0 1 0 0,0 0 0 0 0,0 0-1 0 0,0 0 1 0 0,0 0-1 0 0,-1 0 1 0 0,1 0-1 0 0,0 0 1 0 0,0 0 0 0 0,0 0-1 0 0,-1 0 1 0 0,1-1-1 0 0,0 1 1 0 0,0 0-1 0 0,0 0 1 0 0,0 0 0 0 0,0 0-1 0 0,-1 0 1 0 0,1-1-1 0 0,0 1 1 0 0,0 0 0 0 0,0 0-1 0 0,0 0 1 0 0,0 0-1 0 0,0-1 1 0 0,0 1-1 0 0,0 0 1 0 0,0 0 0 0 0,0 0-1 0 0,-1 0 1 0 0,1-1-1 0 0,0 1 1 0 0,0 0-1 0 0,0 0 1 0 0,0 0 0 0 0,0-1-1 0 0,0 1 1 0 0,1 0-1 0 0,-1-6-126 0 0,2-2-446 0 0,-1 1 0 0 0,6-15 0 0 0,2-2-3619 0 0,-4 11-412 0 0,5-13-4938 0 0</inkml:trace>
  <inkml:trace contextRef="#ctx0" brushRef="#br0" timeOffset="1">326 277 2991 0 0,'4'4'-56'0'0,"-1"0"0"0"0,1 0 0 0 0,-1 1-1 0 0,4 6 1 0 0,-2-2 1446 0 0,-2-1 0 0 0,1 0 0 0 0,-1 1 0 0 0,2 10 0 0 0,0 8 5982 0 0,3 40 1 0 0,-7-53-6307 0 0,-1 47 3807 0 0,8-74-10658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1951 0 0,'2'-1'147'0'0,"6"-7"1553"0"0,1 1 0 0 0,0 0 0 0 0,0 0 0 0 0,0 1 1 0 0,1 0-1 0 0,0 0 0 0 0,1 1 0 0 0,-1 1 0 0 0,1 0 0 0 0,17-4 0 0 0,-16 5-712 0 0,-1 1-1 0 0,1 1 1 0 0,15-1 0 0 0,-26 2-906 0 0,-1 0 1 0 0,1 0-1 0 0,-1 0 0 0 0,1 0 1 0 0,-1 0-1 0 0,1 0 0 0 0,-1 0 1 0 0,1 1-1 0 0,-1-1 1 0 0,1 0-1 0 0,-1 0 0 0 0,1 0 1 0 0,-1 1-1 0 0,1-1 1 0 0,-1 0-1 0 0,1 0 0 0 0,-1 1 1 0 0,1-1-1 0 0,-1 0 0 0 0,0 1 1 0 0,1-1-1 0 0,-1 0 1 0 0,1 1-1 0 0,-1-1 0 0 0,0 1 1 0 0,1 0-1 0 0,-1 0 30 0 0,0 0 0 0 0,1 0 0 0 0,-1 0 1 0 0,0 0-1 0 0,0 0 0 0 0,0 0 0 0 0,0 0 0 0 0,0 0 0 0 0,0 0 0 0 0,0 0 1 0 0,-1 0-1 0 0,1 2 0 0 0,-2 3 395 0 0,0 0 0 0 0,-1 0 0 0 0,-4 8 1 0 0,6-12-219 0 0,-9 16-25 0 0,-1-1 1 0 0,0 0-1 0 0,-2-1 1 0 0,1 0 0 0 0,-2-1-1 0 0,-19 17 1 0 0,31-31-764 0 0,-10 8 597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5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9615 0 0,'0'0'1142'0'0,"2"1"-364"0"0,6 4-149 0 0,1 0 0 0 0,-1 0-1 0 0,0 1 1 0 0,7 7 0 0 0,-8-7-1365 0 0,0 1 1 0 0,0 0-1 0 0,-1 1 1 0 0,0-1 0 0 0,-1 1-1 0 0,1 0 1 0 0,-2 1-1 0 0,6 11 1 0 0,-7-13 796 0 0,-1 0 1 0 0,0 1-1 0 0,2 11 1 0 0,-2-6 662 0 0,-1 0-1 0 0,0 19 1 0 0,-1-27-265 0 0,-1 1-1 0 0,1-1 1 0 0,-1 1 0 0 0,-1-1 0 0 0,1 0 0 0 0,-1 1-1 0 0,0-1 1 0 0,-4 8 0 0 0,-49 95 419 0 0,35-52 777 0 0,15-39 1223 0 0,-4 26 2819 0 0,10-43-5517 0 0,-1 0-173 0 0,0 0 0 0 0,1 0 0 0 0,-1 0 0 0 0,1 0 0 0 0,-1 0 0 0 0,0 0 0 0 0,1 0 0 0 0,-1 0 0 0 0,0-1 0 0 0,1 1 0 0 0,-1 0 1 0 0,0 0-1 0 0,0 0 0 0 0,1 0 0 0 0,-1-1 0 0 0,0 1 0 0 0,1 0 0 0 0,-1 0 0 0 0,0-1 0 0 0,0 1 0 0 0,1 0 0 0 0,-1 0 0 0 0,0-1 0 0 0,0 1 0 0 0,1-1 0 0 0,5-9-28 0 0,-5 8 44 0 0,8-15 144 0 0,16-36 1 0 0,-17 34-188 0 0,18-33 1 0 0,-22 46 76 0 0,-1 1-1 0 0,1 0 1 0 0,0 0 0 0 0,0 0 0 0 0,1 0-1 0 0,0 1 1 0 0,0 0 0 0 0,0 0 0 0 0,0 0-1 0 0,6-3 1 0 0,-5 4 210 0 0,1 1 0 0 0,-1 0 0 0 0,0 0 0 0 0,1 0 0 0 0,0 1 0 0 0,-1 0-1 0 0,1 0 1 0 0,0 0 0 0 0,-1 1 0 0 0,9 1 0 0 0,-7-1 48 0 0,0 1-1 0 0,0 0 1 0 0,0 1 0 0 0,-1 0-1 0 0,1 0 1 0 0,0 1 0 0 0,-1-1-1 0 0,9 6 1 0 0,-11-5-315 0 0,0 0 0 0 0,-1 0 0 0 0,1 1 0 0 0,-1-1 0 0 0,0 1 0 0 0,0 0 0 0 0,0 0 0 0 0,-1 1 0 0 0,1-1 0 0 0,-1 1 0 0 0,5 9 0 0 0,-5-6 0 0 0,0 0 0 0 0,0 0 0 0 0,-1 0 0 0 0,0 0 0 0 0,0 1 0 0 0,-1-1 0 0 0,1 12 0 0 0,-2-4 0 0 0,-1 1 0 0 0,0-1 0 0 0,-2 0 0 0 0,1 0 0 0 0,-2 0 0 0 0,0 0 0 0 0,-12 27 0 0 0,5-20-457 0 0,-2 1 0 0 0,-23 30 0 0 0,36-54 456 0 0,-2 3-764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481 0 3423 0 0,'-8'2'109'0'0,"1"0"-1"0"0,-1 0 0 0 0,1 1 0 0 0,-1 0 1 0 0,-8 5-1 0 0,12-6 79 0 0,0 1 0 0 0,0-1-1 0 0,1 1 1 0 0,-1 0 0 0 0,1 1 0 0 0,0-1 0 0 0,0 1 0 0 0,0-1 0 0 0,0 1 0 0 0,-3 7 0 0 0,-1 2 163 0 0,0 0 0 0 0,1 0 0 0 0,-6 20 0 0 0,11-27-258 0 0,-1 0 1 0 0,1 1-1 0 0,0-1 1 0 0,1 0-1 0 0,-1 1 1 0 0,1-1-1 0 0,1 1 1 0 0,-1-1-1 0 0,1 0 1 0 0,2 10-1 0 0,10 24 689 0 0,3 0-1 0 0,37 72 1 0 0,3 4 362 0 0,-38-73-702 0 0,-2-7-9 0 0,-1 2 0 0 0,18 71-1 0 0,-26-73 17 0 0,-1 0 0 0 0,-1 1 0 0 0,-1 38 0 0 0,-4-53 1 0 0,5 27 0 0 0,-3-28 70 0 0,1 30 0 0 0,-3-42-370 0 0,0 4 58 0 0,-1-1-1 0 0,0 1 1 0 0,-5 22 0 0 0,5-31-178 0 0,0 0 0 0 0,-1 0 0 0 0,1-1 0 0 0,-1 1 1 0 0,0-1-1 0 0,0 1 0 0 0,0-1 0 0 0,0 0 1 0 0,-1 0-1 0 0,1 0 0 0 0,-1 0 0 0 0,0 0 0 0 0,0-1 1 0 0,0 1-1 0 0,0-1 0 0 0,-6 4 0 0 0,-3 0-109 0 0,0-1 0 0 0,0-1-1 0 0,0 1 1 0 0,0-2 0 0 0,-1 0 0 0 0,0 0-1 0 0,-23 1 1 0 0,8-3-1413 0 0,-1-1-1 0 0,-40-5 1 0 0,40 1-36 0 0,0-2 1 0 0,0-1 0 0 0,-39-14-1 0 0,38 9 937 0 0,-36-20-1 0 0,61 30 606 0 0,1-1-1 0 0,-1 0 1 0 0,1 0 0 0 0,-1-1-1 0 0,1 1 1 0 0,0-1 0 0 0,0 0-1 0 0,-6-8 1 0 0,8 10-2 0 0,1 0 0 0 0,0 0-1 0 0,0 0 1 0 0,0 0 0 0 0,1 0 0 0 0,-1 0 0 0 0,0 0-1 0 0,1-1 1 0 0,-1 1 0 0 0,1 0 0 0 0,0 0 0 0 0,0 0-1 0 0,-1-1 1 0 0,2 1 0 0 0,-1 0 0 0 0,0 0 0 0 0,0 0-1 0 0,1-1 1 0 0,-1 1 0 0 0,1 0 0 0 0,-1 0 0 0 0,1 0-1 0 0,0 0 1 0 0,2-3 0 0 0,23-33 420 0 0,-5 9 47 0 0,40-57 2612 0 0,-50 73-2500 0 0,-1 1 0 0 0,2-1 0 0 0,13-10 0 0 0,9-10 760 0 0,-15 16-380 0 0,40-30-1 0 0,-23 20-301 0 0,78-47 792 0 0,-77 52-898 0 0,49-37 1 0 0,-61 39-315 0 0,26-23 304 0 0,-45 36-446 0 0,-3 4-43 0 0,0 0 1 0 0,1 0-1 0 0,-1 0 1 0 0,1 0-1 0 0,-1 1 1 0 0,1 0-1 0 0,8-4 1 0 0,-11 5 306 0 0,3 14-159 0 0,-2-8-158 0 0,0 1 0 0 0,-1 0 0 0 0,0 0 1 0 0,0 0-1 0 0,-1 0 0 0 0,1 1 0 0 0,-2 5 0 0 0,-6 47 87 0 0,1-18-4 0 0,3-14-36 0 0,1-11-45 0 0,1-1 0 0 0,0 22-1 0 0,1-1-50 0 0,0-23 34 0 0,0-1 0 0 0,3 20-1 0 0,0 15 135 0 0,-1-44-113 0 0,-2-3-59 0 0,1 1 1 0 0,-1-1-1 0 0,1 0 0 0 0,-1 0 1 0 0,0 0-1 0 0,1 0 0 0 0,-1 0 1 0 0,1 1-1 0 0,-1-1 0 0 0,1 0 0 0 0,-1 0 1 0 0,0 0-1 0 0,1 0 0 0 0,-1 0 1 0 0,1 0-1 0 0,-1-1 0 0 0,1 1 0 0 0,-1 0 1 0 0,0 0-1 0 0,1 0 0 0 0,-1 0 1 0 0,1 0-1 0 0,-1-1 0 0 0,0 1 1 0 0,1 0-1 0 0,-1 0 0 0 0,0 0 0 0 0,1-1 1 0 0,-1 1-1 0 0,0 0 0 0 0,1-1 1 0 0,-1 1-1 0 0,0 0 0 0 0,0-1 1 0 0,1 1-1 0 0,-1 0 0 0 0,0-1 0 0 0,0 1 1 0 0,1-1-1 0 0,-1 1 0 0 0,0 0 1 0 0,0-2-1 0 0,1 1-1 0 0,5-8 10 0 0,-1 0 0 0 0,1-1 1 0 0,-1 1-1 0 0,-1-1 0 0 0,0 0 0 0 0,4-14 0 0 0,0-5-9 0 0,-4 16 0 0 0,-1 1 0 0 0,-1-1 0 0 0,3-24 0 0 0,-4 15 0 0 0,0 17 0 0 0,0-1 0 0 0,-1 1 0 0 0,0 0 0 0 0,0-1 0 0 0,0 1 0 0 0,-1-1 0 0 0,0 1 0 0 0,0 0 0 0 0,-3-9 0 0 0,-3-2 0 0 0,3 5 0 0 0,-1 0 0 0 0,-8-13 0 0 0,4 6 81 0 0,7 14-51 0 0,0-1 0 0 0,-1 1 1 0 0,0 0-1 0 0,1 0 0 0 0,-1 0 0 0 0,-1 0 1 0 0,-3-4-1 0 0,6 7-4 0 0,3 6-291 0 0,9 12 245 0 0,-3-7-19 0 0,0 0 0 0 0,0-1 0 0 0,1 0 0 0 0,0 0 0 0 0,1-1-1 0 0,20 14 1 0 0,-7-5-4 0 0,12 9 38 0 0,-19-15 16 0 0,-1 1 0 0 0,0 0 0 0 0,0 1-1 0 0,-1 1 1 0 0,19 24 0 0 0,-30-33 12 0 0,10 12 30 0 0,-5-9 0 0 0,-1-28 11 0 0,1-23 56 0 0,-7 32-60 0 0,1 1-1 0 0,5-20 1 0 0,-4 21-58 0 0,1 1 0 0 0,0-1 0 0 0,0 1 1 0 0,0 0-1 0 0,1 0 0 0 0,1 1 0 0 0,-1-1 0 0 0,1 1 0 0 0,0 1 1 0 0,9-9-1 0 0,-1 5 82 0 0,-9 9-69 0 0,-2 1-1 0 0,24-3-1268 0 0,-18 4-3984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5671 0 0,'0'0'436'0'0,"2"2"-288"0"0,4 2 533 0 0,0 0 0 0 0,0 0-1 0 0,0 1 1 0 0,0 0 0 0 0,-1 0-1 0 0,0 1 1 0 0,0-1 0 0 0,0 1-1 0 0,-1 0 1 0 0,0 0 0 0 0,6 13-1 0 0,-1 0 801 0 0,-7-15-1255 0 0,0 0 1 0 0,0-1-1 0 0,-1 1 0 0 0,1 0 1 0 0,0 7-1 0 0,6 11 550 0 0,-7-20-683 0 0,0 1-1 0 0,1 0 1 0 0,-1 0-1 0 0,0 0 1 0 0,-1 0-1 0 0,2 5 1 0 0,2 14-590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5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5495 0 0,'0'0'14392'0'0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6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6647 0 0,'-1'5'436'0'0,"0"0"-1"0"0,1 0 0 0 0,-1-1 1 0 0,1 1-1 0 0,0 0 0 0 0,0 0 1 0 0,1 0-1 0 0,0 0 0 0 0,0-1 1 0 0,0 1-1 0 0,0 0 0 0 0,1-1 0 0 0,3 8 1 0 0,0-1 236 0 0,1 0 0 0 0,1-1 0 0 0,13 17 0 0 0,-4-8-478 0 0,-9-11-93 0 0,0 1 0 0 0,0 0-1 0 0,6 11 1 0 0,-11-16-83 0 0,-1-1 1 0 0,1 1-1 0 0,-1-1 1 0 0,0 1-1 0 0,0 0 0 0 0,0 0 1 0 0,0 0-1 0 0,-1 0 0 0 0,1 0 1 0 0,-1 0-1 0 0,0 0 1 0 0,-1 6-1 0 0,-1 2 89 0 0,-1-1-1 0 0,0 0 1 0 0,0 0 0 0 0,-1 0 0 0 0,0-1 0 0 0,-1 1-1 0 0,-8 11 1 0 0,-4 5 3663 0 0,-29 33-1 0 0,46-60-3632 0 0,-1 1 1 0 0,1-1-1 0 0,-1 1 1 0 0,1 0-1 0 0,-1-1 0 0 0,1 1 1 0 0,0-1-1 0 0,-1 1 0 0 0,1 0 1 0 0,0-1-1 0 0,0 1 0 0 0,0 0 1 0 0,-1 0-1 0 0,1-1 1 0 0,0 1-1 0 0,0 0 0 0 0,0-1 1 0 0,0 1-1 0 0,0 0 0 0 0,0-1 1 0 0,0 1-1 0 0,0 0 0 0 0,1 1 1 0 0,0-1 16 0 0,-1 0 0 0 0,1 0 0 0 0,0 0 1 0 0,-1 0-1 0 0,1 0 0 0 0,0 0 0 0 0,0-1 0 0 0,0 1 1 0 0,0 0-1 0 0,0 0 0 0 0,0-1 0 0 0,0 1 0 0 0,0-1 1 0 0,0 1-1 0 0,2 0 0 0 0,9 3 210 0 0,1-1 0 0 0,0 0 0 0 0,-1-1 0 0 0,1 0 0 0 0,17 0 0 0 0,5 0-237 0 0,5 1-119 0 0,1-1 0 0 0,-1-3 1 0 0,69-9-1 0 0,-104 10-55 0 0,0-2 1 0 0,0 1-1 0 0,0 0 1 0 0,0-1-1 0 0,0 0 1 0 0,0 0-1 0 0,0-1 1 0 0,0 0-1 0 0,8-6 1 0 0,-2 0-326 0 0,0-1 1 0 0,11-14 0 0 0,-16 17 140 0 0,0-1 1 0 0,1 2 0 0 0,0-1 0 0 0,0 1 0 0 0,1 0 0 0 0,0 0 0 0 0,0 1 0 0 0,12-7-1 0 0,24-3-9476 0 0,-20 6 1305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6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10223 0 0,'0'0'784'0'0,"2"-1"-510"0"0,18-4 2071 0 0,-11 2-1695 0 0,1 1 0 0 0,-1-1 0 0 0,0 2 0 0 0,1 0 0 0 0,17-1 0 0 0,-26 2-630 0 0,0 0 0 0 0,0 0 0 0 0,0 1 0 0 0,0-1 0 0 0,0 0 0 0 0,0 0 0 0 0,0 1 0 0 0,0-1 0 0 0,0 1 0 0 0,0-1 0 0 0,0 1 0 0 0,0-1 0 0 0,0 1 0 0 0,0 0 0 0 0,0-1 0 0 0,0 1 0 0 0,0 0 0 0 0,-1 0 0 0 0,1-1 0 0 0,1 2 0 0 0,-1 0 34 0 0,0 0 0 0 0,-1 0 0 0 0,1 0 0 0 0,0 1 0 0 0,0-1 0 0 0,-1 0 0 0 0,1 0 0 0 0,-1 0 0 0 0,0 4 0 0 0,0 5 228 0 0,0-1 0 0 0,-1 0 0 0 0,-4 16 0 0 0,4-19-105 0 0,-5 22 362 0 0,2 0 1 0 0,1 0-1 0 0,1 1 0 0 0,2-1 0 0 0,0 1 1 0 0,6 31-1 0 0,61 235 2551 0 0,-22-109-84 0 0,-9 46 99 0 0,-35-228-3105 0 0,-1 1 0 0 0,0-1 0 0 0,0 0 0 0 0,0 1 0 0 0,-1-1 0 0 0,1 0 0 0 0,-1 1 0 0 0,-3 6 0 0 0,4-11 0 0 0,-1 1 0 0 0,0-1 0 0 0,0 1 0 0 0,1-1 0 0 0,-1 1 0 0 0,0-1 0 0 0,0 1 0 0 0,0-1 0 0 0,-1 0 0 0 0,1 0 0 0 0,0 0 0 0 0,0 0 0 0 0,-1 0 0 0 0,1 0 0 0 0,0 0 0 0 0,-1 0 0 0 0,1 0 0 0 0,-1-1 0 0 0,1 1 0 0 0,-1 0 0 0 0,0-1 0 0 0,1 1 0 0 0,-1-1 0 0 0,0 0 0 0 0,1 0 0 0 0,-1 0 0 0 0,0 1 0 0 0,1-1 0 0 0,-1-1 0 0 0,-3 1 0 0 0,1-1-176 0 0,0 0 0 0 0,0 0 0 0 0,0 0 0 0 0,1-1 0 0 0,-1 0 1 0 0,0 1-1 0 0,0-1 0 0 0,1 0 0 0 0,-1-1 0 0 0,1 1 0 0 0,-6-6 0 0 0,-3-3-3282 0 0,-16-20-1 0 0,5 3-6737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49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3223 0 0,'0'2'240'0'0,"0"0"-224"0"0,0-1-1 0 0,1 1 1 0 0,-1 0-1 0 0,1-1 1 0 0,0 1-1 0 0,-1-1 1 0 0,1 0-1 0 0,0 1 1 0 0,0-1-1 0 0,0 1 1 0 0,0-1-1 0 0,0 0 1 0 0,0 0-1 0 0,0 0 1 0 0,0 1-1 0 0,1-1 1 0 0,-1 0-1 0 0,0-1 0 0 0,1 1 1 0 0,-1 0-1 0 0,4 1 1 0 0,5 3 224 0 0,0 0 0 0 0,12 2 0 0 0,-14-4 165 0 0,32 9 2504 0 0,1-3 0 0 0,-1-1 0 0 0,47 3 0 0 0,1 1 944 0 0,57 12-384 0 0,217 28 738 0 0,481-24-1230 0 0,-486-14-2298 0 0,151-5 338 0 0,-492-10-1017 0 0,303-26 0 0 0,100-40 0 0 0,-125 18 0 0 0,-159 34 0 0 0,145 2 0 0 0,-188 9 0 0 0,-62-2 0 0 0,-20 3 0 0 0,0 1 0 0 0,16-2 0 0 0,-26 4-18 0 0,-1 0-1 0 0,1 0 1 0 0,0-1-1 0 0,0 1 1 0 0,0 0-1 0 0,0 0 1 0 0,0 0-1 0 0,-1 0 1 0 0,1 0-1 0 0,0 0 1 0 0,0-1-1 0 0,0 1 1 0 0,0 0-1 0 0,0 0 1 0 0,0 0-1 0 0,0 0 1 0 0,0-1-1 0 0,0 1 1 0 0,0 0-1 0 0,-1 0 1 0 0,1 0-1 0 0,0-1 1 0 0,0 1-1 0 0,0 0 1 0 0,0 0-1 0 0,0 0 1 0 0,0 0 0 0 0,0-1-1 0 0,0 1 1 0 0,1 0-1 0 0,-1 0 1 0 0,0 0-1 0 0,0-1 1 0 0,0 1-1 0 0,0 0 1 0 0,0 0-1 0 0,0 0 1 0 0,0 0-1 0 0,0-1 1 0 0,0 1-1 0 0,0 0 1 0 0,1 0-1 0 0,-1 0 1 0 0,0 0-1 0 0,0 0 1 0 0,0 0-1 0 0,0-1 1 0 0,0 1-1 0 0,1 0 1 0 0,-1 0-1 0 0,0 0 1 0 0,0 0-1 0 0,0 0 1 0 0,1 0-1 0 0,-1 0 1 0 0,0 0 0 0 0,0 0-1 0 0,0 0 1 0 0,0 0-1 0 0,1 0 1 0 0,-1 0-1 0 0,0 0 1 0 0,-11-7-2064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0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4199 0 0,'-10'23'191'0'0,"8"-21"-166"0"0,1 1-1 0 0,-1 0 0 0 0,1-1 0 0 0,0 1 0 0 0,0 0 0 0 0,0 0 0 0 0,0 0 0 0 0,0 0 0 0 0,0 4 0 0 0,1 1 515 0 0,0 0-1 0 0,1 0 1 0 0,0-1-1 0 0,0 1 1 0 0,1 0-1 0 0,0 0 1 0 0,0-1-1 0 0,5 10 1 0 0,4 7 3321 0 0,16 26 1 0 0,-6-15-2119 0 0,26 49 1004 0 0,58 77 1 0 0,-74-119-2210 0 0,2-1 0 0 0,2-2 0 0 0,58 51 0 0 0,201 130 1616 0 0,-146-114-736 0 0,-68-52-414 0 0,135 66-1 0 0,-29-17-403 0 0,-35-3-585 0 0,-15-10-17 0 0,25 8 3 0 0,219 142 0 0 0,-290-176 0 0 0,-3 3 0 0 0,85 85 0 0 0,-38-24 0 0 0,91 94 0 0 0,-177-163 0 0 0,59 94 0 0 0,-23-30 0 0 0,48 77 0 0 0,-44-63 0 0 0,-12-25 0 0 0,81 119 0 0 0,-118-171 0 0 0,-3 1 0 0 0,32 72 0 0 0,44 138 0 0 0,-75-180 0 0 0,60 180 0 0 0,-66-170 0 0 0,62 240 0 0 0,-45-142 0 0 0,31 158 0 0 0,-67-288 0 0 0,43 225 0 0 0,43 295 0 0 0,-90-498 0 0 0,-4 1 0 0 0,-4-1 0 0 0,-21 161 0 0 0,6-162 0 0 0,-49 162 0 0 0,14-105 0 0 0,-39 69 0 0 0,-7 11 0 0 0,30-69 0 0 0,62-149 0 0 0,-2 5 0 0 0,-14 25 0 0 0,17-35 0 0 0,1-1 0 0 0,0 1 0 0 0,-1-1 0 0 0,0 0 0 0 0,0 0 0 0 0,0 0 0 0 0,0 0 0 0 0,0 0 0 0 0,-1-1 0 0 0,1 0 0 0 0,-7 4 0 0 0,8-6 0 0 0,-7 4 0 0 0,-1 1 0 0 0,0-1 0 0 0,1 1 0 0 0,-15 11 0 0 0,22-13 0 0 0,-1-1 0 0 0,1 0 0 0 0,-1 1 0 0 0,1 0 0 0 0,0-1 0 0 0,0 1 0 0 0,0 0 0 0 0,1 0 0 0 0,-1 0 0 0 0,1 0 0 0 0,0 0 0 0 0,-1 1 0 0 0,1-1 0 0 0,1 0 0 0 0,-1 0 0 0 0,0 1 0 0 0,1-1 0 0 0,0 1 0 0 0,0 3 0 0 0,0-5 0 0 0,0 1 0 0 0,0 0 0 0 0,1 0 0 0 0,-1 0 0 0 0,1-1 0 0 0,0 1 0 0 0,0 0 0 0 0,0-1 0 0 0,0 1 0 0 0,1-1 0 0 0,-1 1 0 0 0,3 3 0 0 0,-3-5 0 0 0,0 1 0 0 0,1-1 0 0 0,-1 1 0 0 0,0-1 0 0 0,1 0 0 0 0,-1 1 0 0 0,1-1 0 0 0,-1 0 0 0 0,1 0 0 0 0,0 0 0 0 0,0 0 0 0 0,-1-1 0 0 0,1 1 0 0 0,0 0 0 0 0,0-1 0 0 0,0 1 0 0 0,0-1 0 0 0,-1 0 0 0 0,4 1 0 0 0,-2-1 0 0 0,-1 0 0 0 0,1 1 0 0 0,-1 0 0 0 0,1-1 0 0 0,-1 1 0 0 0,1 0 0 0 0,-1 0 0 0 0,1 1 0 0 0,-1-1 0 0 0,0 0 0 0 0,0 1 0 0 0,0-1 0 0 0,0 1 0 0 0,0 0 0 0 0,0 0 0 0 0,0 0 0 0 0,0 0 0 0 0,2 4 0 0 0,3 3 0 0 0,-1 1 0 0 0,9 19 0 0 0,-11-21 0 0 0,-1 1 0 0 0,-1-1 0 0 0,0 1 0 0 0,0-1 0 0 0,0 1 0 0 0,-1 0 0 0 0,-1 0 0 0 0,1-1 0 0 0,-1 1 0 0 0,-1 0 0 0 0,0 0 0 0 0,0 0 0 0 0,0-1 0 0 0,-1 1 0 0 0,-1 0 0 0 0,0-1 0 0 0,0 0 0 0 0,-8 16 0 0 0,8-20-476 0 0,0 1 0 0 0,-1-1-1 0 0,0 0 1 0 0,0 0 0 0 0,-5 5 0 0 0,4-6-1011 0 0,0 1 0 0 0,0 0 1 0 0,-1-1-1 0 0,-8 4 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1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3599 0 0,'2'1'47'0'0,"-1"-1"-1"0"0,0 1 0 0 0,0 0 0 0 0,0 0 0 0 0,0 0 1 0 0,0 0-1 0 0,0 0 0 0 0,0 0 0 0 0,1 1 0 0 0,-1-2-9 0 0,5 10 943 0 0,1 0 0 0 0,-1 0-1 0 0,0 0 1 0 0,-1 1 0 0 0,-1 0-1 0 0,1 0 1 0 0,-2 0 0 0 0,1 0 0 0 0,1 13-1 0 0,0 13 1847 0 0,0 58-1 0 0,-4-55-1114 0 0,8 47-1 0 0,-4-53-1075 0 0,-1-6 188 0 0,2 0 0 0 0,0 0 1 0 0,20 52-1 0 0,-20-63-441 0 0,-3-10-210 0 0,-1-1-1 0 0,1 1 1 0 0,1-1-1 0 0,7 12 1 0 0,-10-16-156 0 0,0-1 0 0 0,0 1 0 0 0,1-1 0 0 0,-1 0 1 0 0,1 1-1 0 0,-1-1 0 0 0,1 0 0 0 0,0 0 0 0 0,-1 0 1 0 0,1 0-1 0 0,0 0 0 0 0,0-1 0 0 0,0 1 0 0 0,0 0 1 0 0,-1-1-1 0 0,1 1 0 0 0,0-1 0 0 0,0 0 0 0 0,0 0 0 0 0,0 1 1 0 0,0-1-1 0 0,4-1 0 0 0,12-3 19 0 0,-1 0 0 0 0,0-1 0 0 0,1-1 1 0 0,-2 0-1 0 0,31-17 0 0 0,-23 10-39 0 0,37-11 1 0 0,-33 15 23 0 0,2-1 190 0 0,32-14 0 0 0,53-21 1122 0 0,-97 40-1189 0 0,9-5 102 0 0,-25 9-222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4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2 118 1951 0 0,'0'4'18'0'0,"-1"-1"0"0"0,1 0 0 0 0,0 0 0 0 0,0 1 0 0 0,0-1 0 0 0,0 0 0 0 0,1 1-1 0 0,-1-1 1 0 0,2 6 0 0 0,12 32 171 0 0,-8-25 233 0 0,2 13 472 0 0,-1 0 1 0 0,4 34-1 0 0,-8-38-313 0 0,1-1 1 0 0,1 0-1 0 0,1 0 1 0 0,11 25-1 0 0,-15-44-331 0 0,0-1 0 0 0,0 0 0 0 0,0 0-1 0 0,1 0 1 0 0,0-1 0 0 0,-1 1-1 0 0,7 5 1 0 0,-8-8-178 0 0,0 0 0 0 0,0 0 1 0 0,0-1-1 0 0,0 1 0 0 0,0 0 0 0 0,0-1 0 0 0,0 1 0 0 0,0-1 1 0 0,0 1-1 0 0,0-1 0 0 0,0 0 0 0 0,0 1 0 0 0,0-1 1 0 0,0 0-1 0 0,1 0 0 0 0,-1 0 0 0 0,0 0 0 0 0,0 0 0 0 0,0 0 1 0 0,0 0-1 0 0,1 0 0 0 0,-1 0 0 0 0,0-1 0 0 0,0 1 0 0 0,0 0 1 0 0,0-1-1 0 0,0 1 0 0 0,0-1 0 0 0,0 1 0 0 0,0-1 0 0 0,0 0 1 0 0,0 1-1 0 0,0-1 0 0 0,0 0 0 0 0,1-1 0 0 0,4-4 70 0 0,-1 1-1 0 0,-1-1 0 0 0,1 0 0 0 0,-1-1 0 0 0,0 1 1 0 0,0-1-1 0 0,5-13 0 0 0,15-55 336 0 0,-14 37-148 0 0,3-11-233 0 0,-8 30-12 0 0,9-26 0 0 0,-2 63 138 0 0,-4-1 634 0 0,8 29 0 0 0,-13-32-466 0 0,2-1 1 0 0,0 0-1 0 0,0 0 0 0 0,11 16 1 0 0,-14-24-135 0 0,1 0 0 0 0,1-1 0 0 0,-1 0 0 0 0,1 0 1 0 0,-1 0-1 0 0,1 0 0 0 0,8 5 0 0 0,-11-8-170 0 0,1 0-1 0 0,0 0 1 0 0,-1-1 0 0 0,1 1 0 0 0,0 0-1 0 0,0-1 1 0 0,0 1 0 0 0,-1-1-1 0 0,1 0 1 0 0,0 1 0 0 0,0-1-1 0 0,0 0 1 0 0,0 0 0 0 0,0 0-1 0 0,-1 0 1 0 0,1-1 0 0 0,0 1-1 0 0,0 0 1 0 0,0-1 0 0 0,0 0-1 0 0,-1 1 1 0 0,1-1 0 0 0,0 0-1 0 0,-1 0 1 0 0,1 0 0 0 0,1-1-1 0 0,4-3 16 0 0,-1 0 0 0 0,0 0 0 0 0,-1-1 0 0 0,1 0 0 0 0,-1 0 0 0 0,0 0 0 0 0,0-1 0 0 0,-1 1-1 0 0,0-1 1 0 0,0 0 0 0 0,-1-1 0 0 0,0 1 0 0 0,4-13 0 0 0,-2 2-27 0 0,-1 0 0 0 0,-1 0 0 0 0,0 0 0 0 0,0-37 0 0 0,-3 42-439 0 0,-1-1 1 0 0,-1 0-1 0 0,0 1 0 0 0,-1-1 1 0 0,0 1-1 0 0,-8-20 1 0 0,5 19-2077 0 0,-1 0 0 0 0,0 0 0 0 0,-10-14 0 0 0,6 13-3130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5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2503 0 0,'1'2'187'0'0,"13"21"632"0"0,-2-1 1 0 0,-1 2-1 0 0,0 0 0 0 0,-2 0 0 0 0,8 30 0 0 0,22 133 3447 0 0,-19 3-1341 0 0,-4-23 1349 0 0,-16-164-4069 0 0,0-1 0 0 0,1 1 0 0 0,0 0 0 0 0,-1 0 0 0 0,1 0-1 0 0,0 0 1 0 0,0-1 0 0 0,0 1 0 0 0,3 3 0 0 0,-4-6-158 0 0,1 0 0 0 0,-1 0 0 0 0,1 0-1 0 0,-1 0 1 0 0,0 0 0 0 0,1 0 0 0 0,-1-1 0 0 0,1 1 0 0 0,-1 0-1 0 0,1 0 1 0 0,-1 0 0 0 0,0 0 0 0 0,1-1 0 0 0,-1 1 0 0 0,1 0-1 0 0,-1 0 1 0 0,0-1 0 0 0,1 1 0 0 0,-1 0 0 0 0,0 0-1 0 0,1-1 1 0 0,-1 1 0 0 0,0-1 0 0 0,1 1 0 0 0,-1 0 0 0 0,0-1-1 0 0,1 0 53 0 0,3-5 10 0 0,0-1 1 0 0,0 0-1 0 0,0 0 0 0 0,-1 0 1 0 0,0-1-1 0 0,0 1 0 0 0,-1-1 1 0 0,2-12-1 0 0,4-9 77 0 0,20-84-80 0 0,2-6-73 0 0,-23 96-44 0 0,-4 13 0 0 0,0 0 1 0 0,1 0-1 0 0,0 0 1 0 0,5-9-1 0 0,-5 15 11 0 0,-4 3 0 0 0,1 1 0 0 0,-1 0 0 0 0,0 0 0 0 0,0 0 0 0 0,1 0 0 0 0,-1 0 0 0 0,0 0 0 0 0,0-1 0 0 0,0 1 0 0 0,1 0 0 0 0,-1 0 0 0 0,0 0 0 0 0,1 0 0 0 0,-1 0 0 0 0,0 0 0 0 0,0 0 0 0 0,1 0 0 0 0,-1 0 0 0 0,0 0 0 0 0,0 0 0 0 0,1 0 0 0 0,-1 0 0 0 0,0 1 0 0 0,0-1 0 0 0,1 0 0 0 0,-1 0 0 0 0,0 0 0 0 0,0 0 0 0 0,0 0 0 0 0,1 0 0 0 0,-1 1 0 0 0,0-1 0 0 0,0 0 0 0 0,0 0 0 0 0,1 0 0 0 0,-1 1 0 0 0,0-1 0 0 0,0 0 0 0 0,0 0 0 0 0,0 0 0 0 0,0 1 0 0 0,0-1 0 0 0,1 0 0 0 0,-1 0 0 0 0,0 1 0 0 0,0-1 0 0 0,0 0 0 0 0,0 1 0 0 0,4 6 41 0 0,-1 1 1 0 0,0 0-1 0 0,0 0 1 0 0,0 0-1 0 0,-1 0 0 0 0,-1 0 1 0 0,2 14-1 0 0,4 14 107 0 0,-4-16 78 0 0,3 27-1 0 0,0 6 45 0 0,-2-26-415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5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3223 0 0,'5'18'746'0'0,"0"0"0"0"0,-1 0 1 0 0,0 0-1 0 0,-2 1 0 0 0,1 28 0 0 0,-3-39-328 0 0,6 116 4827 0 0,1-93-4554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6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10135 0 0,'6'86'1080'0'0,"-6"-74"-131"0"0,1 0 0 0 0,0 0 0 0 0,1 0 0 0 0,0-1 1 0 0,1 1-1 0 0,6 14 0 0 0,-8-21-586 0 0,1-1 0 0 0,0 0 1 0 0,0 0-1 0 0,0 1 0 0 0,1-1 1 0 0,-1-1-1 0 0,1 1 0 0 0,0 0 1 0 0,0-1-1 0 0,0 1 0 0 0,1-1 0 0 0,-1 0 1 0 0,1 0-1 0 0,0 0 0 0 0,-1-1 1 0 0,2 1-1 0 0,-1-1 0 0 0,8 4 1 0 0,-8-6-267 0 0,-1 1 0 0 0,1 0 1 0 0,0-1-1 0 0,0 0 0 0 0,0 0 0 0 0,0 0 1 0 0,0 0-1 0 0,0-1 0 0 0,0 1 1 0 0,0-1-1 0 0,-1 0 0 0 0,1 0 0 0 0,0 0 1 0 0,0-1-1 0 0,-1 0 0 0 0,1 1 1 0 0,-1-1-1 0 0,0 0 0 0 0,1-1 0 0 0,-1 1 1 0 0,0 0-1 0 0,0-1 0 0 0,5-5 0 0 0,-1 0-475 0 0,0 0-1 0 0,-1-1 0 0 0,7-9 0 0 0,10-25-6879 0 0,-13 22-626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19 7367 0 0,'-7'10'656'0'0,"0"1"-528"0"0,-4-1-128 0 0,1 0 0 0 0,-1 2 792 0 0,-1 3 128 0 0,-2 2 24 0 0,3 0 8 0 0,1-1-344 0 0,-1 2-64 0 0,-4 2-8 0 0,4-5-8 0 0,5 0-336 0 0,2-1-64 0 0,-2-3-8 0 0</inkml:trace>
  <inkml:trace contextRef="#ctx0" brushRef="#br0" timeOffset="1">541 0 4487 0 0,'1'2'347'0'0,"2"4"-155"0"0,0 0 0 0 0,0 0-1 0 0,-1 0 1 0 0,0 1 0 0 0,-1-1 0 0 0,1 0 0 0 0,-1 1-1 0 0,-1-1 1 0 0,1 1 0 0 0,-1 10 0 0 0,-2 11 2228 0 0,-6 33-1 0 0,1-14-620 0 0,-2 12-230 0 0,4-39-1091 0 0,2 0-1 0 0,-1 28 0 0 0,6-35-337 0 0,1-10-83 0 0,0 2-626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6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6391 0 0,'0'-1'31'0'0,"1"1"-1"0"0,-1-1 0 0 0,1 0 1 0 0,-1 0-1 0 0,1 0 0 0 0,0 1 1 0 0,-1-1-1 0 0,1 0 0 0 0,0 1 1 0 0,-1-1-1 0 0,1 1 0 0 0,0-1 0 0 0,0 1 1 0 0,-1-1-1 0 0,1 1 0 0 0,0-1 1 0 0,0 1-1 0 0,0 0 0 0 0,0-1 1 0 0,0 1-1 0 0,0 0 0 0 0,0 0 1 0 0,0 0-1 0 0,0 0 0 0 0,-1 0 1 0 0,1 0-1 0 0,0 0 0 0 0,0 0 0 0 0,0 0 1 0 0,0 0-1 0 0,0 0 0 0 0,0 1 1 0 0,0-1-1 0 0,0 0 0 0 0,0 1 1 0 0,-1-1-1 0 0,1 1 0 0 0,0-1 1 0 0,1 2-1 0 0,2 0 170 0 0,0 0-1 0 0,-1 1 1 0 0,1-1 0 0 0,-1 1 0 0 0,0 0-1 0 0,5 6 1 0 0,-1 2 505 0 0,0 0-1 0 0,0 0 1 0 0,-1 0-1 0 0,8 23 1 0 0,11 51 1485 0 0,-22-73-2043 0 0,20 90 2262 0 0,10 108-1 0 0,-8 50 1544 0 0,-25-257-3827 0 0,1 0 0 0 0,-1-1 0 0 0,1 1 0 0 0,0-1 1 0 0,-1 1-1 0 0,1-1 0 0 0,0 0 0 0 0,0 1 0 0 0,1-1 0 0 0,0 2 0 0 0,-1-3-82 0 0,0-1-1 0 0,-1 0 1 0 0,1 0-1 0 0,0-1 1 0 0,0 1-1 0 0,-1 0 1 0 0,1 0-1 0 0,0 0 0 0 0,-1 0 1 0 0,1-1-1 0 0,0 1 1 0 0,-1 0-1 0 0,1 0 1 0 0,0-1-1 0 0,-1 1 1 0 0,1-1-1 0 0,-1 1 1 0 0,1 0-1 0 0,-1-1 1 0 0,1 1-1 0 0,0-2 1 0 0,3-2 16 0 0,-1 0 1 0 0,0 0-1 0 0,0-1 1 0 0,0 0-1 0 0,0 1 1 0 0,-1-1-1 0 0,3-9 1 0 0,4-4-18 0 0,7-20-54 0 0,-13 28-1 0 0,1 0 0 0 0,1 0 0 0 0,0 0 0 0 0,11-16 0 0 0,-10 16 13 0 0,-5 8 0 0 0,0 0 0 0 0,0 0 0 0 0,1 0 0 0 0,-1 0 0 0 0,0 1 0 0 0,0-1 0 0 0,1 0 0 0 0,-1 1 0 0 0,1-1 0 0 0,0 1 0 0 0,-1-1 0 0 0,1 1 0 0 0,0 0 0 0 0,0 0 0 0 0,0 0 0 0 0,2-1 0 0 0,-2 1-2 0 0,11 0 23 0 0,-12 1-4 0 0,1 1 1 0 0,-1-1-1 0 0,0 1 0 0 0,0-1 1 0 0,0 1-1 0 0,1 0 0 0 0,-1-1 1 0 0,0 1-1 0 0,0 0 1 0 0,0 0-1 0 0,0 0 0 0 0,0 0 1 0 0,1 1-1 0 0,0 1 50 0 0,5 5 312 0 0,-1 0-1 0 0,0 0 0 0 0,-1 1 1 0 0,0 0-1 0 0,0 0 0 0 0,5 18 1 0 0,-7-20-156 0 0,6 14 388 0 0,2 7 31 0 0,1 0 0 0 0,1-1 0 0 0,28 43 0 0 0,-36-63-619 0 0,0-1 1 0 0,1 1-1 0 0,0-1 0 0 0,0 0 0 0 0,12 9 1 0 0,-15-13-192 0 0,0 0-1 0 0,1 0 1 0 0,-1-1 0 0 0,1 1 0 0 0,-1-1 0 0 0,1 0 0 0 0,-1 0 0 0 0,1 0-1 0 0,0 0 1 0 0,0-1 0 0 0,-1 1 0 0 0,1-1 0 0 0,0 0 0 0 0,0 0 0 0 0,4-1-1 0 0,10-1-7232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7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3079 0 0,'1'-15'272'0'0,"0"12"-131"0"0,-1-1-1 0 0,1 1 0 0 0,-1-1 1 0 0,1 1-1 0 0,0 0 0 0 0,0-1 1 0 0,1 1-1 0 0,-1 0 0 0 0,1 0 1 0 0,-1 0-1 0 0,1 0 0 0 0,0 0 1 0 0,0 0-1 0 0,0 1 0 0 0,1-1 1 0 0,-1 1-1 0 0,1-1 0 0 0,-1 1 1 0 0,1 0-1 0 0,0 0 0 0 0,0 0 1 0 0,4-2-1 0 0,4-2 444 0 0,0 1-1 0 0,0 0 1 0 0,0 1-1 0 0,1 0 1 0 0,14-2 0 0 0,-24 5-428 0 0,1 1-1 0 0,0-1 1 0 0,0 1 0 0 0,0 0 0 0 0,0 0 0 0 0,0 0 0 0 0,-1 0 0 0 0,1 1-1 0 0,0-1 1 0 0,0 1 0 0 0,0 0 0 0 0,0 0 0 0 0,-1 0 0 0 0,1 0 0 0 0,0 0-1 0 0,-1 0 1 0 0,1 1 0 0 0,3 2 0 0 0,-3-1-6 0 0,0 0 1 0 0,1 0-1 0 0,-1 1 1 0 0,0-1-1 0 0,-1 1 1 0 0,1-1-1 0 0,-1 1 1 0 0,1 0-1 0 0,-1 0 0 0 0,0 0 1 0 0,1 6-1 0 0,46 164 3869 0 0,-35-104-2263 0 0,-11-48-1009 0 0,1 1 0 0 0,2-1 0 0 0,0 0 1 0 0,11 27-1 0 0,-16-48-666 0 0,-1 1 0 0 0,1-1 0 0 0,0 1-1 0 0,0-1 1 0 0,0 1 0 0 0,0-1 0 0 0,0 0 0 0 0,0 1 0 0 0,0-1 0 0 0,0 0 0 0 0,0 0 0 0 0,0 0 0 0 0,1 0-1 0 0,-1 0 1 0 0,1 0 0 0 0,-1 0 0 0 0,0 0 0 0 0,1 0 0 0 0,1 0 0 0 0,-1-1-37 0 0,-1 0 0 0 0,1 0 0 0 0,-1 0 0 0 0,1-1 1 0 0,-1 1-1 0 0,0 0 0 0 0,1-1 0 0 0,-1 1 0 0 0,1 0 0 0 0,-1-1 0 0 0,0 0 1 0 0,1 1-1 0 0,-1-1 0 0 0,0 0 0 0 0,0 0 0 0 0,1 0 0 0 0,-1 0 1 0 0,0 0-1 0 0,0 0 0 0 0,0 0 0 0 0,1-2 0 0 0,6-6 72 0 0,-1-1 0 0 0,0 0 0 0 0,-1 0-1 0 0,0-1 1 0 0,-1 0 0 0 0,6-15 0 0 0,20-74 240 0 0,-23 70-286 0 0,24-136 321 0 0,-29 148-270 0 0,-6 37-22 0 0,2 0 0 0 0,0 1-1 0 0,1 0 1 0 0,1-1 0 0 0,4 23-1 0 0,-2-24 121 0 0,1 0-1 0 0,1 1 1 0 0,7 16-1 0 0,-9-29-106 0 0,0 0 0 0 0,0-1-1 0 0,0 1 1 0 0,0-1 0 0 0,1 0 0 0 0,0 0-1 0 0,0-1 1 0 0,0 1 0 0 0,1-1 0 0 0,-1 0 0 0 0,1 0-1 0 0,0 0 1 0 0,6 3 0 0 0,-10-6-98 0 0,1 0 0 0 0,0 0 0 0 0,0-1 0 0 0,-1 1 0 0 0,1 0 0 0 0,0-1-1 0 0,0 1 1 0 0,0-1 0 0 0,0 0 0 0 0,0 0 0 0 0,0 0 0 0 0,0 0 0 0 0,0 0 0 0 0,-1 0 0 0 0,1 0 0 0 0,3-1 0 0 0,-2 0 25 0 0,0 0-1 0 0,1-1 1 0 0,-1 1 0 0 0,0-1 0 0 0,0 1 0 0 0,-1-1-1 0 0,1 0 1 0 0,4-4 0 0 0,0-1 37 0 0,0-1-1 0 0,0 0 1 0 0,-1 0 0 0 0,0 0-1 0 0,5-11 1 0 0,-1 1-122 0 0,14-35-1 0 0,-21 46 6 0 0,-1 0 0 0 0,0-1 0 0 0,-1 1 0 0 0,1 0 1 0 0,-1-1-1 0 0,-1 1 0 0 0,1 0 0 0 0,-2-11 0 0 0,-5-10-4405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7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21 3247 0 0,'-2'-2'308'0'0,"-1"0"-1"0"0,1 0 0 0 0,0 0 0 0 0,-1 0 0 0 0,1 1 0 0 0,-1-1 0 0 0,0 1 0 0 0,1 0 1 0 0,-1 0-1 0 0,0 0 0 0 0,0 0 0 0 0,-3 0 0 0 0,4 0-89 0 0,1 1-1 0 0,-1 0 1 0 0,1 0 0 0 0,-1 0-1 0 0,1 0 1 0 0,-1 0 0 0 0,0 0-1 0 0,1 1 1 0 0,-1-1 0 0 0,1 0-1 0 0,-1 1 1 0 0,1-1 0 0 0,-1 1 0 0 0,1 0-1 0 0,0-1 1 0 0,-1 1 0 0 0,1 0-1 0 0,0 0 1 0 0,-1 0 0 0 0,1 0-1 0 0,0 0 1 0 0,0 0 0 0 0,0 0-1 0 0,-2 3 1 0 0,-2 4 408 0 0,-1 1 0 0 0,2 0 0 0 0,-1 0 0 0 0,1 0-1 0 0,1 0 1 0 0,-5 18 0 0 0,4-12-24 0 0,1 0 0 0 0,0-1 0 0 0,2 1 0 0 0,-1 0 0 0 0,2 0 0 0 0,0 1 0 0 0,1-1 0 0 0,0-1 0 0 0,8 30 0 0 0,-7-33 163 0 0,-1-6-434 0 0,1 0 0 0 0,-1 0 0 0 0,1 0 1 0 0,0 0-1 0 0,4 8 0 0 0,-5-12-293 0 0,0 0 0 0 0,-1 0 1 0 0,1-1-1 0 0,0 1 0 0 0,-1 0 1 0 0,1 0-1 0 0,0-1 0 0 0,0 1 1 0 0,-1-1-1 0 0,1 1 0 0 0,0-1 1 0 0,0 1-1 0 0,0-1 1 0 0,0 1-1 0 0,0-1 0 0 0,0 0 1 0 0,0 1-1 0 0,0-1 0 0 0,0 0 1 0 0,0 0-1 0 0,0 0 0 0 0,0 0 1 0 0,0 0-1 0 0,0 0 0 0 0,0 0 1 0 0,0 0-1 0 0,0 0 0 0 0,0-1 1 0 0,0 1-1 0 0,0 0 0 0 0,0-1 1 0 0,0 1-1 0 0,0 0 0 0 0,0-1 1 0 0,1 0-1 0 0,3-2 3 0 0,0-1 0 0 0,-1 1 0 0 0,1-1 1 0 0,-1 0-1 0 0,0 0 0 0 0,0 0 0 0 0,0-1 0 0 0,6-9 0 0 0,1-3 82 0 0,10-22 0 0 0,-2-4-343 0 0,-13 29 87 0 0,0 0 1 0 0,1 0-1 0 0,0 1 1 0 0,12-16-1 0 0,-19 29 134 0 0,0-1-1 0 0,0 1 1 0 0,0 0-1 0 0,1-1 0 0 0,-1 1 1 0 0,0 0-1 0 0,0-1 0 0 0,1 1 1 0 0,-1 0-1 0 0,0-1 0 0 0,1 1 1 0 0,-1 0-1 0 0,0 0 0 0 0,1-1 1 0 0,-1 1-1 0 0,0 0 1 0 0,1 0-1 0 0,-1 0 0 0 0,0-1 1 0 0,1 1-1 0 0,-1 0 0 0 0,1 0 1 0 0,-1 0-1 0 0,0 0 0 0 0,1 0 1 0 0,-1 0-1 0 0,1 0 0 0 0,-1 0 1 0 0,0 0-1 0 0,1 0 1 0 0,-1 0-1 0 0,1 0 0 0 0,-1 0 1 0 0,0 0-1 0 0,1 0 0 0 0,-1 1 1 0 0,1-1-1 0 0,-1 0 0 0 0,0 0 1 0 0,1 0-1 0 0,-1 1 1 0 0,0-1-1 0 0,1 0 0 0 0,-1 0 1 0 0,0 1-1 0 0,0-1 0 0 0,1 0 1 0 0,-1 1-1 0 0,7 14 128 0 0,-6-14-111 0 0,2 11 134 0 0,0 1 0 0 0,0 0 0 0 0,1 21 0 0 0,2 11 125 0 0,-6-42-601 0 0,8 26 1414 0 0,0-16-2569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72 2303 0 0,'0'3'167'0'0,"4"43"642"0"0,0-28 1355 0 0,0 0 1 0 0,2 1-1 0 0,0-2 0 0 0,9 19 1 0 0,4-6 1124 0 0,-15-24-2809 0 0,-3-5-455 0 0,0 0 0 0 0,0 0 0 0 0,0-1 0 0 0,-1 1 0 0 0,1 0 0 0 0,0 0 0 0 0,0-1 0 0 0,0 1 0 0 0,0 0 0 0 0,0-1 0 0 0,1 1 0 0 0,-1-1 0 0 0,0 1 0 0 0,0-1 0 0 0,0 0 1 0 0,0 1-1 0 0,1-1 0 0 0,-1 0 0 0 0,0 0 0 0 0,0 0 0 0 0,0 0 0 0 0,1 0 0 0 0,-1 0 0 0 0,0 0 0 0 0,0-1 0 0 0,0 1 0 0 0,0 0 0 0 0,2-1 0 0 0,1 0-860 0 0,0-1 1 0 0,-1 0-1 0 0,1 1 1 0 0,0-1-1 0 0,-1-1 1 0 0,6-3-1 0 0,3-5-4656 0 0</inkml:trace>
  <inkml:trace contextRef="#ctx0" brushRef="#br0" timeOffset="1">332 0 5903 0 0,'1'10'527'0'0,"-1"0"-1"0"0,0 0 0 0 0,0 0 0 0 0,-1 0 1 0 0,-2 13-1 0 0,-2 21 3934 0 0,2-19-2228 0 0,-1 0 0 0 0,-1 0 0 0 0,-1 0 1 0 0,-11 26-1 0 0,6-16-1156 0 0,-130 331 4629 0 0,127-334-5535 0 0,-1-2 0 0 0,-2 0 0 0 0,-25 34 0 0 0,19-34-3699 0 0,-3-3-3714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16327 0 0,'0'0'92'0'0,"-1"1"-1"0"0,0 0 0 0 0,0 0 0 0 0,0-1 1 0 0,1 1-1 0 0,-1 0 0 0 0,1 0 0 0 0,-1 0 1 0 0,0 0-1 0 0,1 0 0 0 0,0 0 1 0 0,-1 0-1 0 0,1 0 0 0 0,0 0 0 0 0,-1 0 1 0 0,1 0-1 0 0,0 0 0 0 0,0 0 1 0 0,0 0-1 0 0,0 2 0 0 0,0 28 261 0 0,1-17 723 0 0,4 132 4555 0 0,-1 5-4007 0 0,-6 2-498 0 0,2 104 673 0 0,3-185-1362 0 0,20 112 0 0 0,7-61-2421 0 0,-22-97-2053 0 0,2-2-3351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0 310 11023 0 0,'0'0'852'0'0,"1"-1"-560"0"0,4-10 317 0 0,0 1 0 0 0,1 1 0 0 0,1-1 0 0 0,-1 1-1 0 0,9-9 1 0 0,44-42 3075 0 0,-45 47-3431 0 0,6-6 498 0 0,1 0 0 0 0,1 2 0 0 0,0 1 0 0 0,1 0 0 0 0,30-13 0 0 0,-36 21-387 0 0,-1 1 0 0 0,1 0 0 0 0,0 2-1 0 0,0 0 1 0 0,1 1 0 0 0,0 0 0 0 0,0 2 0 0 0,-1 0 0 0 0,22 0 0 0 0,-32 3-293 0 0,1-1 1 0 0,0 1-1 0 0,-1 1 0 0 0,1-1 1 0 0,-1 1-1 0 0,1 1 1 0 0,-1-1-1 0 0,0 1 0 0 0,0 0 1 0 0,0 1-1 0 0,0 0 1 0 0,-1 0-1 0 0,1 0 1 0 0,-1 1-1 0 0,0 0 0 0 0,-1 0 1 0 0,1 0-1 0 0,-1 1 1 0 0,0 0-1 0 0,0 0 0 0 0,-1 0 1 0 0,1 1-1 0 0,-2-1 1 0 0,4 8-1 0 0,3 5 50 0 0,16 32 610 0 0,35 51 0 0 0,-57-97-678 0 0,0 0 1 0 0,0 0-1 0 0,0 0 1 0 0,1-1-1 0 0,0 1 1 0 0,0-1-1 0 0,0 0 1 0 0,0 0-1 0 0,1-1 0 0 0,-1 0 1 0 0,10 4-1 0 0,-12-6-36 0 0,0 0 0 0 0,-1 0 0 0 0,1 0-1 0 0,0-1 1 0 0,-1 0 0 0 0,1 1-1 0 0,0-1 1 0 0,0 0 0 0 0,-1 0-1 0 0,1 0 1 0 0,0-1 0 0 0,0 1-1 0 0,-1-1 1 0 0,1 1 0 0 0,-1-1 0 0 0,1 0-1 0 0,0 0 1 0 0,-1 0 0 0 0,1-1-1 0 0,-1 1 1 0 0,0 0 0 0 0,1-1-1 0 0,-1 0 1 0 0,0 1 0 0 0,0-1 0 0 0,0 0-1 0 0,0 0 1 0 0,-1 0 0 0 0,4-4-1 0 0,-1 0-7 0 0,-1 0-1 0 0,1 0 1 0 0,-1 0-1 0 0,0-1 0 0 0,-1 0 1 0 0,1 1-1 0 0,-1-1 1 0 0,-1 0-1 0 0,1 0 1 0 0,-1 0-1 0 0,-1 0 0 0 0,1 0 1 0 0,-1 0-1 0 0,0 0 1 0 0,-1 0-1 0 0,1 0 1 0 0,-1 0-1 0 0,-1 0 0 0 0,1 0 1 0 0,-1 0-1 0 0,-4-7 1 0 0,2 3 5 0 0,-1 0 0 0 0,0 1 0 0 0,-1-1 0 0 0,0 1 0 0 0,0 0 0 0 0,-1 1 0 0 0,-1 0 1 0 0,0 0-1 0 0,0 0 0 0 0,0 1 0 0 0,-19-14 0 0 0,3 7-2125 0 0,0 1-4806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385 429 8319 0 0,'-5'-8'111'0'0,"1"0"0"0"0,0 0 0 0 0,1 0 0 0 0,0 0 0 0 0,0-1 0 0 0,1 1 0 0 0,-2-16 0 0 0,2 15 134 0 0,1 1-1 0 0,-1-1 0 0 0,-1 0 0 0 0,-5-11 0 0 0,-4-20 841 0 0,10 36-894 0 0,0-1 0 0 0,0 1 0 0 0,0 0 0 0 0,0 0 0 0 0,-1-1 0 0 0,0 1 0 0 0,0 1 0 0 0,0-1 0 0 0,0 0 0 0 0,0 1 0 0 0,-5-4 0 0 0,3 2 211 0 0,4 4-335 0 0,0 0 0 0 0,0 0 0 0 0,0 0 0 0 0,1 0 0 0 0,-1 1 0 0 0,0-1 0 0 0,0 0 0 0 0,0 1-1 0 0,0-1 1 0 0,0 1 0 0 0,-1-1 0 0 0,1 1 0 0 0,0-1 0 0 0,0 1 0 0 0,0 0 0 0 0,0 0 0 0 0,0-1 0 0 0,-1 1-1 0 0,1 0 1 0 0,0 0 0 0 0,0 0 0 0 0,0 0 0 0 0,-1 0 0 0 0,1 1 0 0 0,0-1 0 0 0,0 0 0 0 0,0 0 0 0 0,0 1 0 0 0,-2 0-1 0 0,-1 1 158 0 0,0 1-1 0 0,1 0 1 0 0,-1 0-1 0 0,1 0 0 0 0,-1 0 1 0 0,-2 4-1 0 0,-2 2 114 0 0,5-6-230 0 0,1 0-1 0 0,0 0 0 0 0,0 0 1 0 0,0 1-1 0 0,1-1 0 0 0,-1 1 1 0 0,1-1-1 0 0,0 1 1 0 0,0-1-1 0 0,0 1 0 0 0,0 0 1 0 0,1-1-1 0 0,-1 5 1 0 0,1 4 419 0 0,-1 0 1 0 0,4 23 0 0 0,-3-31-475 0 0,1 0 0 0 0,0 0 1 0 0,0 0-1 0 0,0 0 0 0 0,1 0 1 0 0,-1 0-1 0 0,1 0 0 0 0,0 0 1 0 0,0 0-1 0 0,0-1 0 0 0,0 1 1 0 0,1-1-1 0 0,0 0 0 0 0,-1 0 1 0 0,1 0-1 0 0,0 0 1 0 0,1 0-1 0 0,-1 0 0 0 0,0-1 1 0 0,1 1-1 0 0,0-1 0 0 0,-1 0 1 0 0,1 0-1 0 0,0-1 0 0 0,0 1 1 0 0,0-1-1 0 0,0 0 0 0 0,0 0 1 0 0,0 0-1 0 0,0 0 0 0 0,1-1 1 0 0,-1 0-1 0 0,0 0 1 0 0,0 0-1 0 0,1 0 0 0 0,-1-1 1 0 0,0 1-1 0 0,0-1 0 0 0,0 0 1 0 0,0 0-1 0 0,0-1 0 0 0,0 1 1 0 0,0-1-1 0 0,6-3 0 0 0,9-5-162 0 0,-15 9 47 0 0,0-1 0 0 0,0 0 0 0 0,0 0 0 0 0,-1 0 0 0 0,1 0 0 0 0,-1-1 0 0 0,1 0 0 0 0,4-4 0 0 0,-8 6 16 0 0,1 1 0 0 0,-1-1 0 0 0,1 1 0 0 0,0-1 0 0 0,-1 1 0 0 0,1-1 0 0 0,-1 1 0 0 0,1 0 0 0 0,0-1 0 0 0,-1 1 0 0 0,1 0 0 0 0,0-1 0 0 0,-1 1-1 0 0,1 0 1 0 0,1 0 0 0 0,-2 0 25 0 0,0 0 1 0 0,1 0-1 0 0,-1 0 0 0 0,0 0 0 0 0,0 0 0 0 0,0 0 0 0 0,1 0 0 0 0,-1 0 0 0 0,0 0 0 0 0,0 0 0 0 0,0 0 0 0 0,1 0 1 0 0,-1 0-1 0 0,0 0 0 0 0,0 0 0 0 0,0 1 0 0 0,1-1 0 0 0,-1 0 0 0 0,0 0 0 0 0,0 0 0 0 0,0 0 0 0 0,0 0 0 0 0,0 1 1 0 0,0-1-1 0 0,1 0 0 0 0,-1 0 0 0 0,0 0 0 0 0,0 0 0 0 0,0 1 0 0 0,0-1 0 0 0,0 0 0 0 0,0 0 0 0 0,0 0 0 0 0,0 1 1 0 0,0-1-1 0 0,0 0 0 0 0,0 0 0 0 0,0 0 0 0 0,0 1 0 0 0,0-1 0 0 0,0 0 0 0 0,0 0 0 0 0,0 0 0 0 0,0 1 1 0 0,0-1-1 0 0,0 0 0 0 0,0 0 0 0 0,0 0 0 0 0,0 1 0 0 0,0-1 0 0 0,0 0 0 0 0,-10 62-1960 0 0,1-7 1726 0 0,7-38 240 0 0,-9 34 1 0 0,-25 98 580 0 0,-2-21 20 0 0,-17 54 98 0 0,39-136-259 0 0,-43 83 0 0 0,46-104-160 0 0,-18 23 0 0 0,26-41-174 0 0,0 0 0 0 0,-1-1 0 0 0,0 0-1 0 0,0 0 1 0 0,-1 0 0 0 0,1-1 0 0 0,-14 9 0 0 0,19-13-73 0 0,-1 0-1 0 0,0 0 1 0 0,0 0 0 0 0,1 0 0 0 0,-1 0-1 0 0,0-1 1 0 0,0 1 0 0 0,0 0 0 0 0,0-1-1 0 0,0 0 1 0 0,0 1 0 0 0,0-1 0 0 0,0 0 0 0 0,0 0-1 0 0,0 0 1 0 0,0 0 0 0 0,0 0 0 0 0,0-1-1 0 0,0 1 1 0 0,0-1 0 0 0,0 1 0 0 0,0-1-1 0 0,1 0 1 0 0,-1 0 0 0 0,0 1 0 0 0,0-1-1 0 0,1 0 1 0 0,-1-1 0 0 0,0 1 0 0 0,-2-2 0 0 0,2 0 7 0 0,0 0 0 0 0,0 0 0 0 0,0 0 0 0 0,0 0 0 0 0,1 0 0 0 0,-1-1 0 0 0,1 1 0 0 0,0 0 0 0 0,0-1 0 0 0,0 1 1 0 0,0-1-1 0 0,1 1 0 0 0,-1-1 0 0 0,1 0 0 0 0,0 1 0 0 0,0-6 0 0 0,5-32-6 0 0,1 0-1 0 0,3 1 0 0 0,0 1 1 0 0,3 0-1 0 0,1 0 1 0 0,21-40-1 0 0,-1 13 4 0 0,3 1-1 0 0,65-90 1 0 0,-25 46-21 0 0,62-81 0 0 0,-93 134 85 0 0,91-88 1 0 0,-132 140 19 0 0,1 0 0 0 0,-1 0 0 0 0,1 0 1 0 0,0 1-1 0 0,0 0 0 0 0,0 0 0 0 0,0 0 1 0 0,1 1-1 0 0,-1-1 0 0 0,1 1 0 0 0,9-2 0 0 0,-14 4-20 0 0,0 0 0 0 0,1 1-1 0 0,-1-1 1 0 0,0 0 0 0 0,0 0-1 0 0,0 1 1 0 0,0-1-1 0 0,0 1 1 0 0,1-1 0 0 0,-1 1-1 0 0,0 0 1 0 0,0-1 0 0 0,0 1-1 0 0,0 0 1 0 0,-1-1-1 0 0,1 1 1 0 0,0 0 0 0 0,0 0-1 0 0,0 0 1 0 0,-1 0-1 0 0,1 0 1 0 0,0 0 0 0 0,-1 0-1 0 0,1 1 1 0 0,13 31 1487 0 0,-12-27-1237 0 0,2 8 191 0 0,0-1-1 0 0,-1 1 1 0 0,2 14 0 0 0,-3-17-384 0 0,0 0 0 0 0,1 0 1 0 0,0 0-1 0 0,0-1 0 0 0,7 13 0 0 0,-8-17-91 0 0,1-1 0 0 0,0 0 0 0 0,0 0 0 0 0,0 0 0 0 0,1 0 0 0 0,-1 0 0 0 0,1-1 0 0 0,1 0 0 0 0,-1 1 0 0 0,0-2 0 0 0,8 6 0 0 0,-10-8-51 0 0,-1 0 0 0 0,1 0 0 0 0,0 0 0 0 0,0 0 0 0 0,0-1 0 0 0,0 1 0 0 0,0 0 0 0 0,0-1 0 0 0,-1 0 0 0 0,1 1 0 0 0,0-1 0 0 0,1 0 0 0 0,-1 0 0 0 0,0 0 0 0 0,0 0 0 0 0,0 0 0 0 0,0-1 0 0 0,-1 1 0 0 0,1-1 0 0 0,0 1 0 0 0,0-1 0 0 0,0 0 0 0 0,0 1 0 0 0,0-1 0 0 0,3-2 0 0 0,0-2 0 0 0,1 0 0 0 0,-1 0 0 0 0,0-1 0 0 0,0 1 0 0 0,7-11 0 0 0,-2 3 0 0 0,-3 1-10 0 0,0 1 1 0 0,0-1-1 0 0,-2 0 1 0 0,1 0-1 0 0,-2-1 1 0 0,5-15-1 0 0,-5 15 7 0 0,-1 0 1 0 0,-1-1-1 0 0,0 1 0 0 0,1-27 0 0 0,-3 33 3 0 0,-1 0 0 0 0,1 0 0 0 0,-1-1 0 0 0,-1 1 0 0 0,1 0 0 0 0,-1 0 1 0 0,0 1-1 0 0,-1-1 0 0 0,0 0 0 0 0,0 1 0 0 0,-5-8 0 0 0,6 11 1 0 0,0 0 1 0 0,0 0-1 0 0,-1 0 1 0 0,1 1-1 0 0,-1-1 1 0 0,0 1-1 0 0,1-1 1 0 0,-1 1-1 0 0,-1 0 1 0 0,1 0-1 0 0,0 1 1 0 0,0-1-1 0 0,-1 1 1 0 0,1-1-1 0 0,-1 1 1 0 0,1 0-1 0 0,-1 0 1 0 0,1 1-1 0 0,-1-1 1 0 0,0 1-1 0 0,1-1 1 0 0,-1 1-1 0 0,0 0 1 0 0,1 1-1 0 0,-1-1 1 0 0,-6 2-1 0 0,-5 2 7 0 0,1 1 0 0 0,-1 0 0 0 0,1 1 0 0 0,-26 14 0 0 0,14-6-470 0 0,9-6-1679 0 0,1 1-1 0 0,0 1 1 0 0,-16 12-1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0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16759 0 0,'-69'7'1290'0'0,"68"-7"-1260"0"0,-1 0 0 0 0,1 0 0 0 0,0 0 0 0 0,0 1 1 0 0,0-1-1 0 0,-1 0 0 0 0,1 1 0 0 0,0-1 1 0 0,0 0-1 0 0,0 1 0 0 0,0 0 0 0 0,0-1 1 0 0,0 1-1 0 0,0 0 0 0 0,0-1 0 0 0,-1 2 0 0 0,1-1-28 0 0,1-1 0 0 0,0 1 0 0 0,0-1 0 0 0,0 1 0 0 0,0-1 0 0 0,0 1 0 0 0,-1-1 0 0 0,1 1-1 0 0,0-1 1 0 0,0 1 0 0 0,0-1 0 0 0,0 0 0 0 0,0 1 0 0 0,1-1 0 0 0,-1 1 0 0 0,0-1 0 0 0,0 1-1 0 0,0 0 1 0 0,1 1 23 0 0,-1-1 58 0 0,2 0 26 0 0,4 2 89 0 0,0 0-1 0 0,0 0 0 0 0,0 0 1 0 0,1-1-1 0 0,-1 0 1 0 0,8 1-1 0 0,46 5 1975 0 0,-23-4-1425 0 0,2 4 287 0 0,47 15-1 0 0,-78-21-951 0 0,0 1 1 0 0,0 0-1 0 0,-1 0 0 0 0,0 1 0 0 0,0 0 1 0 0,0 0-1 0 0,0 0 0 0 0,0 1 0 0 0,-1 0 0 0 0,6 7 1 0 0,-9-9-38 0 0,0 0 1 0 0,-1 0 0 0 0,1 1 0 0 0,-1-1-1 0 0,0 1 1 0 0,0 0 0 0 0,0 0 0 0 0,-1 0-1 0 0,1-1 1 0 0,-1 2 0 0 0,0-1 0 0 0,0 0-1 0 0,0 0 1 0 0,-1 0 0 0 0,1 0 0 0 0,-1 0-1 0 0,0 1 1 0 0,0-1 0 0 0,0 0 0 0 0,-3 8-1 0 0,0-1 119 0 0,0 0 0 0 0,-1-1-1 0 0,-1 1 1 0 0,0-1 0 0 0,0 0 0 0 0,-1-1-1 0 0,0 1 1 0 0,-1-1 0 0 0,0 0-1 0 0,0-1 1 0 0,-1 0 0 0 0,0 0-1 0 0,0 0 1 0 0,-1-1 0 0 0,0-1-1 0 0,0 1 1 0 0,-15 6 0 0 0,10-5 67 0 0,0-1 0 0 0,-1-1 0 0 0,0 0 0 0 0,0-1 0 0 0,-1-1 0 0 0,0 0 0 0 0,1-1 0 0 0,-1-1 0 0 0,0 0 0 0 0,0-2 0 0 0,-27-1 0 0 0,29 0-401 0 0,1-2-1 0 0,-1 1 1 0 0,1-2 0 0 0,-24-9 0 0 0,32 11-15 0 0,0 0 1 0 0,0 0-1 0 0,1-1 1 0 0,0 1 0 0 0,-1-1-1 0 0,1 0 1 0 0,0 0-1 0 0,0-1 1 0 0,1 1-1 0 0,-1-1 1 0 0,1 0 0 0 0,0 0-1 0 0,-1 0 1 0 0,2 0-1 0 0,-1 0 1 0 0,-2-7-1 0 0,2-6-6992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1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20 16183 0 0,'-40'95'3124'0'0,"37"-87"-2497"0"0,-5 13 1025 0 0,2 1 0 0 0,0-1 1 0 0,-3 29-1 0 0,8-43-1327 0 0,1 0 0 0 0,0 0 1 0 0,0 0-1 0 0,1 0 0 0 0,-1 0 1 0 0,2 0-1 0 0,-1 0 1 0 0,1-1-1 0 0,0 1 0 0 0,0 0 1 0 0,1-1-1 0 0,0 0 0 0 0,0 1 1 0 0,7 10-1 0 0,-5-11-279 0 0,1 1-1 0 0,0-1 1 0 0,0 0 0 0 0,1 0 0 0 0,0 0-1 0 0,-1-1 1 0 0,2 0 0 0 0,-1-1-1 0 0,1 1 1 0 0,-1-1 0 0 0,1-1-1 0 0,0 0 1 0 0,1 0 0 0 0,-1 0-1 0 0,0-1 1 0 0,1 0 0 0 0,-1-1 0 0 0,1 0-1 0 0,15 0 1 0 0,-10-1-10 0 0,0-1 0 0 0,0 0 0 0 0,-1-1-1 0 0,1-1 1 0 0,-1 0 0 0 0,1 0 0 0 0,-1-2 0 0 0,0 0 0 0 0,0 0-1 0 0,-1-1 1 0 0,22-13 0 0 0,-15 5-36 0 0,0-1 0 0 0,-1-1 0 0 0,-1 0 0 0 0,0-1 0 0 0,-1-1 0 0 0,14-22 0 0 0,-25 33 0 0 0,-1 0 0 0 0,-1-1 0 0 0,1 1 0 0 0,-1-1 0 0 0,-1 0 0 0 0,1 0 0 0 0,-1 0 0 0 0,-1 0 0 0 0,1-1 0 0 0,-2 1 0 0 0,1 0 0 0 0,-1-1 0 0 0,-1-13 0 0 0,0 16 0 0 0,1 0 0 0 0,-1 0 0 0 0,-1 1 0 0 0,1-1 0 0 0,-1 1 0 0 0,0-1 0 0 0,0 1 0 0 0,0-1 0 0 0,-1 1 0 0 0,0 0 0 0 0,0 0 0 0 0,0 0 0 0 0,-1 1 0 0 0,0-1 0 0 0,0 1 0 0 0,0 0 0 0 0,0 0 0 0 0,0 0 0 0 0,-1 1 0 0 0,-7-5 0 0 0,9 7 0 0 0,0 0 0 0 0,0 0 0 0 0,0 0 0 0 0,0 0 0 0 0,0 1 0 0 0,-1-1 0 0 0,1 1 0 0 0,0 0 0 0 0,-1 0 0 0 0,1 0 0 0 0,0 0 0 0 0,0 1 0 0 0,0-1 0 0 0,-1 1 0 0 0,1 0 0 0 0,0 0 0 0 0,0 0 0 0 0,0 1 0 0 0,-4 1 0 0 0,-4 3 0 0 0,0 0 0 0 0,1 1 0 0 0,-17 13 0 0 0,15-9 0 0 0,-1 0 0 0 0,2 0 0 0 0,-1 2 0 0 0,2-1 0 0 0,0 1 0 0 0,0 1 0 0 0,-14 28 0 0 0,20-35 0 0 0,1 1 0 0 0,1-1 0 0 0,-1 1 0 0 0,1-1 0 0 0,1 1 0 0 0,-1 0 0 0 0,1 0 0 0 0,0 9 0 0 0,2-11 0 0 0,-1-1 0 0 0,1 1 0 0 0,0 0 0 0 0,0-1 0 0 0,0 1 0 0 0,1-1 0 0 0,0 0 0 0 0,0 1 0 0 0,0-1 0 0 0,1 0 0 0 0,0 0 0 0 0,4 7 0 0 0,-4-9 0 0 0,-1 0 0 0 0,1 1 0 0 0,0-1 0 0 0,0 0 0 0 0,0-1 0 0 0,0 1 0 0 0,1 0 0 0 0,-1-1 0 0 0,1 0 0 0 0,-1 0 0 0 0,1 0 0 0 0,0 0 0 0 0,0 0 0 0 0,0-1 0 0 0,0 0 0 0 0,0 0 0 0 0,0 0 0 0 0,0 0 0 0 0,0 0 0 0 0,0-1 0 0 0,0 0 0 0 0,1 0 0 0 0,-1 0 0 0 0,0-1 0 0 0,0 1 0 0 0,0-1 0 0 0,8-2 0 0 0,0-1 0 0 0,0-1 0 0 0,-1 0 0 0 0,0 0 0 0 0,0-2 0 0 0,-1 1 0 0 0,1-1 0 0 0,-2 0 0 0 0,13-12 0 0 0,-4 0 0 0 0,0 0 0 0 0,-2-1 0 0 0,19-30 0 0 0,6-6 0 0 0,-39 53 0 0 0,0 1 0 0 0,0 0 0 0 0,0-1 0 0 0,0 1 0 0 0,1 0 0 0 0,-1 0 0 0 0,5-2 0 0 0,-7 4 0 0 0,1 0 0 0 0,-1-1 0 0 0,0 1 0 0 0,1 0 0 0 0,-1 0 0 0 0,1 0 0 0 0,-1 0 0 0 0,1 0 0 0 0,-1 0 0 0 0,1-1 0 0 0,-1 1 0 0 0,1 0 0 0 0,-1 0 0 0 0,1 1 0 0 0,-1-1 0 0 0,1 0 0 0 0,-1 0 0 0 0,1 0 0 0 0,-1 0 0 0 0,1 0 0 0 0,0 1 0 0 0,-1-1 0 0 0,1 1 0 0 0,0 0 0 0 0,-1-1 0 0 0,1 1 0 0 0,-1 0 0 0 0,1-1 0 0 0,-1 1 0 0 0,0 0 0 0 0,1 0 0 0 0,-1 0 0 0 0,0-1 0 0 0,1 1 0 0 0,-1 0 0 0 0,0 0 0 0 0,0 0 0 0 0,0 1 0 0 0,1 33 0 0 0,-1-29 0 0 0,-1 0 0 0 0,1 1 0 0 0,1-1 0 0 0,-1 0 0 0 0,2 7 0 0 0,1-7 0 0 0,-3-5 0 0 0,0-1 0 0 0,0 0 0 0 0,0 0 0 0 0,0 1 0 0 0,1-1 0 0 0,-1 0 0 0 0,0 0 0 0 0,0 1 0 0 0,0-1 0 0 0,1 0 0 0 0,-1 0 0 0 0,0 0 0 0 0,0 1 0 0 0,1-1 0 0 0,-1 0 0 0 0,0 0 0 0 0,0 0 0 0 0,1 0 0 0 0,-1 0 0 0 0,0 0 0 0 0,0 0 0 0 0,1 1 0 0 0,-1-1 0 0 0,0 0 0 0 0,1 0 0 0 0,-1 0 0 0 0,0 0 0 0 0,1 0 0 0 0,-1 0 0 0 0,0 0 0 0 0,0-1 0 0 0,1 1 0 0 0,3-2 0 0 0,-1 0-403 0 0,0-1 0 0 0,-1 1 1 0 0,1-1-1 0 0,0 1 0 0 0,-1-1 0 0 0,1 0 0 0 0,-1 0 1 0 0,4-6-1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1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1019 7687 0 0,'0'0'590'0'0,"1"1"-386"0"0,0 0-162 0 0,0 0 0 0 0,0-1 1 0 0,0 1-1 0 0,0 0 0 0 0,0 0 1 0 0,0-1-1 0 0,0 1 0 0 0,1-1 1 0 0,-1 1-1 0 0,0-1 0 0 0,0 1 1 0 0,1-1-1 0 0,-1 0 0 0 0,0 0 0 0 0,1 0 1 0 0,-1 0-1 0 0,2 0 0 0 0,0 0 63 0 0,1 0-1 0 0,-1-1 0 0 0,0 0 0 0 0,0 0 0 0 0,0 0 1 0 0,6-2-1 0 0,-1-1 263 0 0,0-1 1 0 0,0 0-1 0 0,-1 0 0 0 0,11-10 1 0 0,-2 0 371 0 0,-2-1-1 0 0,0-1 1 0 0,-1 0 0 0 0,13-22 0 0 0,38-76 453 0 0,-54 95-1124 0 0,52-102 968 0 0,-33 61-665 0 0,-2-1 0 0 0,25-90 0 0 0,-40 106 490 0 0,-2 0 0 0 0,-2-1 0 0 0,-2 0 1 0 0,0-59-1 0 0,-6 100-400 0 0,-1 1 0 0 0,1-1 0 0 0,-1 0 0 0 0,0 0 0 0 0,-2-8 0 0 0,3 13-395 0 0,0 0 0 0 0,-1 1 0 0 0,1-1 0 0 0,0 0 0 0 0,0 0 0 0 0,-1 1 0 0 0,1-1 0 0 0,-1 0 0 0 0,1 0 0 0 0,-1 1 0 0 0,1-1 0 0 0,-1 1 1 0 0,1-1-1 0 0,-1 0 0 0 0,0 1 0 0 0,1-1 0 0 0,-1 1 0 0 0,0-1 0 0 0,1 1 0 0 0,-1 0 0 0 0,0-1 0 0 0,0 1 0 0 0,0 0 0 0 0,1-1 0 0 0,-1 1 1 0 0,0 0-1 0 0,0 0 0 0 0,0 0 0 0 0,1 0 0 0 0,-1 0 0 0 0,0 0 0 0 0,0 0 0 0 0,0 0 0 0 0,0 0 0 0 0,1 0 0 0 0,-1 0 0 0 0,0 0 0 0 0,0 1 0 0 0,0-1 1 0 0,1 0-1 0 0,-1 1 0 0 0,0-1 0 0 0,0 0 0 0 0,1 1 0 0 0,-1-1 0 0 0,0 1 0 0 0,0 0 0 0 0,-3 2 164 0 0,0 0 0 0 0,0 1 0 0 0,1-1-1 0 0,-1 1 1 0 0,1-1 0 0 0,0 1 0 0 0,0 0 0 0 0,0 1 0 0 0,1-1-1 0 0,-1 0 1 0 0,-1 7 0 0 0,-5 8 125 0 0,-5 26 0 0 0,12-40-368 0 0,-23 88 52 0 0,4 0 0 0 0,4 2 1 0 0,-9 164-1 0 0,24-217-39 0 0,0-7 0 0 0,1 1 0 0 0,2-1 0 0 0,9 67 0 0 0,-8-96-302 0 0,-1-1 1 0 0,1 1-1 0 0,0 0 1 0 0,1 0-1 0 0,-1-1 1 0 0,5 6-1 0 0,-5-7-327 0 0,0-1 0 0 0,1 0 1 0 0,-1 0-1 0 0,1 0 0 0 0,0 0 0 0 0,0 0 0 0 0,0 0 1 0 0,0-1-1 0 0,0 0 0 0 0,5 3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6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5119 0 0,'0'0'396'0'0,"3"-1"-256"0"0,9-6 24 0 0,2 1-1 0 0,-1 0 1 0 0,28-8-1 0 0,-34 12 0 0 0,0 1 0 0 0,0 0 0 0 0,0 0 0 0 0,0 0 0 0 0,0 1 0 0 0,0 0 0 0 0,1 1 0 0 0,-1-1 0 0 0,0 1 0 0 0,9 3 0 0 0,5 3-15 0 0,-17-4-137 0 0,-1 0 5 0 0,7 4 5 0 0,-4-3 23 0 0,-2 2-36 0 0,7 11 4 0 0,-4-4 11 0 0,-1 1 0 0 0,0 0 0 0 0,-1 0-1 0 0,-1 1 1 0 0,0 0 0 0 0,3 24 0 0 0,-2-10 46 0 0,6 50 781 0 0,-5-28-37 0 0,4 11 2062 0 0,30 107-1 0 0,11 58-642 0 0,-41-173-1900 0 0,8 79 354 0 0,-3-9-324 0 0,-12-104-246 0 0,0 35 0 0 0,-2-22-84 0 0,-1-14 0 0 0,-5 36 0 0 0,3-36-24 0 0,1-12-1 0 0,0-1-1 0 0,0 0 0 0 0,0 0 1 0 0,-1 0-1 0 0,0 0 1 0 0,0 0-1 0 0,-1-1 0 0 0,0 1 1 0 0,-4 6-1 0 0,0-6-6 0 0,6-6 0 0 0,-3 2 0 0 0,-8-7 0 0 0,10 4 4 0 0,0-1-1 0 0,0 0 1 0 0,0 0-1 0 0,0 1 1 0 0,1-1-1 0 0,-1 0 1 0 0,0-1-1 0 0,1 1 1 0 0,0 0 0 0 0,-1 0-1 0 0,1-1 1 0 0,-1-3-1 0 0,0 0 12 0 0,0-1 0 0 0,1 1 0 0 0,0 0 0 0 0,1-1 0 0 0,-1-10 0 0 0,1 16 87 0 0,1 0-30 0 0,0 0 1 0 0,1 1 0 0 0,-1-1 0 0 0,0 1 0 0 0,0-1 0 0 0,1 1 0 0 0,-1 0 0 0 0,0-1 0 0 0,1 1-1 0 0,-1 0 1 0 0,0 0 0 0 0,1 0 0 0 0,-1 0 0 0 0,3 0 0 0 0,-2 1-2 0 0,8 4 463 0 0,0 0 1 0 0,-1 1-1 0 0,1 0 0 0 0,-1 0 1 0 0,8 8-1 0 0,-9-7-128 0 0,0 0 0 0 0,1-1-1 0 0,-1-1 1 0 0,1 1 0 0 0,0-1 0 0 0,0-1-1 0 0,1 0 1 0 0,-1 0 0 0 0,1-1 0 0 0,0 0-1 0 0,0 0 1 0 0,10 0 0 0 0,-16-2-327 0 0,-3 0-46 0 0,0-1-1 0 0,-1 0 1 0 0,1 0 0 0 0,-1 1-1 0 0,1-1 1 0 0,0 0 0 0 0,-1 0 0 0 0,1 0-1 0 0,0 0 1 0 0,-1 0 0 0 0,1 0-1 0 0,0 0 1 0 0,-1 0 0 0 0,1 0 0 0 0,0-1-1 0 0,2 1-67 0 0,-1-1 0 0 0,0 0 0 0 0,0 0 0 0 0,1 0 0 0 0,-1-1 0 0 0,0 1 0 0 0,0 0 0 0 0,0-1-1 0 0,0 1 1 0 0,0-1 0 0 0,0 0 0 0 0,-1 0 0 0 0,1 0 0 0 0,2-3 0 0 0,5-12-7167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93 520 13391 0 0,'33'-49'1891'0'0,"-1"-2"0"0"0,-3 0-1 0 0,-2-2 1 0 0,-3-1-1 0 0,19-61 1 0 0,-41 109-1759 0 0,5-13 293 0 0,3-24 1 0 0,-9 38-337 0 0,0 0-1 0 0,0 0 1 0 0,-1 0 0 0 0,0 0 0 0 0,0 0 0 0 0,0 0 0 0 0,-1 0 0 0 0,0 0-1 0 0,0 0 1 0 0,-1-5 0 0 0,1 9-53 0 0,1 0 1 0 0,0 0-1 0 0,-1 0 0 0 0,1 0 1 0 0,-1 0-1 0 0,0 0 0 0 0,1 0 0 0 0,-1 0 1 0 0,0 0-1 0 0,1 1 0 0 0,-1-1 1 0 0,0 0-1 0 0,0 0 0 0 0,0 1 0 0 0,1-1 1 0 0,-1 0-1 0 0,0 1 0 0 0,0-1 1 0 0,0 1-1 0 0,0 0 0 0 0,-2-1 1 0 0,1 0 19 0 0,0 1 0 0 0,0 0 0 0 0,0 0 0 0 0,0 0 0 0 0,-1 0 0 0 0,1 0 0 0 0,0 1 1 0 0,0-1-1 0 0,0 1 0 0 0,-3 1 0 0 0,-3 1 269 0 0,0 1 1 0 0,0 0-1 0 0,1 1 0 0 0,-10 6 1 0 0,-1 4-112 0 0,0 0 0 0 0,1 1 0 0 0,1 1 0 0 0,0 1 0 0 0,1 0 0 0 0,1 1 0 0 0,-14 24 0 0 0,18-25-67 0 0,1 0-1 0 0,1 0 0 0 0,0 1 1 0 0,2 1-1 0 0,0-1 0 0 0,1 1 0 0 0,1 0 1 0 0,-3 32-1 0 0,6-43-146 0 0,1-1 0 0 0,0 1 0 0 0,1-1 0 0 0,0 1 0 0 0,0-1 0 0 0,1 0 0 0 0,0 1 0 0 0,0-1 0 0 0,1 0 0 0 0,4 8 0 0 0,-5-12 0 0 0,0 0 0 0 0,1 0 0 0 0,-1 0 0 0 0,1 0 0 0 0,0-1 0 0 0,1 1 0 0 0,-1-1 0 0 0,0 0 0 0 0,1 0 0 0 0,0 0 0 0 0,-1 0 0 0 0,1-1 0 0 0,0 1 0 0 0,1-1 0 0 0,-1 0 0 0 0,0-1 0 0 0,1 1 0 0 0,-1-1 0 0 0,8 2 0 0 0,-5-2-244 0 0,-1 0 1 0 0,0 0-1 0 0,1-1 1 0 0,-1 0-1 0 0,1-1 0 0 0,-1 1 1 0 0,1-1-1 0 0,9-3 1 0 0,-8 2-754 0 0,-1-1 1 0 0,0 0 0 0 0,0 0-1 0 0,0-1 1 0 0,0 0 0 0 0,11-8-1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4 388 15807 0 0,'-3'38'2518'0'0,"2"1"-1"0"0,8 73 0 0 0,-7-107-2094 0 0,1-1 0 0 0,0 1 0 0 0,0-1 0 0 0,0 1-1 0 0,0-1 1 0 0,1 0 0 0 0,0 0 0 0 0,3 6 0 0 0,-5-9-320 0 0,1 0 1 0 0,0 0 0 0 0,0 0 0 0 0,0 0-1 0 0,0 0 1 0 0,0-1 0 0 0,0 1 0 0 0,0 0-1 0 0,0 0 1 0 0,0-1 0 0 0,0 1-1 0 0,0-1 1 0 0,0 1 0 0 0,0-1 0 0 0,1 1-1 0 0,-1-1 1 0 0,0 0 0 0 0,0 0-1 0 0,1 1 1 0 0,-1-1 0 0 0,0 0 0 0 0,0 0-1 0 0,1 0 1 0 0,-1 0 0 0 0,0-1 0 0 0,0 1-1 0 0,1 0 1 0 0,-1 0 0 0 0,0-1-1 0 0,0 1 1 0 0,0-1 0 0 0,0 1 0 0 0,1-1-1 0 0,1-1 1 0 0,8-4 98 0 0,1-1 1 0 0,-2-1-1 0 0,1 1 1 0 0,16-17-1 0 0,35-41 670 0 0,-41 41-784 0 0,45-50-88 0 0,95-101 0 0 0,-109 124 0 0 0,68-54 0 0 0,-114 100 0 0 0,15-11 0 0 0,39-24 0 0 0,-54 37 0 0 0,0 0 0 0 0,0 0 0 0 0,0 1 0 0 0,0-1 0 0 0,0 1 0 0 0,1 1 0 0 0,-1-1 0 0 0,1 1 0 0 0,-1 0 0 0 0,1 0 0 0 0,-1 1 0 0 0,10 1 0 0 0,-14-1 0 0 0,0 0 0 0 0,0 0 0 0 0,-1 1 0 0 0,1-1 0 0 0,0 1 0 0 0,0 0 0 0 0,-1-1 0 0 0,1 1 0 0 0,0 0 0 0 0,-1 0 0 0 0,1 0 0 0 0,-1 0 0 0 0,1 0 0 0 0,-1 1 0 0 0,0-1 0 0 0,1 0 0 0 0,-1 1 0 0 0,1 1 0 0 0,0 0 0 0 0,-1-1 0 0 0,0 1 0 0 0,0-1 0 0 0,0 1 0 0 0,0 0 0 0 0,0-1 0 0 0,-1 1 0 0 0,1 0 0 0 0,-1-1 0 0 0,0 1 0 0 0,0 4 0 0 0,0-2 0 0 0,0 0 0 0 0,-1 0 0 0 0,0 1 0 0 0,0-1 0 0 0,0 0 0 0 0,-1 0 0 0 0,0 0 0 0 0,0 0 0 0 0,0 0 0 0 0,0-1 0 0 0,-1 1 0 0 0,-4 6 0 0 0,-9 5-1835 0 0,-3-2-4147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6415 0 0,'0'14'576'0'0,"-2"4"-464"0"0,4 3-112 0 0,-1 4 0 0 0,-1 2 1256 0 0,-1 5 232 0 0,1 4 48 0 0,-2 4 0 0 0,1 5 296 0 0,-2 2 56 0 0,2 1 16 0 0,-3 2 0 0 0,-2 0-1072 0 0,0-3-208 0 0,4-5-48 0 0,2-5-6496 0 0,1-5-1296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4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9 4111 0 0,'0'0'319'0'0,"2"-1"0"0"0,-1 0 176 0 0,1 0 1 0 0,-1 0-1 0 0,1 0 1 0 0,-1 1-1 0 0,1-1 1 0 0,-1 0-1 0 0,1 1 1 0 0,-1-1 0 0 0,1 1-1 0 0,0 0 1 0 0,-1-1-1 0 0,1 1 1 0 0,0 0-1 0 0,-1 0 1 0 0,1 0-1 0 0,0 0 1 0 0,0 0-1 0 0,-1 1 1 0 0,1-1-1 0 0,-1 0 1 0 0,1 1-1 0 0,0 0 1 0 0,-1-1 0 0 0,1 1-1 0 0,-1 0 1 0 0,1-1-1 0 0,1 3 1 0 0,-1-2-230 0 0,0 1 0 0 0,0 0 0 0 0,-1-1 0 0 0,1 1 1 0 0,-1 0-1 0 0,1 0 0 0 0,-1 0 0 0 0,2 3 0 0 0,-1 1 152 0 0,0-1-1 0 0,0 1 0 0 0,0-1 1 0 0,-1 1-1 0 0,0 0 0 0 0,0 0 1 0 0,0 0-1 0 0,-1 7 0 0 0,-4 49 724 0 0,2-41-718 0 0,-38 219 1400 0 0,-21-4-549 0 0,49-191-983 0 0,-20 88 693 0 0,30-125-731 0 0,0 0 1 0 0,1-1-1 0 0,0 1 0 0 0,0 0 1 0 0,1 0-1 0 0,1 8 0 0 0,1-17-103 0 0,8-6-139 0 0,0-1 0 0 0,0 0 0 0 0,-1 0 0 0 0,0-1 0 0 0,0 0 0 0 0,9-13 1 0 0,43-69 39 0 0,-44 64-47 0 0,-5 9-4 0 0,47-70 0 0 0,-46 71 0 0 0,0 0 0 0 0,30-27 0 0 0,-41 42 0 0 0,1 0 0 0 0,-1 0 0 0 0,0 1 0 0 0,1-1 0 0 0,-1 0 0 0 0,1 1 0 0 0,-1 0 0 0 0,1-1 0 0 0,0 1 0 0 0,4-1 0 0 0,-6 2 0 0 0,0 0 0 0 0,1 0 0 0 0,-1 0 0 0 0,0 0 0 0 0,0 0 0 0 0,0 1 0 0 0,0-1 0 0 0,0 0 0 0 0,0 0 0 0 0,-1 1 0 0 0,1-1 0 0 0,0 1 0 0 0,0-1 0 0 0,0 1 0 0 0,0-1 0 0 0,0 1 0 0 0,0-1 0 0 0,-1 1 0 0 0,1 0 0 0 0,0 0 0 0 0,-1-1 0 0 0,1 1 0 0 0,0 0 0 0 0,-1 0 0 0 0,1 0 0 0 0,-1 0 0 0 0,1-1 0 0 0,-1 1 0 0 0,1 0 0 0 0,-1 0 0 0 0,0 0 0 0 0,0 0 0 0 0,1 2 0 0 0,0 1 0 0 0,0 0 0 0 0,0 0 0 0 0,0 1 0 0 0,0-1 0 0 0,-1 0 0 0 0,1 0 0 0 0,-1 1 0 0 0,0-1 0 0 0,-1 0 0 0 0,1 0 0 0 0,-1 1 0 0 0,0-1 0 0 0,0 0 0 0 0,0 0 0 0 0,-3 6 0 0 0,2-6 0 0 0,1 1 0 0 0,-1 0 0 0 0,1-1 0 0 0,0 1 0 0 0,0 0 0 0 0,0 0 0 0 0,0 8 0 0 0,3 39 0 0 0,0-15 0 0 0,-2-19 10 0 0,0-7-37 0 0,-1 1-1 0 0,2 0 1 0 0,0 0 0 0 0,0-1-1 0 0,1 1 1 0 0,5 17 0 0 0,-7-28-131 0 0,1 0 1 0 0,0 0 0 0 0,-1 0-1 0 0,1 0 1 0 0,-1 0 0 0 0,1 0-1 0 0,0 0 1 0 0,0 0 0 0 0,0-1-1 0 0,0 1 1 0 0,-1 0 0 0 0,1 0-1 0 0,0-1 1 0 0,0 1 0 0 0,0 0-1 0 0,1-1 1 0 0,0 1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4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1 6991 0 0,'-2'0'542'0'0,"-11"8"492"0"0,1 0 1 0 0,-1 1 0 0 0,1 0 0 0 0,1 1-1 0 0,-12 13 1 0 0,18-18-487 0 0,1 0 1 0 0,0 1-1 0 0,0-1 0 0 0,1 1 1 0 0,0 0-1 0 0,0 0 0 0 0,0 0 1 0 0,1 1-1 0 0,-1-1 0 0 0,2 1 1 0 0,-1-1-1 0 0,1 1 0 0 0,0 0 1 0 0,0 7-1 0 0,1-7-126 0 0,0 0 1 0 0,0 1-1 0 0,1-1 1 0 0,1 0-1 0 0,-1 0 0 0 0,1 0 1 0 0,0 0-1 0 0,1 0 1 0 0,-1-1-1 0 0,1 1 1 0 0,8 11-1 0 0,-10-15-348 0 0,1 0-1 0 0,0-1 1 0 0,0 1-1 0 0,1-1 1 0 0,-1 1-1 0 0,0-1 0 0 0,1 0 1 0 0,-1 0-1 0 0,1 0 1 0 0,0 0-1 0 0,0-1 1 0 0,0 1-1 0 0,0-1 1 0 0,0 1-1 0 0,0-1 1 0 0,0 0-1 0 0,0 0 1 0 0,0-1-1 0 0,1 1 1 0 0,-1-1-1 0 0,0 1 1 0 0,1-1-1 0 0,-1 0 1 0 0,0 0-1 0 0,1 0 0 0 0,-1-1 1 0 0,6-1-1 0 0,-2 0-58 0 0,1-1 1 0 0,-1-1-1 0 0,0 1 0 0 0,-1-1 0 0 0,1 0 0 0 0,0 0 0 0 0,-1-1 0 0 0,0 0 0 0 0,0 0 0 0 0,-1-1 0 0 0,1 1 0 0 0,-1-1 0 0 0,4-7 0 0 0,1-1-640 0 0,-1 0 0 0 0,0 0 0 0 0,-1-1 0 0 0,-1 0 0 0 0,6-18-1 0 0,-8 17-1587 0 0,-2-1-3972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5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15 108 4663 0 0,'0'0'360'0'0,"0"2"-237"0"0,-5 60 4653 0 0,0-17-1041 0 0,3-25-1960 0 0,0-3 41 0 0,1 26 0 0 0,2-39-1509 0 0,-1 0 0 0 0,0 1 1 0 0,1-1-1 0 0,0 0 0 0 0,0 0 0 0 0,0 0 0 0 0,1 0 0 0 0,-1 0 0 0 0,1 0 1 0 0,0 0-1 0 0,3 4 0 0 0,-5-7-232 0 0,1 0-1 0 0,-1 0 1 0 0,1-1 0 0 0,0 1 0 0 0,-1 0 0 0 0,1-1 0 0 0,0 1-1 0 0,0-1 1 0 0,-1 1 0 0 0,1-1 0 0 0,0 1 0 0 0,0-1-1 0 0,0 1 1 0 0,0-1 0 0 0,0 0 0 0 0,0 0 0 0 0,-1 1 0 0 0,1-1-1 0 0,0 0 1 0 0,0 0 0 0 0,0 0 0 0 0,1 0 0 0 0,0 0-11 0 0,0-1 1 0 0,0 1-1 0 0,0 0 1 0 0,-1-1-1 0 0,1 0 1 0 0,0 1-1 0 0,0-1 1 0 0,-1 0-1 0 0,1 0 1 0 0,2-2 0 0 0,2-2 27 0 0,-1 0 1 0 0,1 0 0 0 0,-1 0 0 0 0,6-10-1 0 0,12-16 140 0 0,-14 16-152 0 0,2 1 0 0 0,21-24 0 0 0,-31 37-72 0 0,1-1 0 0 0,0 1 0 0 0,-1-1 0 0 0,1 1 0 0 0,0 0 0 0 0,0 0 0 0 0,-1-1 0 0 0,1 1 0 0 0,0 1-1 0 0,0-1 1 0 0,0 0 0 0 0,0 0 0 0 0,0 1 0 0 0,1-1 0 0 0,-1 1 0 0 0,0 0 0 0 0,0 0 0 0 0,4-1-1 0 0,-5 2 0 0 0,1-1 0 0 0,0 1 0 0 0,0 0 0 0 0,0 0 0 0 0,-1-1-1 0 0,1 1 1 0 0,0 0 0 0 0,-1 0 0 0 0,1 1 0 0 0,-1-1 0 0 0,1 0-1 0 0,-1 0 1 0 0,0 1 0 0 0,0-1 0 0 0,1 1 0 0 0,-1-1-1 0 0,0 1 1 0 0,0 0 0 0 0,0-1 0 0 0,1 4 0 0 0,10 25 69 0 0,14 47 1 0 0,-19-50 212 0 0,2-2 1 0 0,21 47-1 0 0,-28-70-249 0 0,-1 1-1 0 0,1 0 1 0 0,0 0 0 0 0,0-1-1 0 0,0 1 1 0 0,0-1-1 0 0,0 1 1 0 0,0-1 0 0 0,1 0-1 0 0,-1 0 1 0 0,1 0-1 0 0,0 0 1 0 0,-1 0 0 0 0,1-1-1 0 0,4 2 1 0 0,-5-2-11 0 0,1-1 1 0 0,0 1-1 0 0,-1-1 1 0 0,1 0-1 0 0,0 0 1 0 0,0 0-1 0 0,-1 0 0 0 0,1 0 1 0 0,0-1-1 0 0,-1 1 1 0 0,1-1-1 0 0,0 0 1 0 0,-1 0-1 0 0,1 0 1 0 0,-1 0-1 0 0,1 0 1 0 0,-1 0-1 0 0,3-3 0 0 0,4-2 55 0 0,-1 0 0 0 0,1-1 0 0 0,-2 0 0 0 0,1 0-1 0 0,-1-1 1 0 0,0 0 0 0 0,5-9 0 0 0,4-7 180 0 0,17-35 0 0 0,26-72 394 0 0,-53 114-466 0 0,0-1-1 0 0,-2 0 1 0 0,0 0 0 0 0,-1 0-1 0 0,1-33 1 0 0,-4 49-175 0 0,0-1 0 0 0,0 1-1 0 0,-1 0 1 0 0,1 0 0 0 0,-1-1 0 0 0,1 1-1 0 0,-1 0 1 0 0,0 0 0 0 0,0 0 0 0 0,0 0 0 0 0,0 0-1 0 0,0 0 1 0 0,0 0 0 0 0,-1 0 0 0 0,1 0-1 0 0,-1 1 1 0 0,1-1 0 0 0,-1 0 0 0 0,0 1 0 0 0,0-1-1 0 0,-2-1 1 0 0,0 0-749 0 0,0 0-1 0 0,1 0 1 0 0,-1-1-1 0 0,-2-4 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5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133 469 3567 0 0,'11'-21'320'0'0</inkml:trace>
  <inkml:trace contextRef="#ctx0" brushRef="#br0" timeOffset="1">276 143 2527 0 0,'3'-11'76'0'0,"0"0"0"0"0,-1 0 0 0 0,-1-1 0 0 0,1-13 0 0 0,-1 21 82 0 0,-1 1 0 0 0,0 0 0 0 0,-1-1 0 0 0,1 1 0 0 0,0-1 0 0 0,-1 1 0 0 0,0 0 1 0 0,0 0-1 0 0,0-1 0 0 0,0 1 0 0 0,0 0 0 0 0,-1 0 0 0 0,1 0 0 0 0,-1 0 0 0 0,0 0 0 0 0,0 0 0 0 0,0 1 0 0 0,-4-5 0 0 0,5 6-28 0 0,0 0 1 0 0,-1 0-1 0 0,1 1 0 0 0,-1-1 0 0 0,0 0 1 0 0,1 0-1 0 0,-1 1 0 0 0,1-1 1 0 0,-1 1-1 0 0,0 0 0 0 0,1-1 0 0 0,-1 1 1 0 0,0 0-1 0 0,0 0 0 0 0,1 0 1 0 0,-4 0-1 0 0,1 1 187 0 0,0 0-1 0 0,0 0 1 0 0,1 0 0 0 0,-1 1 0 0 0,1-1-1 0 0,-1 1 1 0 0,-3 2 0 0 0,-4 3 1064 0 0,1 1 0 0 0,1 0 0 0 0,-15 15 0 0 0,18-16-782 0 0,-1-1 0 0 0,1 2 0 0 0,1-1 0 0 0,-1 1 0 0 0,1 0 0 0 0,1 0 0 0 0,-1 0 0 0 0,1 0 0 0 0,1 1 0 0 0,0 0 0 0 0,0 0 0 0 0,1 0 0 0 0,0 0 0 0 0,0 0 0 0 0,1 0 0 0 0,0 1 0 0 0,1-1 0 0 0,0 0 0 0 0,1 12 0 0 0,13 90 916 0 0,-4-32-751 0 0,-2 0 1 0 0,-4 85-1 0 0,-19 11-223 0 0,10-138-798 0 0,-3 1-1 0 0,-18 57 1 0 0,23-85 34 0 0,-1-1 1 0 0,0 1-1 0 0,-8 12 0 0 0,-6-2-2634 0 0,-6-7-5994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6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0 146 8951 0 0,'0'0'694'0'0,"7"3"-428"0"0,30 4 3106 0 0,1-2-1 0 0,-1-2 0 0 0,53-1 0 0 0,-36-3-2335 0 0,0-2 0 0 0,0-2-1 0 0,0-2 1 0 0,-1-3-1 0 0,0-2 1 0 0,81-30 0 0 0,-94 25-555 0 0,54-17 453 0 0,-83 30-877 0 0,1 1 0 0 0,0 1 0 0 0,0 0 0 0 0,0 1 0 0 0,0 0 0 0 0,13 1 0 0 0,-24 0-54 0 0,0 0-1 0 0,0 0 1 0 0,0 0-1 0 0,0 0 1 0 0,1 1-1 0 0,-1-1 0 0 0,0 0 1 0 0,0 1-1 0 0,0-1 1 0 0,0 1-1 0 0,0-1 1 0 0,0 1-1 0 0,0-1 0 0 0,0 1 1 0 0,0 0-1 0 0,0-1 1 0 0,-1 1-1 0 0,1 0 1 0 0,0 0-1 0 0,1 1 0 0 0,-1 0 6 0 0,0 0 0 0 0,-1-1 0 0 0,1 1 0 0 0,-1 0 0 0 0,1 0 0 0 0,-1-1 0 0 0,0 1 0 0 0,1 0 0 0 0,-1 0 0 0 0,0 0 0 0 0,-1 3 0 0 0,0 4 23 0 0,-1 0 1 0 0,0 0-1 0 0,0 0 0 0 0,-5 9 0 0 0,5-13-27 0 0,-19 46-4 0 0,15-39 0 0 0,1 0 0 0 0,1 0 0 0 0,-5 20 0 0 0,8-30 0 0 0,-4 22 0 0 0,-3 48 0 0 0,7-65 0 0 0,1-1 0 0 0,1 1 0 0 0,-1 0 0 0 0,1-1 0 0 0,0 1 0 0 0,0-1 0 0 0,1 1 0 0 0,0-1 0 0 0,0 0 0 0 0,1 1 0 0 0,-1-1 0 0 0,6 8 0 0 0,-7-13 0 0 0,0 0 0 0 0,-1 1 0 0 0,1-1 0 0 0,0 0 0 0 0,0 0 0 0 0,1 0 0 0 0,-1 0 0 0 0,0 0 0 0 0,0 0 0 0 0,0 0 0 0 0,1-1 0 0 0,-1 1 0 0 0,0 0 0 0 0,1-1 0 0 0,-1 1 0 0 0,0-1 0 0 0,1 1 0 0 0,-1-1 0 0 0,3 1 0 0 0,-2-1 0 0 0,0-1 0 0 0,1 1 0 0 0,-1 0 0 0 0,0 0 0 0 0,0-1 0 0 0,0 0 0 0 0,0 1 0 0 0,0-1 0 0 0,0 0 0 0 0,0 0 0 0 0,0 0 0 0 0,2-1 0 0 0,2-3 0 0 0,0 0 0 0 0,0 0 0 0 0,-1 0 0 0 0,1-1 0 0 0,-1 1 0 0 0,7-11 0 0 0,-3 1 0 0 0,0 0 0 0 0,-1-1 0 0 0,0 0 0 0 0,-1-1 0 0 0,-1 1 0 0 0,-1-1 0 0 0,0 0 0 0 0,-1-1 0 0 0,-1 1 0 0 0,-1-1 0 0 0,1-21 0 0 0,-4 31-132 0 0,-1 0 0 0 0,1 1 0 0 0,-1-1 0 0 0,0 0 1 0 0,-1 1-1 0 0,-5-11 0 0 0,4 9-156 0 0,0-1 1 0 0,-3-16 0 0 0,7 24 20 0 0,-1 0 0 0 0,1 1 0 0 0,0-1-1 0 0,1 0 1 0 0,-1 0 0 0 0,0 0 0 0 0,1 0 0 0 0,-1 0 0 0 0,1 0 0 0 0,-1 0 0 0 0,1 1 0 0 0,0-1 0 0 0,0 0 0 0 0,-1 0 0 0 0,2 1 0 0 0,-1-1 0 0 0,0 1 0 0 0,0-1 0 0 0,0 1-1 0 0,1-1 1 0 0,0 0 0 0 0,0 0-34 0 0,0 0-1 0 0,0 1 1 0 0,0-1-1 0 0,0 1 0 0 0,0 0 1 0 0,0 0-1 0 0,0-1 0 0 0,0 1 1 0 0,1 1-1 0 0,-1-1 1 0 0,0 0-1 0 0,0 0 0 0 0,1 1 1 0 0,-1 0-1 0 0,5-1 1 0 0,-4 2 88 0 0,0-1 1 0 0,0 1 0 0 0,0 0 0 0 0,0 0 0 0 0,0 1-1 0 0,0-1 1 0 0,0 1 0 0 0,0-1 0 0 0,0 1 0 0 0,-1 0 0 0 0,1 0-1 0 0,-1 0 1 0 0,1 0 0 0 0,-1 1 0 0 0,0-1 0 0 0,0 1 0 0 0,0-1-1 0 0,0 1 1 0 0,-1 0 0 0 0,2 3 0 0 0,3 5-87 0 0,0 0 1 0 0,-1 1 0 0 0,6 21-1 0 0,-7-16 720 0 0,0 0 0 0 0,-1 0-1 0 0,0 31 1 0 0,-6 52 2764 0 0,0-18-1399 0 0,4-59 1009 0 0,-1-23-2713 0 0,0 0-1 0 0,1 0 0 0 0,-1 0 0 0 0,0 0 0 0 0,0 0 0 0 0,1 0 0 0 0,-1 0 0 0 0,0 0 0 0 0,0 0 0 0 0,1 0 0 0 0,-1 0 0 0 0,0 0 0 0 0,0 0 0 0 0,1 0 0 0 0,-1 0 0 0 0,0 0 0 0 0,1 0 0 0 0,-1 0 1 0 0,0 0-1 0 0,0 0 0 0 0,1 0 0 0 0,-1 0 0 0 0,0 0 0 0 0,0 0 0 0 0,0-1 0 0 0,1 1 0 0 0,-1 0 0 0 0,1 0 0 0 0,3-4 211 0 0,0 0 0 0 0,0 0 0 0 0,0 0 1 0 0,0 0-1 0 0,0-1 0 0 0,-1 1 0 0 0,0-1 0 0 0,4-6 0 0 0,4-7 140 0 0,1 1-79 0 0,0 1 0 0 0,2 0-1 0 0,0 1 1 0 0,26-22 0 0 0,-31 30-216 0 0,0 1 0 0 0,0 0 1 0 0,1 0-1 0 0,0 1 1 0 0,0 0-1 0 0,0 1 0 0 0,1 0 1 0 0,0 1-1 0 0,-1 0 1 0 0,16-2-1 0 0,-23 5-146 0 0,0-1 0 0 0,1 1 0 0 0,-1 0 0 0 0,0 0-1 0 0,1 1 1 0 0,-1-1 0 0 0,0 1 0 0 0,0 0 0 0 0,5 1 0 0 0,7 2-1356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6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22319 0 0,'-4'5'222'0'0,"1"0"1"0"0,-1 1-1 0 0,1-1 0 0 0,0 1 0 0 0,1 0 0 0 0,-1 0 1 0 0,1 0-1 0 0,0 1 0 0 0,1-1 0 0 0,-1 0 0 0 0,0 10 1 0 0,1 7-273 0 0,2 43 0 0 0,0-50 428 0 0,4 78 767 0 0,8 338 4089 0 0,-16-225-4828 0 0,-5 218 312 0 0,8-424-718 0 0,0 8 0 0 0,0 0 0 0 0,-1 0 0 0 0,0 0 0 0 0,-1 0 0 0 0,1 0 0 0 0,-2 0 0 0 0,-4 14 0 0 0,6-22-178 0 0,1 0-1 0 0,0-1 1 0 0,-1 1-1 0 0,1 0 1 0 0,-1-1-1 0 0,1 1 1 0 0,-1 0-1 0 0,1-1 1 0 0,-1 1-1 0 0,1-1 1 0 0,-1 1-1 0 0,1-1 1 0 0,-1 1-1 0 0,0-1 1 0 0,1 0-1 0 0,-1 1 1 0 0,0-1-1 0 0,1 0 1 0 0,-1 1-1 0 0,0-1 1 0 0,0 0-1 0 0,1 0 1 0 0,-1 1-1 0 0,0-1 1 0 0,0 0-1 0 0,1 0 1 0 0,-1 0 0 0 0,-1 0-1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7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57 387 4319 0 0,'-16'-7'431'0'0,"-9"-6"214"0"0,9 3 4243 0 0,17 8-4461 0 0,-1 0 0 0 0,1 0-1 0 0,0 0 1 0 0,0 0 0 0 0,0 0-1 0 0,0 0 1 0 0,0 0 0 0 0,1 1-1 0 0,-1-1 1 0 0,0 0 0 0 0,1 1-1 0 0,-1-1 1 0 0,1 1 0 0 0,2-2-1 0 0,1-2 468 0 0,14-12 997 0 0,1 1 1 0 0,31-19-1 0 0,48-22 873 0 0,-76 44-2237 0 0,179-89 2052 0 0,-106 55-1445 0 0,-90 44-1038 0 0,9-5 190 0 0,0 1-1 0 0,21-6 1 0 0,-32 12-233 0 0,-1 0 0 0 0,1 0 0 0 0,0 0 1 0 0,-1 0-1 0 0,1 1 0 0 0,0 0 0 0 0,0 0 0 0 0,-1 0 0 0 0,1 0 0 0 0,0 0 0 0 0,0 1 0 0 0,-1 0 1 0 0,1-1-1 0 0,0 1 0 0 0,-1 1 0 0 0,6 1 0 0 0,-6-1-33 0 0,-1 0-1 0 0,1 0 1 0 0,-1 1 0 0 0,1-1 0 0 0,-1 1-1 0 0,0-1 1 0 0,0 1 0 0 0,0 0-1 0 0,0 0 1 0 0,0 0 0 0 0,-1 0-1 0 0,1 0 1 0 0,-1 0 0 0 0,0 0 0 0 0,0 0-1 0 0,1 6 1 0 0,0 6 82 0 0,0-1 1 0 0,1 23-1 0 0,-3-25-88 0 0,2 16-14 0 0,-2 7 0 0 0,3-1 0 0 0,1 1 0 0 0,12 52 0 0 0,-14-83 0 0 0,-1 1 0 0 0,1 0 0 0 0,0 0 0 0 0,0-1 0 0 0,0 1 0 0 0,1-1 0 0 0,0 1 0 0 0,4 5 0 0 0,-6-9 0 0 0,0 0 0 0 0,1 0 0 0 0,-1 0 0 0 0,0 0 0 0 0,1 0 0 0 0,-1-1 0 0 0,0 1 0 0 0,1 0 0 0 0,-1-1 0 0 0,1 1 0 0 0,-1 0 0 0 0,1-1 0 0 0,-1 0 0 0 0,1 1 0 0 0,-1-1 0 0 0,1 0 0 0 0,0 0 0 0 0,-1 0 0 0 0,1 0 0 0 0,-1 0 0 0 0,1 0 0 0 0,0 0 0 0 0,-1-1 0 0 0,1 1 0 0 0,-1-1 0 0 0,1 1 0 0 0,-1-1 0 0 0,1 1 0 0 0,-1-1 0 0 0,2-1 0 0 0,4-2 0 0 0,0-1 0 0 0,-1 1 0 0 0,1-1 0 0 0,-1-1 0 0 0,0 1 0 0 0,-1-1 0 0 0,1-1 0 0 0,-1 1 0 0 0,0 0 0 0 0,-1-1 0 0 0,6-9 0 0 0,-2 0 0 0 0,-1 0 0 0 0,0 0 0 0 0,-1 0 0 0 0,5-21 0 0 0,-9 27 0 0 0,0 0 0 0 0,-1 0 0 0 0,0 0 0 0 0,-1-1 0 0 0,0 1 0 0 0,-1 0 0 0 0,-2-15 0 0 0,2 21 0 0 0,0 0 0 0 0,0 1 0 0 0,0-1 0 0 0,-1 1 0 0 0,1-1 0 0 0,-1 1 0 0 0,0 0 0 0 0,0-1 0 0 0,0 1 0 0 0,-3-4 0 0 0,3 5 0 0 0,0 1 0 0 0,1-1 0 0 0,-1 1 0 0 0,0 0 0 0 0,0 0 0 0 0,0 0 0 0 0,0 0 0 0 0,0 0 0 0 0,0 0 0 0 0,0 0 0 0 0,0 0 0 0 0,0 1 0 0 0,-1-1 0 0 0,1 1 0 0 0,0 0 0 0 0,0 0 0 0 0,-1 0 0 0 0,-3 0 0 0 0,-1 1 0 0 0,-1 0 0 0 0,1 1 0 0 0,0 0 0 0 0,0 1 0 0 0,0-1 0 0 0,0 1 0 0 0,1 1 0 0 0,-8 3 0 0 0,-48 36 0 0 0,59-42 0 0 0,-8 8-989 0 0,0 0-1 0 0,-12 12 1 0 0,15-12-667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7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4607 0 0,'0'0'354'0'0,"1"-1"-233"0"0,5-5 610 0 0,-1 1-1 0 0,1 0 0 0 0,1 0 1 0 0,-1 0-1 0 0,0 1 1 0 0,1 0-1 0 0,0 0 0 0 0,0 1 1 0 0,12-4-1 0 0,-5 2 299 0 0,0 1-1 0 0,0 0 0 0 0,0 1 0 0 0,22-1 0 0 0,-27 4-569 0 0,-7 0 33 0 0,1 1-397 0 0,10 4-65 0 0,1 3-2255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7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352 312 10535 0 0,'-3'-4'133'0'0,"0"-1"-1"0"0,0 1 1 0 0,1 0-1 0 0,-1-1 1 0 0,1 1-1 0 0,0-1 1 0 0,0 0-1 0 0,-2-6 1 0 0,-6-16 1525 0 0,-19-44 4050 0 0,0 0-1346 0 0,25 63-3953 0 0,-1 0-1 0 0,0 0 0 0 0,0 1 0 0 0,0 0 0 0 0,-1 0 1 0 0,-10-10-1 0 0,12 14-284 0 0,0-1 0 0 0,0 1 1 0 0,-1-1-1 0 0,1 1 1 0 0,-1 1-1 0 0,0-1 0 0 0,1 1 1 0 0,-1-1-1 0 0,0 1 0 0 0,-10-2 1 0 0,12 4-90 0 0,-1-1 0 0 0,1 1 1 0 0,-1 0-1 0 0,1 0 1 0 0,0 1-1 0 0,-1-1 0 0 0,1 1 1 0 0,0-1-1 0 0,-1 1 0 0 0,1 0 1 0 0,0 1-1 0 0,0-1 0 0 0,0 0 1 0 0,0 1-1 0 0,0-1 1 0 0,0 1-1 0 0,0 0 0 0 0,-3 3 1 0 0,1 0 27 0 0,0 0-1 0 0,0 1 1 0 0,0 0 0 0 0,1-1 0 0 0,0 2 0 0 0,0-1 0 0 0,1 0 0 0 0,-1 1 0 0 0,1 0-1 0 0,1-1 1 0 0,-4 13 0 0 0,1 1 151 0 0,1 1 1 0 0,-3 36-1 0 0,6-46-81 0 0,0 0-1 0 0,1 0 1 0 0,1 0-1 0 0,0 0 1 0 0,0 0-1 0 0,1 0 1 0 0,1-1-1 0 0,5 18 1 0 0,-6-24-76 0 0,0 1 1 0 0,1-1-1 0 0,-1 1 1 0 0,1-1-1 0 0,0 0 1 0 0,0 0-1 0 0,0 0 0 0 0,0 0 1 0 0,1 0-1 0 0,0-1 1 0 0,0 0-1 0 0,0 0 0 0 0,0 0 1 0 0,0 0-1 0 0,0 0 1 0 0,1-1-1 0 0,-1 0 0 0 0,1 0 1 0 0,0 0-1 0 0,6 1 1 0 0,-2-1-40 0 0,-1-1 1 0 0,0 1 0 0 0,1-2 0 0 0,-1 0-1 0 0,1 0 1 0 0,-1 0 0 0 0,1-1 0 0 0,-1 0-1 0 0,0-1 1 0 0,1 0 0 0 0,-1 0 0 0 0,0-1-1 0 0,0 1 1 0 0,-1-2 0 0 0,1 1 0 0 0,8-7-1 0 0,7-5-17 0 0,0-2 0 0 0,-2 0-1 0 0,31-32 1 0 0,-45 43-16 0 0,0-1 0 0 0,0 1 0 0 0,0 1 0 0 0,14-9 0 0 0,-20 13 9 0 0,1 0 0 0 0,0 0 1 0 0,0 0-1 0 0,-1 1 0 0 0,1-1 0 0 0,0 0 0 0 0,0 1 0 0 0,0 0 0 0 0,0-1 0 0 0,0 1 0 0 0,0 0 0 0 0,0 0 0 0 0,-1 0 0 0 0,1 0 0 0 0,0 0 0 0 0,0 0 0 0 0,0 1 0 0 0,0-1 0 0 0,0 1 0 0 0,0-1 0 0 0,0 1 0 0 0,-1 0 0 0 0,1 0 0 0 0,0-1 0 0 0,-1 1 1 0 0,1 1-1 0 0,0-1 0 0 0,-1 0 0 0 0,3 2 0 0 0,0 2 14 0 0,0 0 0 0 0,0 1 0 0 0,0-1 0 0 0,-1 1 0 0 0,0-1 0 0 0,0 1 0 0 0,4 11 1 0 0,11 46 72 0 0,-16-56-81 0 0,5 29 64 0 0,-1 0 1 0 0,3 72-1 0 0,-14 73 138 0 0,4-147-194 0 0,-28 238-8 0 0,15-194 0 0 0,-3 0 0 0 0,-34 94 0 0 0,44-151 0 0 0,-2-1 0 0 0,0 1 0 0 0,-1-2 0 0 0,-1 0 0 0 0,-1 0 0 0 0,-1-1 0 0 0,-17 20 0 0 0,24-31 0 0 0,-2-1 0 0 0,1 1 0 0 0,0-1 0 0 0,-1-1 0 0 0,0 1 0 0 0,-1-1 0 0 0,-17 8 0 0 0,19-11 0 0 0,0 1 0 0 0,0-1 0 0 0,-1-1 0 0 0,1 0 0 0 0,-1 0 0 0 0,1 0 0 0 0,-1-1 0 0 0,1 0 0 0 0,-1 0 0 0 0,1-1 0 0 0,-11-1 0 0 0,8 0 0 0 0,1-1 0 0 0,0 0 0 0 0,0 0 0 0 0,0 0 0 0 0,0-1 0 0 0,0-1 0 0 0,1 1 0 0 0,-1-1 0 0 0,1-1 0 0 0,1 0 0 0 0,-11-9 0 0 0,12 9 0 0 0,1 0 0 0 0,0-1 0 0 0,0 0 0 0 0,0 0 0 0 0,1 0 0 0 0,0 0 0 0 0,0-1 0 0 0,1 1 0 0 0,0-1 0 0 0,0 0 0 0 0,1 0 0 0 0,0 0 0 0 0,-1-15 0 0 0,2 9 0 0 0,1 0 1 0 0,0 0-1 0 0,1 0 0 0 0,0 0 1 0 0,2 0-1 0 0,-1 0 1 0 0,2 0-1 0 0,0 1 0 0 0,0-1 1 0 0,2 1-1 0 0,6-14 0 0 0,-1 8-3 0 0,0 0 0 0 0,1 1 0 0 0,0 0 0 0 0,2 1 0 0 0,0 1 0 0 0,26-23 0 0 0,30-22-148 0 0,44-40 90 0 0,-86 73 88 0 0,46-59-1 0 0,79-108-17 0 0,-105 141 71 0 0,76-68-1 0 0,-121 120-78 0 0,51-42 8 0 0,-48 40-9 0 0,0 0-1 0 0,0 0 1 0 0,1 1 0 0 0,-1 0 0 0 0,1 0 0 0 0,0 0-1 0 0,8-1 1 0 0,-11 3 0 0 0,-3 0 0 0 0,0 1 0 0 0,0 0 0 0 0,-1 0 0 0 0,1 0 0 0 0,0-1 0 0 0,0 1 0 0 0,0 0 0 0 0,0 0 0 0 0,0 0 0 0 0,0 1 0 0 0,0-1 0 0 0,1 0 0 0 0,0 1 0 0 0,-1 0 0 0 0,1 0 0 0 0,-1 0 0 0 0,1 0 0 0 0,-1 0 0 0 0,1 0 0 0 0,-1 0 0 0 0,0 0 0 0 0,1 1 0 0 0,-1-1 0 0 0,1 3 0 0 0,1-1 0 0 0,0 1 0 0 0,0-1 0 0 0,0 0 0 0 0,0 0 0 0 0,0 0 0 0 0,1 0 0 0 0,-1-1 0 0 0,1 1 0 0 0,0-1 0 0 0,-1 0 0 0 0,7 2 0 0 0,-8-3 0 0 0,1-1 0 0 0,-1 1 0 0 0,1-1 0 0 0,-1 0 0 0 0,0 1 0 0 0,1-1 0 0 0,-1-1 0 0 0,1 1 0 0 0,-1 0 0 0 0,1-1 0 0 0,-1 1 0 0 0,1-1 0 0 0,-1 1 0 0 0,0-1 0 0 0,0 0 0 0 0,1 0 0 0 0,-1 0 0 0 0,0-1 0 0 0,0 1 0 0 0,0 0 0 0 0,0-1 0 0 0,2-1 0 0 0,8-8 0 0 0,0-1 0 0 0,0 0 0 0 0,-2 0 0 0 0,1-1 0 0 0,-2 0 0 0 0,0-1 0 0 0,0 0 0 0 0,-1 0 0 0 0,9-25 0 0 0,-15 34 0 0 0,0 0 0 0 0,0-1 0 0 0,-1 1 0 0 0,0-1 0 0 0,0 1 0 0 0,0-1 0 0 0,-1 1 0 0 0,0-1 0 0 0,0 0 0 0 0,-1-8 0 0 0,1 12 0 0 0,-1 1 0 0 0,1-1 0 0 0,0 1 0 0 0,-1 0 0 0 0,1-1 0 0 0,-1 1 0 0 0,0 0 0 0 0,1-1 0 0 0,-1 1 0 0 0,0 0 0 0 0,0 0 0 0 0,0 0 0 0 0,0 0 0 0 0,0 0 0 0 0,0 0 0 0 0,0 0 0 0 0,0 0 0 0 0,-2-1 0 0 0,2 2 0 0 0,-1-1 0 0 0,0 0 0 0 0,0 1 0 0 0,0 0 0 0 0,0-1 0 0 0,0 1 0 0 0,0 0 0 0 0,0 0 0 0 0,0 0 0 0 0,1 0 0 0 0,-1 0 0 0 0,0 1 0 0 0,0-1 0 0 0,0 0 0 0 0,0 1 0 0 0,0 0 0 0 0,-2 0 0 0 0,-27 13-388 0 0,21-10-311 0 0,0 1 1 0 0,0-1-1 0 0,-19 4 0 0 0,26-7 375 0 0,0-1-1 0 0,-1 0 0 0 0,1 0 0 0 0,0 0 1 0 0,-1 0-1 0 0,1 0 0 0 0,0 0 1 0 0,0-1-1 0 0,0 0 0 0 0,-1 1 0 0 0,1-1 1 0 0,0 0-1 0 0,0-1 0 0 0,0 1 0 0 0,0-1 1 0 0,0 1-1 0 0,-2-3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0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0 5351 0 0,'0'0'416'0'0,"3"0"-272"0"0,-3 0-128 0 0,1 1 0 0 0,0-1 0 0 0,-1 0-1 0 0,1 0 1 0 0,0 0 0 0 0,-1 0 0 0 0,1 0 0 0 0,-1 1-1 0 0,1-1 1 0 0,0 0 0 0 0,-1 1 0 0 0,1-1-1 0 0,-1 0 1 0 0,1 1 0 0 0,-1-1 0 0 0,1 1 0 0 0,-1-1-1 0 0,1 1 1 0 0,-1-1 0 0 0,1 1 0 0 0,-1-1-1 0 0,0 1 1 0 0,1 0 0 0 0,7 20 1180 0 0,-7-17-857 0 0,0 0 0 0 0,0 0 0 0 0,1 0 0 0 0,-1-1 1 0 0,4 7-1 0 0,3-1 483 0 0,1-1 0 0 0,0 1 0 0 0,0-1 1 0 0,0-1-1 0 0,12 8 0 0 0,12 9 507 0 0,-27-22-881 0 0,62 10 1752 0 0,0 2 310 0 0,-64-13-1880 0 0,-2 1 39 0 0,0-1-551 0 0,1 0 58 0 0,-1 0 0 0 0,0 0 1 0 0,1 1-1 0 0,-1 0 1 0 0,0-1-1 0 0,3 4 1 0 0,-5-4-130 0 0,1-1 0 0 0,-1 1 0 0 0,1-1 1 0 0,-1 1-1 0 0,0-1 0 0 0,0 1 0 0 0,1 0 1 0 0,-1-1-1 0 0,0 1 0 0 0,0-1 0 0 0,0 1 1 0 0,0 0-1 0 0,1-1 0 0 0,-1 1 1 0 0,0 0-1 0 0,0-1 0 0 0,0 1 0 0 0,0-1 1 0 0,-1 1-1 0 0,1 0 0 0 0,0-1 0 0 0,0 1 1 0 0,0 0-1 0 0,0-1 0 0 0,-1 1 0 0 0,1-1 1 0 0,0 1-1 0 0,-1-1 0 0 0,1 1 0 0 0,0 0 1 0 0,-1-1-1 0 0,1 1 0 0 0,-1-1 1 0 0,1 0-1 0 0,0 1 0 0 0,-1-1 0 0 0,1 1 1 0 0,-1-1-1 0 0,0 1 0 0 0,-6 5 263 0 0,-1-1-1 0 0,0 0 1 0 0,1 0 0 0 0,-2-1-1 0 0,-14 7 1 0 0,-47 11 671 0 0,10-4-680 0 0,46-13-273 0 0,-1-1 0 0 0,-22 2 0 0 0,30-5-24 0 0,5 0-74 0 0,0-1-1 0 0,0 0 1 0 0,0 0-1 0 0,0 0 1 0 0,0 0 0 0 0,0 0-1 0 0,0 0 1 0 0,0 0-1 0 0,0-1 1 0 0,0 1-1 0 0,0-1 1 0 0,1 1 0 0 0,-5-3-1 0 0,5 3-428 0 0,0-1 0 0 0,1 0 0 0 0,-1 1 0 0 0,0-1 0 0 0,0 0-1 0 0,0 0 1 0 0,1 0 0 0 0,-1 0 0 0 0,0 0 0 0 0,1 0 0 0 0,-1 0 0 0 0,1 0 0 0 0,-1 0-1 0 0,1 0 1 0 0,-1-1 0 0 0,-2-13-7993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0.6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5671 0 0,'46'168'1891'0'0,"31"80"7089"0"0,-48-158-4956 0 0,27 145 0 0 0,-45-173-2924 0 0,7 51 72 0 0,-11-73-739 0 0,-4-26-220 0 0,-1-1 1 0 0,1 23-1 0 0,-2-19-21 0 0,0-14-182 0 0,-1 0 0 0 0,0 0 0 0 0,0 0 0 0 0,0 0-1 0 0,0 0 1 0 0,0 0 0 0 0,-1 1 0 0 0,1-2 0 0 0,-1 1-1 0 0,-1 4 1 0 0,-3 3-1573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0 372 4831 0 0,'0'0'375'0'0,"3"1"-244"0"0,6 3 822 0 0,1-1 0 0 0,0-1 0 0 0,0 0 0 0 0,0 0 0 0 0,1-1 0 0 0,-1 0-1 0 0,0-1 1 0 0,0 0 0 0 0,1-1 0 0 0,-1 0 0 0 0,0 0 0 0 0,0-1 0 0 0,0 0 0 0 0,17-7 0 0 0,-9 3-40 0 0,0-1-1 0 0,0-1 1 0 0,-1-1-1 0 0,23-14 1 0 0,34-22 853 0 0,-42 26-1034 0 0,39-28-1 0 0,-47 29-459 0 0,-9 7-139 0 0,0-1 1 0 0,25-26-1 0 0,26-34 16 0 0,-57 62-146 0 0,0 1-1 0 0,16-11 0 0 0,-7 5-1298 0 0,-14 12 453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4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16 291 4519 0 0,'1'3'347'0'0,"2"6"-97"0"0,1 0 0 0 0,0-1 0 0 0,8 13 0 0 0,-10-18 108 0 0,0 0-1 0 0,0-1 1 0 0,0 1-1 0 0,0-1 1 0 0,0 1-1 0 0,1-1 1 0 0,0 0-1 0 0,-1 0 1 0 0,1 0-1 0 0,0 0 1 0 0,0 0-1 0 0,0 0 1 0 0,6 1-1 0 0,-8-2-104 0 0,1-1 1 0 0,0 0-1 0 0,0 1 0 0 0,0-1 0 0 0,0 0 0 0 0,-1 0 0 0 0,1 0 1 0 0,0 0-1 0 0,0-1 0 0 0,0 1 0 0 0,0-1 0 0 0,-1 1 0 0 0,1-1 0 0 0,0 1 1 0 0,-1-1-1 0 0,1 0 0 0 0,0 0 0 0 0,-1 0 0 0 0,1 0 0 0 0,-1 0 0 0 0,1 0 1 0 0,1-2-1 0 0,3-3 235 0 0,-1 0-1 0 0,1 0 1 0 0,7-13 0 0 0,-6 9-112 0 0,17-23 544 0 0,-1-2 0 0 0,-2 0 1 0 0,31-71-1 0 0,-49 98-804 0 0,0 0 1 0 0,0-1 0 0 0,-1 1-1 0 0,0-1 1 0 0,-1 1-1 0 0,0-1 1 0 0,0 0 0 0 0,-1-15-1 0 0,-1 23-93 0 0,0-1 0 0 0,1 1 0 0 0,-1 0 0 0 0,0 0 0 0 0,0 0 0 0 0,0 1 0 0 0,0-1 0 0 0,0 0 0 0 0,-1 0 1 0 0,1 1-1 0 0,0-1 0 0 0,0 0 0 0 0,0 1 0 0 0,-1-1 0 0 0,1 1 0 0 0,0-1 0 0 0,-2 1 0 0 0,0 0 4 0 0,1-1 0 0 0,0 1-1 0 0,-1 0 1 0 0,1 1 0 0 0,-1-1 0 0 0,1 0 0 0 0,0 1 0 0 0,-1-1 0 0 0,1 1 0 0 0,0 0 0 0 0,-1 0 0 0 0,1 0-1 0 0,0 0 1 0 0,-4 2 0 0 0,-31 23 100 0 0,27-18-76 0 0,-9 6 115 0 0,-33 33-1 0 0,44-38-114 0 0,0 0 0 0 0,0 0 0 0 0,1 1 0 0 0,0 0-1 0 0,-9 19 1 0 0,5-5 82 0 0,1 1 0 0 0,1 0 0 0 0,2 1 0 0 0,-7 33 0 0 0,9-25 649 0 0,-2 61-1 0 0,8-81-467 0 0,-1 1 0 0 0,2-1 0 0 0,0 0 0 0 0,0 0-1 0 0,1 0 1 0 0,1-1 0 0 0,6 16 0 0 0,-8-26-169 0 0,0 1 1 0 0,0-1-1 0 0,1 0 1 0 0,-1 0-1 0 0,1 0 1 0 0,0-1-1 0 0,0 1 0 0 0,0 0 1 0 0,4 1-1 0 0,-1 1 133 0 0,-3-3-221 0 0,0 0 1 0 0,0-1-1 0 0,0 1 1 0 0,0-1-1 0 0,1 1 1 0 0,-1-1 0 0 0,1 0-1 0 0,-1-1 1 0 0,1 1-1 0 0,3 0 1 0 0,-3-1-3 0 0,1 1-38 0 0,1-1 1 0 0,0 0-1 0 0,0 0 1 0 0,-1-1-1 0 0,1 0 1 0 0,0 0-1 0 0,-1 0 1 0 0,9-3-1 0 0,1-2 17 0 0,25-13 0 0 0,-27 11-34 0 0,0-1 0 0 0,0-1 0 0 0,-1 0 0 0 0,19-19 0 0 0,-7 5 0 0 0,-7 7-1063 0 0,22-26 0 0 0,-23 22-1865 0 0,-2 0 1 0 0,22-42-1 0 0,-22 36-6491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8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2759 0 0,'1'2'3624'0'0,"7"10"-1204"0"0,0 1-1 0 0,8 18 0 0 0,-7-11-855 0 0,-1 1 0 0 0,7 33 0 0 0,4 20 744 0 0,8 32 482 0 0,54 300 3677 0 0,-34-156-4506 0 0,-19-91-1277 0 0,-15-79-547 0 0,5 27-50 0 0,-13-78-128 0 0,-5-29-10 0 0,0 0 0 0 0,-1 0 1 0 0,1 0-1 0 0,0 0 0 0 0,0 0 1 0 0,0 0-1 0 0,0 0 0 0 0,0 0 0 0 0,0 0 1 0 0,0 0-1 0 0,0 0 0 0 0,0 0 1 0 0,0 0-1 0 0,0 0 0 0 0,0 0 1 0 0,0 0-1 0 0,-1 0 0 0 0,1 0 1 0 0,0 0-1 0 0,0 0 0 0 0,0 0 0 0 0,0 0 1 0 0,0 0-1 0 0,-1 2-1267 0 0,-6-13-555 0 0,-8-17-6914 0 0,7 10 343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2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10879 0 0,'0'3'316'0'0,"-7"10"467"0"0,-2 4-1155 0 0,9-16 1147 0 0,2 1-13 0 0,20 12 577 0 0,2-1-1 0 0,0-2 0 0 0,29 11 1 0 0,-1-5 1456 0 0,-22-8-1323 0 0,48 22 0 0 0,-77-31-1089 0 0,2 2 38 0 0,-1-1-333 0 0,0 0 0 0 0,0 0 0 0 0,0 0 0 0 0,0 0 0 0 0,0 1 0 0 0,-1-1 0 0 0,1 0 0 0 0,0 1 0 0 0,-1 0 0 0 0,1-1 0 0 0,-1 1-1 0 0,0 0 1 0 0,0-1 0 0 0,1 1 0 0 0,-1 0 0 0 0,0 0 0 0 0,0 0 0 0 0,-1 0 0 0 0,1 0 0 0 0,0 0 0 0 0,-1 1 0 0 0,1-1-1 0 0,-1 0 1 0 0,0 0 0 0 0,0 0 0 0 0,0 0 0 0 0,0 1 0 0 0,0-1 0 0 0,0 0 0 0 0,-1 3 0 0 0,-1 3 51 0 0,-1 0 0 0 0,1 0 0 0 0,-1 0 0 0 0,-1-1 0 0 0,0 0 1 0 0,0 1-1 0 0,0-2 0 0 0,-8 11 0 0 0,-6 3 174 0 0,-24 23 0 0 0,19-21-154 0 0,-1 2-256 0 0,-44 33-1 0 0,57-49-4518 0 0,-20 10 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2.7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0 359 6911 0 0,'0'0'528'0'0,"2"0"-341"0"0,6 0-134 0 0,-6 0-15 0 0,0-1 1 0 0,0 0-1 0 0,0 1 0 0 0,0-1 0 0 0,0 0 0 0 0,-1 0 0 0 0,1 0 0 0 0,0 0 0 0 0,0-1 0 0 0,-1 1 0 0 0,1 0 0 0 0,0-1 0 0 0,1-2 0 0 0,-1 3 21 0 0,3-5 42 0 0,0 0 0 0 0,-1 0 0 0 0,0 0-1 0 0,0 0 1 0 0,0-1 0 0 0,0 0 0 0 0,-1 1-1 0 0,3-12 1 0 0,5-8 232 0 0,-6 11-80 0 0,0 1-1 0 0,-1-1 0 0 0,-1 0 1 0 0,0-1-1 0 0,-1 1 0 0 0,0-25 1 0 0,0 13 136 0 0,-1 18-288 0 0,-1-1-1 0 0,0 1 1 0 0,0-1-1 0 0,-1 1 1 0 0,0-1-1 0 0,-1 1 1 0 0,-4-13-1 0 0,6 20 167 0 0,-11 40 529 0 0,10-32-706 0 0,0 0 0 0 0,1 0 0 0 0,0 0 1 0 0,1 0-1 0 0,-1 0 0 0 0,1 0 0 0 0,2 7 0 0 0,7 61 810 0 0,21 88 1683 0 0,-26-128-2062 0 0,15 73 421 0 0,5 34-12 0 0,-25-134-895 0 0,1-1 0 0 0,-1 1-1 0 0,0 0 1 0 0,0-1 0 0 0,-1 1-1 0 0,0-1 1 0 0,0 1 0 0 0,-1-1-1 0 0,1 1 1 0 0,-1-1 0 0 0,-1 0-1 0 0,1 0 1 0 0,-6 10 0 0 0,6-12-1 0 0,0 0 1 0 0,1 0-1 0 0,-1 0 1 0 0,1 0-1 0 0,0 0 1 0 0,0 4-1 0 0,0-4 3 0 0,1 0-1 0 0,-1 0 1 0 0,0 0 0 0 0,0-1-1 0 0,-1 1 1 0 0,1-1 0 0 0,-4 7-1 0 0,1-4 33 0 0,-1-1 0 0 0,0 0 0 0 0,0 0 0 0 0,0 0 0 0 0,0-1 0 0 0,-1 1-1 0 0,-6 3 1 0 0,2-1 35 0 0,-12 14 1010 0 0,21-20-195 0 0,2 1-532 0 0,-1-1-323 0 0,0 0 0 0 0,1 0 0 0 0,0 0 0 0 0,-1 0 0 0 0,1 0 0 0 0,0 0 0 0 0,-1 0 0 0 0,1 0 0 0 0,0-1 1 0 0,0 1-1 0 0,0 0 0 0 0,-1 0 0 0 0,1-1 0 0 0,0 1 0 0 0,0-1 0 0 0,0 1 0 0 0,0-1 0 0 0,0 1 0 0 0,2-1 0 0 0,0 1 26 0 0,0 0-1 0 0,0 0 1 0 0,0-1-1 0 0,1 0 1 0 0,-1 1-1 0 0,6-2 1 0 0,4 0 141 0 0,0-1-1 0 0,19-6 1 0 0,-29 7-154 0 0,157-45 1595 0 0,-123 33-1000 0 0,-1-2 0 0 0,43-23 0 0 0,-29 5 255 0 0,-40 26-805 0 0,-9 6-111 0 0,0 0 0 0 0,0 0 0 0 0,0-1 0 0 0,1 1 0 0 0,-1 0 0 0 0,0-1 0 0 0,-1 1 0 0 0,1 0 0 0 0,0-1 0 0 0,0 1 0 0 0,0-1 0 0 0,0-2 0 0 0,0 2-26 0 0,-1 0-330 0 0,-1 1-146 0 0,-5-7-1685 0 0,-4 1-4604 0 0,-6 3-2677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3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 7199 0 0,'-36'34'555'0'0,"34"-31"-532"0"0,0 0 1 0 0,1-1-1 0 0,-1 1 1 0 0,1 0-1 0 0,-1 0 0 0 0,1 0 1 0 0,0 0-1 0 0,0 0 0 0 0,0 0 1 0 0,0 0-1 0 0,1 0 1 0 0,0 0-1 0 0,-1 1 0 0 0,1-1 1 0 0,0 0-1 0 0,1 5 0 0 0,-1-1 211 0 0,0-4-54 0 0,0 1 1 0 0,1-1-1 0 0,-1 1 1 0 0,1-1-1 0 0,0 0 1 0 0,0 1-1 0 0,0-1 1 0 0,1 0-1 0 0,-1 0 1 0 0,1 0-1 0 0,0 0 1 0 0,-1 0-1 0 0,1 0 1 0 0,1 0-1 0 0,-1 0 1 0 0,0-1-1 0 0,4 4 1 0 0,5 3 809 0 0,0-1 0 0 0,1 0 0 0 0,13 7 1 0 0,5 4-157 0 0,15 11 851 0 0,-11-8 419 0 0,-1 2 0 0 0,47 42 0 0 0,-74-61-1927 0 0,-1 1 0 0 0,0-1 1 0 0,-1 1-1 0 0,1 0 0 0 0,-1 0 0 0 0,0 1 1 0 0,-1-1-1 0 0,5 12 0 0 0,-7-15-67 0 0,0 0-1 0 0,0 0 1 0 0,-1 0-1 0 0,1 0 1 0 0,-1 0-1 0 0,0 0 1 0 0,0 0-1 0 0,0 0 1 0 0,0 0-1 0 0,-1 0 1 0 0,1-1-1 0 0,-1 1 1 0 0,0 0-1 0 0,0 0 1 0 0,0 0 0 0 0,0 0-1 0 0,0-1 1 0 0,-1 1-1 0 0,1 0 1 0 0,-1-1-1 0 0,1 1 1 0 0,-1-1-1 0 0,-4 4 1 0 0,3-3 43 0 0,-1 0-1 0 0,0 0 1 0 0,1 0 0 0 0,-1-1 0 0 0,0 1 0 0 0,0-1 0 0 0,0 0-1 0 0,0 0 1 0 0,-1-1 0 0 0,1 1 0 0 0,-1-1 0 0 0,1 0-1 0 0,-1 0 1 0 0,1 0 0 0 0,-9-1 0 0 0,-3 1-72 0 0,1-2 1 0 0,-1 0-1 0 0,-19-5 0 0 0,26 4-242 0 0,1 0 0 0 0,0 0 0 0 0,0-1-1 0 0,0 0 1 0 0,0 0 0 0 0,0-1-1 0 0,1 0 1 0 0,0-1 0 0 0,0 1 0 0 0,0-2-1 0 0,0 1 1 0 0,1-1 0 0 0,-8-8 0 0 0,8 8-998 0 0,1-1 1 0 0,0 0 0 0 0,0 0-1 0 0,1-1 1 0 0,0 1 0 0 0,1-1-1 0 0,-1 0 1 0 0,-2-10 0 0 0,-4-22-6949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3.8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13847 0 0,'6'10'321'0'0,"0"-1"0"0"0,-1 2 0 0 0,-1-1-1 0 0,4 12 1 0 0,3 5 574 0 0,110 333 6132 0 0,-65-179-4208 0 0,8 23 365 0 0,36 108 174 0 0,-89-277-3998 0 0,-7-20-2276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3335 0 0,'-5'11'174'0'0,"1"-5"57"0"0,1 0 0 0 0,1 0-1 0 0,-1 1 1 0 0,-1 6 0 0 0,3-9 463 0 0,1-1-1 0 0,-1 1 1 0 0,1-1 0 0 0,0 1 0 0 0,0-1 0 0 0,1 6-1 0 0,-1 2 2503 0 0,-1-10-2978 0 0,1 0 0 0 0,0 0 1 0 0,0 0-1 0 0,0 0 1 0 0,0 0-1 0 0,0 0 0 0 0,0 0 1 0 0,0 0-1 0 0,0 0 1 0 0,1 0-1 0 0,-1 0 1 0 0,1 2-1 0 0,11 31 3132 0 0,-6-15-3213 0 0,0-1-5040 0 0,0-3-1156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1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0 369 10879 0 0,'0'0'839'0'0,"2"-1"-550"0"0,6-3-1 0 0,0 1 1 0 0,0 0-1 0 0,0 0 0 0 0,0 1 0 0 0,1 0 0 0 0,0 0 0 0 0,10 0 1 0 0,-1 2 472 0 0,-1 0 1 0 0,31 5 0 0 0,-28-2-134 0 0,0-1 0 0 0,-1-1 1 0 0,1-1-1 0 0,0 0 0 0 0,0-2 0 0 0,-1 0 1 0 0,1-1-1 0 0,-1-1 0 0 0,21-7 0 0 0,-2-3-286 0 0,-1-1 0 0 0,0-2 0 0 0,61-37 0 0 0,-77 38-139 0 0,0-1-1 0 0,28-29 0 0 0,-41 37-126 0 0,-1-1-1 0 0,1 0 1 0 0,-2 0-1 0 0,7-12 1 0 0,1-1 107 0 0,-11 17-66 0 0,0 0 0 0 0,1 1-1 0 0,-2-1 1 0 0,1-1 0 0 0,-1 1-1 0 0,0 0 1 0 0,0 0 0 0 0,-1-1-1 0 0,2-11 1 0 0,-13 22 51 0 0,7-2-136 0 0,0 1 0 0 0,-1 0 0 0 0,1 0-1 0 0,0 0 1 0 0,0 0 0 0 0,0 1 0 0 0,1-1 0 0 0,-1 1 0 0 0,1 0 0 0 0,-3 5-1 0 0,-8 12 83 0 0,5-8-21 0 0,0 0 0 0 0,0 0 0 0 0,1 1 0 0 0,1-1 0 0 0,0 2 0 0 0,1-1 0 0 0,1 0 0 0 0,0 1 0 0 0,1 0 0 0 0,1 0 0 0 0,0 0 0 0 0,1 0 0 0 0,0 0 0 0 0,1 1 0 0 0,1-1 0 0 0,5 26 0 0 0,-2-19 209 0 0,1-1 1 0 0,1 0-1 0 0,1-1 0 0 0,1 0 0 0 0,1 0 0 0 0,11 19 0 0 0,-17-34-221 0 0,0 0 0 0 0,0-1 0 0 0,1 1 0 0 0,0-1 0 0 0,0 1 1 0 0,0-1-1 0 0,0-1 0 0 0,1 1 0 0 0,0-1 0 0 0,9 6 0 0 0,-12-8-64 0 0,0 0 1 0 0,0 0-1 0 0,0 0 0 0 0,0-1 1 0 0,0 1-1 0 0,0-1 0 0 0,0 1 1 0 0,0-1-1 0 0,0 0 0 0 0,1 0 1 0 0,-1 0-1 0 0,0 0 0 0 0,0 0 1 0 0,0 0-1 0 0,0 0 0 0 0,0-1 1 0 0,0 1-1 0 0,0-1 0 0 0,0 0 1 0 0,0 0-1 0 0,0 1 0 0 0,0-1 1 0 0,0 0-1 0 0,0-1 0 0 0,0 1 1 0 0,0 0-1 0 0,-1 0 0 0 0,1-1 1 0 0,-1 1-1 0 0,1-1 0 0 0,2-3 1 0 0,0-2-157 0 0,1 0 0 0 0,-1 0 0 0 0,0 0 1 0 0,-1-1-1 0 0,0 0 0 0 0,0 1 0 0 0,1-9 1 0 0,10-58-2574 0 0,-11 54 1620 0 0,5-28-6878 0 0,0 12-441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5695 0 0,'3'18'325'0'0,"0"1"0"0"0,1 28 0 0 0,-4-29 762 0 0,2 1-1 0 0,5 26 1 0 0,19 43 3861 0 0,38 86 0 0 0,0-4-1387 0 0,13 109-198 0 0,-17 5-721 0 0,-53-250-2395 0 0,7 71 297 0 0,-10-72-974 0 0,0 0 0 0 0,17 59 1 0 0,-21-91-255 0 0,6-36-11459 0 0,-2 2 5171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9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21 13391 0 0,'0'-1'1027'0'0,"-1"-4"-763"0"0,1 5-268 0 0,0-1 0 0 0,0 1 0 0 0,0 0 0 0 0,0 0-1 0 0,0-1 1 0 0,0 1 0 0 0,0 0 0 0 0,0 0 0 0 0,0-1 0 0 0,0 1 0 0 0,0 0-1 0 0,0 0 1 0 0,0-1 0 0 0,0 1 0 0 0,0 0 0 0 0,0 0 0 0 0,0-1 0 0 0,0 1-1 0 0,0 0 1 0 0,0 0 0 0 0,0 0 0 0 0,1-1 0 0 0,-1 1 0 0 0,0 0-1 0 0,0 0 1 0 0,0-1 0 0 0,0 1 0 0 0,1 0 0 0 0,-1 0 0 0 0,0 0 0 0 0,0 0-1 0 0,0-1 1 0 0,1 1 0 0 0,-1 0 0 0 0,0 0 0 0 0,0 0 0 0 0,0 0 0 0 0,1 0-1 0 0,-1 0 1 0 0,0 0 0 0 0,0 0 0 0 0,1 0 0 0 0,-1 0 0 0 0,0-1-1 0 0,1 1 1 0 0,20-2 339 0 0,1 0-1 0 0,0 1 0 0 0,0 1 0 0 0,41 5 1 0 0,-12 3 946 0 0,49 14 0 0 0,36 23 4272 0 0,-133-44-5492 0 0,-1 0 0 0 0,0 0 1 0 0,0 0-1 0 0,0 1 0 0 0,0-1 1 0 0,0 1-1 0 0,0-1 0 0 0,0 1 1 0 0,0 0-1 0 0,0 0 0 0 0,-1 0 1 0 0,1 0-1 0 0,-1 0 0 0 0,1 0 1 0 0,-1 0-1 0 0,0 0 0 0 0,0 0 1 0 0,0 1-1 0 0,0-1 0 0 0,0 0 1 0 0,0 1-1 0 0,-1-1 0 0 0,1 1 1 0 0,-1-1-1 0 0,0 1 0 0 0,0-1 1 0 0,0 1-1 0 0,0-1 0 0 0,0 4 1 0 0,-2 7 176 0 0,0-1 0 0 0,-1 0 1 0 0,-1 0-1 0 0,-6 18 0 0 0,4-15 140 0 0,0 2-172 0 0,-2-1 0 0 0,0 0-1 0 0,0 0 1 0 0,-2 0 0 0 0,0-1 0 0 0,-14 15 0 0 0,-78 77 422 0 0,50-57-473 0 0,-8 11-584 0 0,-92 70 1 0 0,149-129-1142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5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36 232 5351 0 0,'-1'-8'79'0'0,"2"1"-1"0"0,-1-1 1 0 0,1 1-1 0 0,0-1 1 0 0,1 1-1 0 0,-1 0 1 0 0,1-1-1 0 0,1 1 0 0 0,0 0 1 0 0,0 0-1 0 0,0 1 1 0 0,1-1-1 0 0,6-8 1 0 0,-4 7 270 0 0,0 0 0 0 0,1 0 1 0 0,0 1-1 0 0,0 0 1 0 0,1 0-1 0 0,0 1 0 0 0,0 0 1 0 0,1 0-1 0 0,12-6 0 0 0,-10 7 328 0 0,57-25 3345 0 0,-59 27-3441 0 0,-1 1 0 0 0,1 0 1 0 0,-1 0-1 0 0,1 1 0 0 0,0 0 1 0 0,12 0-1 0 0,-16 1-280 0 0,-1 1-1 0 0,1 0 0 0 0,-1 0 1 0 0,0 0-1 0 0,1 1 0 0 0,-1-1 1 0 0,5 4-1 0 0,-4-3 63 0 0,0 0 1 0 0,-1 0-1 0 0,1 0 0 0 0,0-1 1 0 0,6 1-1 0 0,-8-1-237 0 0,0 0 0 0 0,0-1 1 0 0,0 1-1 0 0,0 0 0 0 0,0 0 0 0 0,-1 1 1 0 0,1-1-1 0 0,0 0 0 0 0,-1 1 0 0 0,1 0 0 0 0,-1 0 1 0 0,0 0-1 0 0,4 3 0 0 0,-5-4-92 0 0,1 1-1 0 0,-1 0 0 0 0,0 0 0 0 0,1-1 1 0 0,-1 1-1 0 0,0 0 0 0 0,0 0 1 0 0,0 0-1 0 0,0 0 0 0 0,0 1 0 0 0,-1-1 1 0 0,1 0-1 0 0,-1 0 0 0 0,1 0 1 0 0,-1 1-1 0 0,0-1 0 0 0,0 4 0 0 0,-1 29 178 0 0,1-27-178 0 0,0 1 0 0 0,0-1 0 0 0,-1 0 0 0 0,-2 9 0 0 0,-1 2 15 0 0,-1 0-1 0 0,-1 0 1 0 0,-1-1-1 0 0,-1 0 0 0 0,0 0 1 0 0,-1-1-1 0 0,-1 0 1 0 0,-17 21-1 0 0,7-13 113 0 0,-2 0 0 0 0,-1-2-1 0 0,-1 0 1 0 0,-1-2 0 0 0,-47 32 0 0 0,42-35 233 0 0,1 2 0 0 0,1 1 0 0 0,-37 35 0 0 0,64-56-337 0 0,0 1 0 0 0,0 0 0 0 0,1 0 1 0 0,-1 0-1 0 0,0 0 0 0 0,0 0 0 0 0,0 0 1 0 0,1 0-1 0 0,-1 0 0 0 0,0 1 0 0 0,1-1 1 0 0,-1 0-1 0 0,1 0 0 0 0,-1 0 0 0 0,1 1 1 0 0,0-1-1 0 0,0 0 0 0 0,-1 1 0 0 0,1-1 0 0 0,0 0 1 0 0,0 1-1 0 0,1 1 0 0 0,-1-2-31 0 0,1 0-1 0 0,-1 0 1 0 0,1 0-1 0 0,0 0 0 0 0,-1-1 1 0 0,1 1-1 0 0,0 0 1 0 0,0 0-1 0 0,-1-1 1 0 0,1 1-1 0 0,0-1 0 0 0,0 1 1 0 0,0-1-1 0 0,0 1 1 0 0,0-1-1 0 0,0 1 1 0 0,0-1-1 0 0,0 0 1 0 0,0 1-1 0 0,0-1 0 0 0,0 0 1 0 0,0 0-1 0 0,0 0 1 0 0,0 0-1 0 0,0 0 1 0 0,2 0-1 0 0,6-1 105 0 0,1-1 1 0 0,-1 0-1 0 0,0 0 1 0 0,0-1-1 0 0,0 0 1 0 0,-1-1-1 0 0,11-5 0 0 0,3-1 71 0 0,18-7-30 0 0,71-43-1 0 0,-88 45-120 0 0,0-1 1 0 0,-1-1-1 0 0,-1-2 0 0 0,20-21 0 0 0,9-16-757 0 0,84-84-5013 0 0,-108 121-1074 0 0,4 3-1661 0 0</inkml:trace>
  <inkml:trace contextRef="#ctx0" brushRef="#br0" timeOffset="1">1139 471 26063 0 0,'-6'13'2312'0'0,"2"-2"-1848"0"0,3-3-368 0 0,-2-2-216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6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48 224 3423 0 0,'-46'-34'264'0'0,"46"34"-262"0"0,0 0-1 0 0,0 0 1 0 0,0 0-1 0 0,0 0 1 0 0,-1 0-1 0 0,1 0 1 0 0,0 0-1 0 0,0 0 1 0 0,0 0-1 0 0,0 0 1 0 0,0 0-1 0 0,0 0 1 0 0,0-1-1 0 0,0 1 1 0 0,0 0-1 0 0,0 0 1 0 0,0 0-1 0 0,0 0 1 0 0,0 0-1 0 0,0 0 1 0 0,0 0-1 0 0,0 0 1 0 0,0 0-1 0 0,-1 0 1 0 0,1 0-1 0 0,0-1 1 0 0,0 1-1 0 0,0 0 1 0 0,0 0-1 0 0,0 0 0 0 0,0 0 1 0 0,0 0-1 0 0,0 0 1 0 0,0 0-1 0 0,1 0 1 0 0,-1 0-1 0 0,0-1 1 0 0,0 1-1 0 0,0 0 1 0 0,0 0-1 0 0,0 0 1 0 0,0 0-1 0 0,0 0 1 0 0,0 0-1 0 0,0 0 1 0 0,0 0-1 0 0,0 0 1 0 0,0 0-1 0 0,0 0 1 0 0,0 0-1 0 0,0 0 1 0 0,1-1-1 0 0,6 1 21 0 0,19 2-15 0 0,-14 0 79 0 0,0-2 151 0 0,43 4 1254 0 0,-45-3-1114 0 0,0-1 0 0 0,18 0-1 0 0,9-1 307 0 0,-4 2-1 0 0,0-2 0 0 0,37-4-1 0 0,110-7 2316 0 0,-72 7-1922 0 0,82-15 307 0 0,-54 5-798 0 0,23-3-35 0 0,1-1-54 0 0,-40 7-133 0 0,161-17 425 0 0,-12 3-166 0 0,-164 8-586 0 0,-61 9-5044 0 0,-22 3-721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7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167 17 2847 0 0,'4'0'214'0'0,"20"-1"-171"0"0,-13 1 83 0 0,1 0 1 0 0,19-4-1 0 0,-19 2 351 0 0,25-2-1 0 0,-2 2 307 0 0,-5 1 132 0 0,-25 2-618 0 0,-1-1 1 0 0,0 0-1 0 0,0 0 1 0 0,1 0 0 0 0,7-2-1 0 0,-11 2-97 0 0,0 0 0 0 0,-1-1 0 0 0,1 1 0 0 0,0 0 1 0 0,0 0-1 0 0,0 0 0 0 0,0 0 0 0 0,0 0 0 0 0,-1 0 0 0 0,1 0 0 0 0,0 0 0 0 0,0 0 0 0 0,0 0 0 0 0,0 0 0 0 0,1 1 0 0 0,-2-1-115 0 0,0 0 0 0 0,1 1 1 0 0,-1-1-1 0 0,0 0 0 0 0,0 0 0 0 0,0 1 1 0 0,0-1-1 0 0,0 0 0 0 0,0 0 0 0 0,0 1 1 0 0,1-1-1 0 0,-1 0 0 0 0,0 1 0 0 0,0-1 1 0 0,0 0-1 0 0,0 0 0 0 0,0 1 0 0 0,0-1 1 0 0,0 0-1 0 0,-1 0 0 0 0,1 1 0 0 0,0-1 1 0 0,0 0-1 0 0,0 1 0 0 0,0-1 0 0 0,0 0 1 0 0,0 0-1 0 0,0 1 0 0 0,-1-1 0 0 0,1 0 1 0 0,-2 3 275 0 0,0 0 1 0 0,0-1-1 0 0,0 1 0 0 0,0-1 1 0 0,0 1-1 0 0,-1-1 1 0 0,-4 3-1 0 0,-18 12 989 0 0,-1 2-627 0 0,-1-2-1 0 0,0 0 0 0 0,-34 13 1 0 0,21-15-1019 0 0,-51 12-1 0 0,33-14-5654 0 0,24-7-232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7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0 340 4031 0 0,'8'-8'83'0'0,"-1"0"0"0"0,0 0 0 0 0,0 0-1 0 0,-1-1 1 0 0,0 0 0 0 0,6-11 0 0 0,-6 9 164 0 0,34-67 1244 0 0,2-4 111 0 0,-35 71-1099 0 0,2-4 843 0 0,16-20 0 0 0,-22 31-972 0 0,0 1 0 0 0,0-1 1 0 0,1 1-1 0 0,-1 0 1 0 0,1 0-1 0 0,0 0 1 0 0,0 0-1 0 0,0 1 0 0 0,9-4 1 0 0,-11 5-270 0 0,-1 0-1 0 0,1 1 1 0 0,0-1 0 0 0,0 1-1 0 0,-1 0 1 0 0,1-1 0 0 0,0 1-1 0 0,0 0 1 0 0,0 0 0 0 0,-1 0-1 0 0,1 1 1 0 0,0-1-1 0 0,0 0 1 0 0,0 1 0 0 0,-1-1-1 0 0,1 1 1 0 0,0-1 0 0 0,-1 1-1 0 0,1 0 1 0 0,0 0 0 0 0,-1-1-1 0 0,1 1 1 0 0,-1 1 0 0 0,1-1-1 0 0,-1 0 1 0 0,0 0 0 0 0,1 0-1 0 0,-1 1 1 0 0,0-1 0 0 0,0 1-1 0 0,0-1 1 0 0,0 1 0 0 0,0-1-1 0 0,0 3 1 0 0,3 3 54 0 0,-1 0 1 0 0,0 1 0 0 0,0 0-1 0 0,-1-1 1 0 0,0 1-1 0 0,0 9 1 0 0,-1-8-29 0 0,-1-1 0 0 0,0 1-1 0 0,0 0 1 0 0,-1 0 0 0 0,-3 13 0 0 0,2-14-105 0 0,0 1 1 0 0,1-1-1 0 0,0 0 1 0 0,1 1-1 0 0,0-1 1 0 0,1 13 0 0 0,5 6-2625 0 0,5-24-3268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8.2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164 13 2847 0 0,'-7'-8'368'0'0,"6"8"-372"0"0,-8-4 823 0 0,9 4-799 0 0,1 0 1 0 0,-1 0 0 0 0,0 0 0 0 0,0 0 0 0 0,0 0-1 0 0,0 0 1 0 0,0 0 0 0 0,0 0 0 0 0,0 0 0 0 0,0 0 0 0 0,0 0-1 0 0,0 1 1 0 0,0-1 0 0 0,0 0 0 0 0,0 0 0 0 0,0 0 0 0 0,0 0-1 0 0,0 0 1 0 0,0 0 0 0 0,0 0 0 0 0,1 0 0 0 0,-1 0 0 0 0,0 1-1 0 0,0-1 1 0 0,0 0 0 0 0,0 0 0 0 0,0 0 0 0 0,0 0-1 0 0,0 0 1 0 0,-1 0 0 0 0,1 0 0 0 0,0 0 0 0 0,0 0 0 0 0,0 0-1 0 0,0 1 1 0 0,0-1 0 0 0,0 0 0 0 0,0 0 0 0 0,0 0 0 0 0,0 0-1 0 0,0 0 1 0 0,0 0 0 0 0,0 0 0 0 0,0 0 0 0 0,0 0 0 0 0,0 0-1 0 0,0 0 1 0 0,0 0 0 0 0,-1 0 0 0 0,1 1 0 0 0,0-1-1 0 0,0 0 1 0 0,0 0 0 0 0,0 0 0 0 0,0 0 0 0 0,0 0 0 0 0,0 0-1 0 0,0 0 1 0 0,0 0 0 0 0,0 0 0 0 0,-1 0 0 0 0,2 1 126 0 0,-1 0 1 0 0,0-1-1 0 0,0 1 1 0 0,0 0 0 0 0,0 0-1 0 0,1 0 1 0 0,-1 0-1 0 0,0 0 1 0 0,-1 0-1 0 0,1 0 1 0 0,0 0-1 0 0,0 0 1 0 0,0 0 0 0 0,-1 0-1 0 0,1-1 1 0 0,0 1-1 0 0,-1 0 1 0 0,1 0-1 0 0,0 0 1 0 0,-1 0 0 0 0,1-1-1 0 0,-1 1 1 0 0,0 0-1 0 0,1-1 1 0 0,-1 1-1 0 0,0 0 1 0 0,-1 0-1 0 0,1 0-65 0 0,0 0-1 0 0,0 0 0 0 0,1 0 0 0 0,-1 1 0 0 0,0-1 0 0 0,0 0 0 0 0,0 0 0 0 0,1 0 0 0 0,-1 1 1 0 0,1-1-1 0 0,-1 0 0 0 0,1 1 0 0 0,-1-1 0 0 0,1 1 0 0 0,0-1 0 0 0,0 2 0 0 0,0 9 686 0 0,0 0 0 0 0,0 0 0 0 0,-4 18 0 0 0,3-17-227 0 0,-1 1 0 0 0,2 22 0 0 0,11 136 4716 0 0,-14 82-2804 0 0,-1-44-1680 0 0,4 416 1564 0 0,0-585-2156 0 0,0 27 237 0 0,-3 0 0 0 0,-13 74 0 0 0,13-127-351 0 0,-20 141 709 0 0,19-101-368 0 0,-2-1-1 0 0,-22 88 1 0 0,-2-21 221 0 0,29-119-572 0 0,-3-10-688 0 0,-2-45-2264 0 0,5 17-5706 0 0,2 15 660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9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0 642 2359 0 0,'18'-11'84'0'0,"0"-1"0"0"0,19-17-1 0 0,-6 4 346 0 0,121-107 1856 0 0,-16 12-360 0 0,88-43 3327 0 0,-177 134-4140 0 0,0 2 1 0 0,2 2 0 0 0,54-20-1 0 0,-95 42-1372 0 0,35-11 955 0 0,-17 8-5860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0.0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2815 0 0,'22'-4'474'0'0,"0"0"-1"0"0,1 1 0 0 0,-1 1 0 0 0,0 1 0 0 0,1 1 0 0 0,29 4 0 0 0,-44-4 113 0 0,1 2-1 0 0,-1-1 1 0 0,1 1-1 0 0,-1 1 1 0 0,1-1-1 0 0,12 8 1 0 0,-19-10-382 0 0,0 1 1 0 0,0 0 0 0 0,0 1 0 0 0,0-1-1 0 0,0 0 1 0 0,-1 0 0 0 0,1 1 0 0 0,0-1-1 0 0,-1 1 1 0 0,1-1 0 0 0,-1 1 0 0 0,0 0-1 0 0,1 0 1 0 0,-1 0 0 0 0,0-1 0 0 0,0 1-1 0 0,0 0 1 0 0,0 0 0 0 0,-1 1-1 0 0,1-1 1 0 0,0 0 0 0 0,-1 0 0 0 0,0 0-1 0 0,1 0 1 0 0,-1 0 0 0 0,0 1 0 0 0,0-1-1 0 0,0 0 1 0 0,0 0 0 0 0,-1 4 0 0 0,-2 17 990 0 0,3-20-1049 0 0,0 0-1 0 0,0 0 1 0 0,0-1-1 0 0,-1 1 1 0 0,1 0-1 0 0,-1 0 1 0 0,1 0-1 0 0,-1-1 1 0 0,-2 5-1 0 0,-24 29 1149 0 0,24-29-1132 0 0,-1 1 1 0 0,-1-1 0 0 0,1 0 0 0 0,-1 0 0 0 0,-1 0-1 0 0,1-1 1 0 0,-1 0 0 0 0,-7 6 0 0 0,1-1-253 0 0,0 1-1 0 0,-10 13 1 0 0,-6 10-5340 0 0,7-7-1564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8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2359 0 0,'0'0'666'0'0,"3"0"-170"0"0,17 0 1219 0 0,22 2 1 0 0,-21-1-1069 0 0,-12-1-286 0 0,0 1-1 0 0,0-2 1 0 0,0 1-1 0 0,1-1 1 0 0,-1-1 0 0 0,0 0-1 0 0,-1 0 1 0 0,1 0-1 0 0,0-1 1 0 0,-1-1-1 0 0,1 1 1 0 0,-1-1-1 0 0,0-1 1 0 0,13-9-1 0 0,8-1 441 0 0,-21 12-651 0 0,-8 3-143 0 0,0 0 1 0 0,0 0-1 0 0,0 0 1 0 0,1 0-1 0 0,-1 0 1 0 0,0 0-1 0 0,0 0 1 0 0,0 0-1 0 0,1 0 1 0 0,-1 0-1 0 0,0 0 0 0 0,0-1 1 0 0,0 1-1 0 0,1 0 1 0 0,-1 0-1 0 0,0 0 1 0 0,0 0-1 0 0,0 0 1 0 0,0 0-1 0 0,0-1 1 0 0,1 1-1 0 0,-1 0 0 0 0,0 0 1 0 0,0 0-1 0 0,0-1 1 0 0,0 1-1 0 0,0 0 1 0 0,0 0-1 0 0,0 0 1 0 0,0 0-1 0 0,0-1 1 0 0,0 1-1 0 0,0 0 1 0 0,0 0-1 0 0,0-1 0 0 0,2-1 42 0 0,10-2 489 0 0,-10 3-709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2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2527 0 0,'185'29'219'0'0,"-87"-11"-102"0"0,426 78 3126 0 0,-23 39-2291 0 0,48 58-569 0 0,-219-89-128 0 0,-88-30-80 0 0,-145-42-103 0 0,311 103 154 0 0,-8 22-172 0 0,-265-95-94 0 0,106 45-2426 0 0,-160-75 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6.1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3247 0 0,'2'1'251'0'0,"2"2"-84"0"0,-1-1-1 0 0,1 1 1 0 0,-1 0-1 0 0,1 0 1 0 0,-1 0-1 0 0,0 0 1 0 0,0 0-1 0 0,0 1 1 0 0,-1-1 0 0 0,1 1-1 0 0,-1 0 1 0 0,0-1-1 0 0,3 9 1 0 0,3 4 640 0 0,7 15 704 0 0,-1 0 1 0 0,-2 2 0 0 0,16 65-1 0 0,12 33 2740 0 0,-37-125-4072 0 0,-1 0 0 0 0,0 0 1 0 0,-1 0-1 0 0,0 0 0 0 0,0 0 1 0 0,0 1-1 0 0,0-1 0 0 0,-1 0 1 0 0,-1 12-1 0 0,0-15-137 0 0,1 0-1 0 0,-1 0 1 0 0,0 0 0 0 0,0 0-1 0 0,0 0 1 0 0,0 0 0 0 0,-1 0 0 0 0,1 0-1 0 0,-1 0 1 0 0,1-1 0 0 0,-1 1 0 0 0,0-1-1 0 0,0 1 1 0 0,-1-1 0 0 0,1 0 0 0 0,0 0-1 0 0,-1 0 1 0 0,1 0 0 0 0,-1 0-1 0 0,-5 3 1 0 0,-1-4-595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6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2935 0 0,'3'2'214'0'0,"34"50"1773"0"0,-2 1 0 0 0,29 60 0 0 0,-37-65-424 0 0,-14-25 260 0 0,16 40 0 0 0,-22-45-760 0 0,-1 0-1 0 0,5 28 0 0 0,-10-38-762 0 0,0 0-1 0 0,0 0 0 0 0,-1-1 0 0 0,0 1 0 0 0,-1 0 1 0 0,1 0-1 0 0,-2 0 0 0 0,-2 13 0 0 0,2-13-569 0 0,2-7 400 0 0,0 0 1 0 0,-1 0-1 0 0,1 0 1 0 0,0 1 0 0 0,-1-1-1 0 0,1 0 1 0 0,-1 0-1 0 0,1 0 1 0 0,-1 0-1 0 0,1 0 1 0 0,-2 1 0 0 0,2-2-494 0 0,-1 1 1 0 0,1-1 0 0 0,-1 1-1 0 0,1-1 1 0 0,-1 0 0 0 0,1 0 0 0 0,-1 1-1 0 0,1-1 1 0 0,-1 0 0 0 0,0 0-1 0 0,1 0 1 0 0,-1 1 0 0 0,1-1-1 0 0,-1 0 1 0 0,0 0 0 0 0,0 0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5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616 0 3823 0 0,'-6'9'1979'0'0,"0"-1"0"0"0,0 1-1 0 0,-8 15 1 0 0,14-23-1886 0 0,-23 51 2957 0 0,7-14-1820 0 0,-89 217 2956 0 0,57-134-2359 0 0,-65 121 0 0 0,37-96-294 0 0,38-69-778 0 0,4-9-104 0 0,-22 43 314 0 0,40-82-682 0 0,9-14-278 0 0,-1-1 0 0 0,-1 0 1 0 0,0 0-1 0 0,-16 17 0 0 0,25-31-178 0 0,16-16-6929 0 0,-4 4 1567 0 0,3-1-1132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6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457 23 1951 0 0,'3'-3'184'0'0,"-3"3"-161"0"0,1-1-1 0 0,-1 1 0 0 0,0 0 1 0 0,1 0-1 0 0,-1-1 1 0 0,0 1-1 0 0,0 0 0 0 0,1 0 1 0 0,-1-1-1 0 0,0 1 0 0 0,0 0 1 0 0,1-1-1 0 0,-1 1 0 0 0,0-1 1 0 0,0 1-1 0 0,0 0 0 0 0,0-1 1 0 0,0 1-1 0 0,1 0 0 0 0,-1-1 1 0 0,0 1-1 0 0,0-1 0 0 0,0 1 1 0 0,0 0-1 0 0,0-1 0 0 0,0 1 1 0 0,0-1-1 0 0,-1 1 0 0 0,1 0 1 0 0,0-1-1 0 0,0 1 0 0 0,0-1 1 0 0,0 1-1 0 0,0 0 0 0 0,-1-1 1 0 0,1 1-1 0 0,0 0 0 0 0,0-1 1 0 0,0 1-1 0 0,-1 0 0 0 0,1 0 1 0 0,0-1-1 0 0,-1 1 0 0 0,1 0 1 0 0,0-1-1 0 0,-1 1 0 0 0,1 0 1 0 0,0 0-1 0 0,-1 0 0 0 0,1 0 1 0 0,0-1-1 0 0,-1 1 1 0 0,1 0-1 0 0,0 0 0 0 0,-1 0 1 0 0,0 0-1 0 0,-1-1 105 0 0,0 1-1 0 0,0-1 1 0 0,0 1 0 0 0,0-1-1 0 0,0 1 1 0 0,0 0-1 0 0,0 0 1 0 0,0 0 0 0 0,0 0-1 0 0,-3 1 1 0 0,-12 5 1537 0 0,1 2 0 0 0,-1-1-1 0 0,2 2 1 0 0,-19 12 0 0 0,0 0-66 0 0,32-20-1502 0 0,0 0 0 0 0,0 0 1 0 0,0-1-1 0 0,0 1 0 0 0,0-1 0 0 0,-1 1 0 0 0,1-1 0 0 0,-4 1 0 0 0,4-1-45 0 0,0 0 0 0 0,0 0 0 0 0,0 0 0 0 0,0 1 0 0 0,0-1 0 0 0,1 1-1 0 0,-1-1 1 0 0,0 1 0 0 0,0 0 0 0 0,1-1 0 0 0,-1 1 0 0 0,-1 1 0 0 0,-20 23 712 0 0,6-6-166 0 0,10-11-307 0 0,1 0-1 0 0,0 0 1 0 0,1 1-1 0 0,-1 0 1 0 0,2 0 0 0 0,-7 17-1 0 0,5-12 88 0 0,-1-1-1 0 0,-8 14 1 0 0,5-12-122 0 0,4-7-74 0 0,1-1 1 0 0,0 1 0 0 0,1 1 0 0 0,-5 10 0 0 0,-9 18 400 0 0,14-30-443 0 0,1 0 0 0 0,-1 1 0 0 0,1-1 0 0 0,1 0 0 0 0,-4 16 0 0 0,2-7 159 0 0,1-1 0 0 0,-8 19 0 0 0,-2 7 177 0 0,4-7 367 0 0,-6 48-1 0 0,14-69-643 0 0,0 0-1 0 0,1 0 1 0 0,0 0-1 0 0,1-1 1 0 0,1 1-1 0 0,0 0 1 0 0,4 14-1 0 0,-2-14 122 0 0,0-1-1 0 0,1 1 1 0 0,0-1-1 0 0,10 16 1 0 0,-12-23-135 0 0,0-1 1 0 0,1 1-1 0 0,-1-1 1 0 0,1 1-1 0 0,0-1 1 0 0,1 0 0 0 0,-1 0-1 0 0,1-1 1 0 0,0 0-1 0 0,-1 1 1 0 0,1-2-1 0 0,8 5 1 0 0,-9-6-117 0 0,1 0-1 0 0,-1 1 1 0 0,0-1-1 0 0,1-1 1 0 0,-1 1 0 0 0,1-1-1 0 0,-1 1 1 0 0,1-1 0 0 0,-1-1-1 0 0,7 0 1 0 0,0 0-16 0 0,-10 1-65 0 0,-1 0 1 0 0,1 0-1 0 0,-1 0 0 0 0,1 0 0 0 0,-1 0 1 0 0,0 0-1 0 0,1 0 0 0 0,-1 0 0 0 0,1 0 1 0 0,-1 0-1 0 0,0-1 0 0 0,1 1 0 0 0,-1 0 1 0 0,1 0-1 0 0,-1 0 0 0 0,0-1 0 0 0,1 1 1 0 0,-1 0-1 0 0,0 0 0 0 0,1-1 0 0 0,-1 1 1 0 0,0 0-1 0 0,0-1 0 0 0,1 1 0 0 0,-1 0 1 0 0,0-1-1 0 0,0 1 0 0 0,1-1 0 0 0,-1 1 1 0 0,0 0-1 0 0,0-1 0 0 0,0 1 0 0 0,0-1 1 0 0,0 1-1 0 0,0 0 0 0 0,0-1 0 0 0,0 0 1 0 0,2-3-279 0 0,5-1-1789 0 0,-1 1-973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7.9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218 35 2071 0 0,'0'0'912'0'0,"-2"-9"195"0"0,1 7-978 0 0,1 1 0 0 0,-1 0 0 0 0,0-1 0 0 0,0 1-1 0 0,1 0 1 0 0,-1 0 0 0 0,0 0 0 0 0,0 0 0 0 0,0 0 0 0 0,0 0 0 0 0,-1 0-1 0 0,1 0 1 0 0,-1-1 0 0 0,1 2 80 0 0,1-1-101 0 0,-1 1-1 0 0,1-1 1 0 0,-1 0-1 0 0,0 1 0 0 0,1-1 1 0 0,-1 1-1 0 0,0-1 1 0 0,0 1-1 0 0,1-1 0 0 0,-1 1 1 0 0,0 0-1 0 0,0-1 1 0 0,1 1-1 0 0,-1 0 0 0 0,0-1 1 0 0,0 1-1 0 0,0 0 1 0 0,0 0-1 0 0,-1 0 0 0 0,2 0 33 0 0,-19 1 1422 0 0,-11-2 3074 0 0,29 1-4224 0 0,-1 0-270 0 0,-30 12 1721 0 0,30-12-1582 0 0,-10-1 263 0 0,-8-4-184 0 0,18 4-200 0 0,-8 0 176 0 0,9 0-325 0 0,1 2 0 0 0,-1-1 0 0 0,1 0 0 0 0,-1 0-1 0 0,1 0 1 0 0,-1 0 0 0 0,1 0 0 0 0,0 0 0 0 0,-1 0 0 0 0,1 1 0 0 0,-1-1-1 0 0,1 0 1 0 0,-1 0 0 0 0,1 0 0 0 0,0 1 0 0 0,-1-1 0 0 0,1 0 0 0 0,0 1-1 0 0,-1-1 1 0 0,1 0 0 0 0,0 1 0 0 0,-1-1 0 0 0,1 1 0 0 0,0-1-1 0 0,0 0 1 0 0,-1 1 0 0 0,1-1 0 0 0,0 1 0 0 0,0 0 0 0 0,0-1-5 0 0,0 0 1 0 0,0 0 0 0 0,0 0 0 0 0,0 1-1 0 0,0-1 1 0 0,0 0 0 0 0,-1 0-1 0 0,1 1 1 0 0,0-1 0 0 0,0 0 0 0 0,0 0-1 0 0,0 0 1 0 0,0 0 0 0 0,0 1-1 0 0,-1-1 1 0 0,1 0 0 0 0,0 0 0 0 0,0 0-1 0 0,0 0 1 0 0,0 0 0 0 0,-1 1-1 0 0,1-1 1 0 0,0 0 0 0 0,0 0 0 0 0,0 0-1 0 0,-1 0 1 0 0,1 0 0 0 0,0 0-1 0 0,0 0 1 0 0,0 0 0 0 0,-1 0 0 0 0,1 0-1 0 0,0 0 1 0 0,0 0 0 0 0,-1 0-1 0 0,1 0 1 0 0,0 0 0 0 0,0 0-1 0 0,0 0 1 0 0,-1 0 0 0 0,1 0 0 0 0,0 0-1 0 0,0 0 1 0 0,0 0 0 0 0,-1 0-1 0 0,1 0 1 0 0,0-1 0 0 0,0 1 0 0 0,0 0-1 0 0,0 0 1 0 0,-1 0 0 0 0,1 0-1 0 0,0-1 1 0 0,-1 2 19 0 0,1-1-1 0 0,-1 0 1 0 0,0 0-1 0 0,1 1 1 0 0,-1-1-1 0 0,0 0 1 0 0,1 1-1 0 0,-1-1 1 0 0,1 0 0 0 0,-1 1-1 0 0,0-1 1 0 0,1 1-1 0 0,-1-1 1 0 0,1 1-1 0 0,0-1 1 0 0,-1 1-1 0 0,1 0 1 0 0,-1-1-1 0 0,1 1 1 0 0,0-1-1 0 0,-1 1 1 0 0,1 0-1 0 0,0-1 1 0 0,0 1-1 0 0,-1 1 1 0 0,-7 20 630 0 0,5-20-364 0 0,3-2-284 0 0,0 0 0 0 0,0 0 0 0 0,0 0-1 0 0,0 0 1 0 0,0 0 0 0 0,-1 0 0 0 0,1 0-1 0 0,0 0 1 0 0,0 1 0 0 0,0-1 0 0 0,0 0-1 0 0,0 0 1 0 0,0 0 0 0 0,0 0 0 0 0,0 0-1 0 0,0 0 1 0 0,-1 0 0 0 0,1 0 0 0 0,0 0-1 0 0,0 0 1 0 0,0 0 0 0 0,0 0 0 0 0,0 0-1 0 0,0 0 1 0 0,0 1 0 0 0,0-1 0 0 0,0 0-1 0 0,0 0 1 0 0,0 0 0 0 0,0 0 0 0 0,0 0-1 0 0,0 0 1 0 0,0 0 0 0 0,0 0 0 0 0,-1 1-1 0 0,1-1 1 0 0,0 0 0 0 0,0 0 0 0 0,0 0-1 0 0,0 0 1 0 0,0 0 0 0 0,1 0 0 0 0,-1 0 0 0 0,-9 49 1406 0 0,9-30-1003 0 0,2 26 0 0 0,0 3 15 0 0,0-31-221 0 0,0 0 1 0 0,1 0-1 0 0,1 0 0 0 0,0-1 1 0 0,9 22-1 0 0,-12-34-131 0 0,1 0-1 0 0,0 0 1 0 0,-1 0-1 0 0,1 0 0 0 0,1-1 1 0 0,-1 1-1 0 0,0 0 1 0 0,1-1-1 0 0,4 5 1 0 0,-6-7 64 0 0,7 3 125 0 0,-8-4-235 0 0,1 0-1 0 0,-1 1 1 0 0,1-1-1 0 0,-1 1 1 0 0,1-1 0 0 0,-1 0-1 0 0,1 1 1 0 0,0-1-1 0 0,-1 0 1 0 0,1 0 0 0 0,-1 1-1 0 0,1-1 1 0 0,0 0-1 0 0,-1 0 1 0 0,1 0 0 0 0,0 0-1 0 0,-1 0 1 0 0,1 0-1 0 0,1 0 1 0 0,17-2 333 0 0,-17 2-211 0 0,1-2-13 0 0,3-1-76 0 0,-1 0 0 0 0,1-1 0 0 0,0 1 0 0 0,-1-1 0 0 0,0-1 0 0 0,0 1 0 0 0,0-1 0 0 0,-1 0 0 0 0,1 0 0 0 0,6-10 0 0 0,1-5 110 0 0,17-39 0 0 0,-8 14-32 0 0,2-12-139 0 0,-11 28 2 0 0,-9 19 32 0 0,1 0 1 0 0,0 0-1 0 0,7-11 1 0 0,-10 19 174 0 0,-13 18-65 0 0,9-14-105 0 0,1 1-1 0 0,0 0 0 0 0,0 0 0 0 0,0 1 1 0 0,1-1-1 0 0,-1 0 0 0 0,-1 7 0 0 0,-1 0 59 0 0,2-4 16 0 0,0 1-1 0 0,0-1 1 0 0,0 1 0 0 0,1 0-1 0 0,0 0 1 0 0,1-1 0 0 0,0 12-1 0 0,-1-2 27 0 0,2-7-34 0 0,-1-1 0 0 0,2 0 0 0 0,-1 0 0 0 0,3 8 0 0 0,-2-9-13 0 0,-1-3 8 0 0,1 1 0 0 0,-1 0 0 0 0,1 0 0 0 0,0-1 0 0 0,0 1 0 0 0,1-1 0 0 0,-1 0 0 0 0,1 0 0 0 0,0 0 0 0 0,6 6 0 0 0,-9-9-88 0 0,1 0-2 0 0,0-1 0 0 0,-1 1 0 0 0,1 0-1 0 0,0-1 1 0 0,0 1 0 0 0,-1 0-1 0 0,1-1 1 0 0,0 1 0 0 0,0-1 0 0 0,0 0-1 0 0,0 1 1 0 0,1 0 0 0 0,15 5 78 0 0,11 8-197 0 0,-27-14-547 0 0,1 0-248 0 0,11 1-1572 0 0,13-2-9483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8.5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2071 0 0,'0'0'4303'0'0,"2"1"-3720"0"0,1 0-9 0 0,-1 1 0 0 0,1 0 1 0 0,0 0-1 0 0,-1 0 0 0 0,0 0 1 0 0,0 1-1 0 0,0-1 1 0 0,0 0-1 0 0,0 1 0 0 0,0 0 1 0 0,0-1-1 0 0,1 4 0 0 0,0 2 108 0 0,-1 0-1 0 0,0 0 0 0 0,3 15 1 0 0,-3 6 357 0 0,0-1 0 0 0,-2 1 0 0 0,-6 53 0 0 0,3-56-402 0 0,-3 11 186 0 0,2-17-8 0 0,4-18 176 0 0,2-7 601 0 0,6-23-1428 0 0,1 1 0 0 0,18-40 0 0 0,-20 54-164 0 0,15-24-1 0 0,-19 33 2 0 0,0 0 1 0 0,1 0-1 0 0,-1 0 0 0 0,1 1 1 0 0,0 0-1 0 0,0-1 0 0 0,0 1 0 0 0,9-5 1 0 0,-12 8 51 0 0,11-3 27 0 0,-1 1-16 0 0,-3 0-19 0 0,-7 2 915 0 0,4 1-7 0 0,-3 0-2545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9.6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1 775 4895 0 0,'0'0'375'0'0,"2"0"-244"0"0,5-2 217 0 0,-1 1-1 0 0,1-1 1 0 0,-1 0 0 0 0,0 0 0 0 0,1-1 0 0 0,-1 0-1 0 0,0 0 1 0 0,0 0 0 0 0,-1-1 0 0 0,9-6 0 0 0,4-6 1624 0 0,27-29 1 0 0,-27 25-934 0 0,0-1-27 0 0,-1-1 0 0 0,-2 0 0 0 0,22-40-1 0 0,-17 26-375 0 0,99-206 2491 0 0,-76 147-2474 0 0,-17 31-272 0 0,-23 56-314 0 0,0 0-1 0 0,-1-1 1 0 0,0 0 0 0 0,-1 1-1 0 0,1-14 1 0 0,-2 21-45 0 0,0 0-18 0 0,0 0 1 0 0,0 1-1 0 0,0-1 1 0 0,0 0-1 0 0,0 0 1 0 0,-1 1-1 0 0,1-1 1 0 0,0 0 0 0 0,0 0-1 0 0,-1 1 1 0 0,1-1-1 0 0,0 0 1 0 0,-1 1-1 0 0,1-1 1 0 0,-1 1-1 0 0,1-1 1 0 0,-1 0-1 0 0,1 1 1 0 0,-1-1-1 0 0,1 1 1 0 0,-1-1-1 0 0,0 1 1 0 0,-1-1-1 0 0,1-1 18 0 0,-1 1 10 0 0,-1-1-1 0 0,1 1 1 0 0,0 0-1 0 0,-1 0 1 0 0,1 0-1 0 0,-1 0 1 0 0,1 1-1 0 0,-1-1 1 0 0,-2 0-1 0 0,-1 0 38 0 0,5 1-45 0 0,-1-1 0 0 0,0 1 0 0 0,0 0-1 0 0,1 1 1 0 0,-1-1 0 0 0,0 0 0 0 0,0 0 0 0 0,1 1-1 0 0,-1-1 1 0 0,0 1 0 0 0,1 0 0 0 0,-1-1 0 0 0,0 1 0 0 0,-2 2-1 0 0,3-3 12 0 0,-10 7 39 0 0,1 1 0 0 0,0 0 0 0 0,0 1 0 0 0,0 0 0 0 0,1 1 0 0 0,1 0 0 0 0,-10 13 0 0 0,11-11 18 0 0,1-1-1 0 0,0 2 1 0 0,1-1 0 0 0,0 1-1 0 0,-5 22 1 0 0,7-26-51 0 0,-11 47 261 0 0,2 1 1 0 0,-6 82 0 0 0,6 117 1230 0 0,11-242-1324 0 0,2 0 0 0 0,0 0 0 0 0,1 0 0 0 0,0-1-1 0 0,1 1 1 0 0,0-1 0 0 0,1 1 0 0 0,7 14 0 0 0,-10-27-150 0 0,-1 0 1 0 0,1 0-1 0 0,0 0 0 0 0,-1 0 1 0 0,1-1-1 0 0,0 1 1 0 0,0 0-1 0 0,0-1 0 0 0,0 1 1 0 0,0 0-1 0 0,0-1 0 0 0,-1 1 1 0 0,1-1-1 0 0,0 0 0 0 0,0 1 1 0 0,1-1-1 0 0,-1 0 1 0 0,0 1-1 0 0,0-1 0 0 0,1 0 1 0 0,0 0 189 0 0,16-4 587 0 0,-16 2-797 0 0,14-21 126 0 0,-14 18-243 0 0,1 0 0 0 0,-1 0 0 0 0,1 0 0 0 0,-1-1-1 0 0,-1 1 1 0 0,2-8 0 0 0,-1-19-3234 0 0,-2 22-3774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0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16 184 3567 0 0,'0'0'3594'0'0,"3"2"-2657"0"0,18 9 1004 0 0,-20-10-950 0 0,11-1 1146 0 0,-8-1-1673 0 0,0 1-1 0 0,0-1 1 0 0,0 0 0 0 0,0 0-1 0 0,0 0 1 0 0,0-1-1 0 0,-1 0 1 0 0,1 1 0 0 0,5-5-1 0 0,-7 5-307 0 0,30-13 1587 0 0,-26 12-1503 0 0,1-1 0 0 0,-1 0 1 0 0,9-5-1 0 0,-9 4-56 0 0,1 0 0 0 0,-1-1-1 0 0,0 0 1 0 0,0 0 0 0 0,0 0-1 0 0,-1-1 1 0 0,0 0 0 0 0,8-11-1 0 0,-11 14-168 0 0,0 0-1 0 0,0 0 1 0 0,0 0-1 0 0,-1-1 0 0 0,1 1 1 0 0,-1-1-1 0 0,0 1 1 0 0,0-1-1 0 0,0 1 0 0 0,0-1 1 0 0,0 0-1 0 0,-1 0 0 0 0,0-4 1 0 0,0 7 58 0 0,0-1-13 0 0,-3-5-36 0 0,-5-1 37 0 0,5 6-40 0 0,-1 0-1 0 0,1-1 0 0 0,-1 1 0 0 0,0 0 0 0 0,0 1 0 0 0,1-1 1 0 0,-7-1-1 0 0,8 2 33 0 0,0 1 0 0 0,-5-1-31 0 0,3 1 20 0 0,-7-1-19 0 0,0-1 36 0 0,6 2 35 0 0,2 0-93 0 0,-18 9 350 0 0,-13 5 636 0 0,32-13-587 0 0,-17 9 32 0 0,9-5 189 0 0,-10 17-243 0 0,19-20-146 0 0,-1 0-177 0 0,0 1 0 0 0,-1 0 0 0 0,1 0 0 0 0,1 0 0 0 0,-1 0 0 0 0,0 0 1 0 0,1 0-1 0 0,-2 5 0 0 0,-6 23 296 0 0,5-20-262 0 0,1 0 1 0 0,0 0 0 0 0,1 0 0 0 0,0 0 0 0 0,0 0-1 0 0,2 0 1 0 0,-1 12 0 0 0,2-19-52 0 0,-1 0 0 0 0,0 0 0 0 0,1 0 0 0 0,0 0 0 0 0,0-1 0 0 0,0 1 0 0 0,4 7 0 0 0,-2-4 46 0 0,1-1 52 0 0,-1-5-126 0 0,3 11 81 0 0,-4-6-9 0 0,-2-4-56 0 0,1 0-1 0 0,-1 0 1 0 0,1 0 0 0 0,-1-1 0 0 0,1 1-1 0 0,0 0 1 0 0,0-1 0 0 0,0 1-1 0 0,0 0 1 0 0,0-1 0 0 0,0 1 0 0 0,2 0-1 0 0,5 4 44 0 0,-3-5-69 0 0,6-1 153 0 0,0-3 399 0 0,-1 1-521 0 0,7 3 367 0 0,-1 10 239 0 0,-16-9-627 0 0,1-2-8 0 0,-1 1 0 0 0,0-1 1 0 0,1 0-1 0 0,-1 1 1 0 0,1-1-1 0 0,-1 1 1 0 0,1-1-1 0 0,-1 0 1 0 0,1 1-1 0 0,-1-1 1 0 0,1 0-1 0 0,-1 0 1 0 0,1 1-1 0 0,-1-1 0 0 0,1 0 1 0 0,-1 0-1 0 0,1 0 1 0 0,-1 0-1 0 0,1 1 1 0 0,0-1-1 0 0,-1 0 1 0 0,1 0-1 0 0,-1 0 1 0 0,2-1-1 0 0,7 2 10 0 0,-1-2-28 0 0,-6 0-127 0 0,0 1-771 0 0,10-4-841 0 0,3-2-5209 0 0,-2-2-2236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167 0 16583 0 0,'-41'22'375'0'0,"41"-22"-374"0"0,-1 0 0 0 0,1 1 0 0 0,0-1 1 0 0,0 0-1 0 0,0 0 0 0 0,-1 1 0 0 0,1-1 0 0 0,0 0 1 0 0,0 1-1 0 0,0-1 0 0 0,0 0 0 0 0,0 0 0 0 0,0 1 0 0 0,0-1 1 0 0,0 0-1 0 0,0 1 0 0 0,0-1 0 0 0,0 0 0 0 0,0 1 1 0 0,0-1-1 0 0,0 0 0 0 0,0 1 0 0 0,0-1 0 0 0,0 0 0 0 0,0 1 1 0 0,0-1-1 0 0,0 0 0 0 0,1 0 0 0 0,-1 1 0 0 0,0-1 0 0 0,0 0 1 0 0,0 1-1 0 0,1-1 0 0 0,-1 0 0 0 0,0 0 0 0 0,0 1 1 0 0,0-1-1 0 0,1 0 0 0 0,-1 0 0 0 0,0 0 0 0 0,1 0 0 0 0,-1 1 1 0 0,0-1-1 0 0,1 0 0 0 0,20 17 67 0 0,-3-4 368 0 0,13 16 1400 0 0,-29-28-1168 0 0,-1 1-429 0 0,7 9-6 0 0,8 12 1563 0 0,-15-21-1213 0 0,-1 0-326 0 0,1 0-170 0 0,-1 1 0 0 0,1-1 1 0 0,-1 1-1 0 0,0-1 0 0 0,0 1 0 0 0,-1-1 0 0 0,1 1 0 0 0,0-1 0 0 0,-1 0 0 0 0,1 1 0 0 0,-1-1 1 0 0,0 1-1 0 0,0-1 0 0 0,0 0 0 0 0,0 0 0 0 0,0 1 0 0 0,0-1 0 0 0,-1 0 0 0 0,-2 3 1 0 0,-3 2 163 0 0,0 1 1 0 0,-1-2 0 0 0,-14 11 0 0 0,-6 5 534 0 0,20-16-581 0 0,-1 0 0 0 0,1 0 0 0 0,-1-1 0 0 0,-13 5 0 0 0,19-9-155 0 0,-1 1-3 0 0,-1 0 0 0 0,1-1 0 0 0,0 0 0 0 0,-1 0 0 0 0,1 0 0 0 0,-8 0 0 0 0,-13 3-56 0 0,25-4-46 0 0,-1 0 1 0 0,0-1-1 0 0,1 1 0 0 0,-1 0 1 0 0,0 0-1 0 0,1-1 1 0 0,-1 1-1 0 0,0 0 0 0 0,1-1 1 0 0,-1 1-1 0 0,1-1 1 0 0,-1 1-1 0 0,1-1 0 0 0,-1 1 1 0 0,1-1-1 0 0,-1 1 1 0 0,1-1-1 0 0,-1 1 0 0 0,1-2 1 0 0,-8-10-1835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9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0,'0'0'384'0'0,"5"14"-312"0"0,-3-2-72 0 0,3 1 0 0 0,0-2 1200 0 0,-1 1-528 0 0,0-1 0 0 0,3 0-48 0 0,-3-2-360 0 0,3-1 0 0 0,0 0-136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5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10191 0 0,'0'0'784'0'0,"0"2"-510"0"0,0 4 709 0 0,0 1 0 0 0,0-1 1 0 0,1 1-1 0 0,0-1 0 0 0,0 1 1 0 0,1-1-1 0 0,2 8 0 0 0,-3-12-452 0 0,6 47 2941 0 0,-6-43-2923 0 0,4 8-97 0 0,-4-12-463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5327 0 0,'-2'1'53'0'0,"1"1"0"0"0,-1 0-1 0 0,1-1 1 0 0,0 1 0 0 0,0 0-1 0 0,0 0 1 0 0,0 0 0 0 0,0 0-1 0 0,0 0 1 0 0,0 0 0 0 0,1 1-1 0 0,-1-1 1 0 0,1 0 0 0 0,-1 4-1 0 0,-1 38 1056 0 0,2-24-72 0 0,3 58 4177 0 0,-3-69-4084 0 0,1 0 1 0 0,0 0-1 0 0,0 0 1 0 0,1 0-1 0 0,0-1 1 0 0,5 17 0 0 0,-6-23-108 0 0,0-1-719 0 0,0 1 0 0 0,0-1 0 0 0,0 0 0 0 0,0 1 0 0 0,0-1-1 0 0,1 0 1 0 0,-1 0 0 0 0,0 1 0 0 0,1-1 0 0 0,-1 0 0 0 0,4 1 0 0 0,0 1 3 0 0,0-1 0 0 0,0 0 0 0 0,1 0 0 0 0,-1 0 0 0 0,1-1 0 0 0,10 2 0 0 0,-14-3-132 0 0,0 1-50 0 0,28 2 289 0 0,-29-2-92 0 0,1-3-1092 0 0,-1 0 597 0 0,1 1 0 0 0,-1-1 1 0 0,0 0-1 0 0,0 0 0 0 0,0 0 0 0 0,2-3 0 0 0,-3 5 26 0 0,7-20-2607 0 0,-4 7-1052 0 0,1 4-2833 0 0,1 1 605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2.4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1 12119 0 0,'-12'14'1260'0'0,"8"-8"-815"0"0,-1-1 1 0 0,1 1-1 0 0,0 0 0 0 0,0 0 0 0 0,1 0 0 0 0,-1 1 0 0 0,-3 11 1 0 0,7-16 896 0 0,0 12 2021 0 0,1-10-3020 0 0,0 0 0 0 0,1-1 0 0 0,-1 1 0 0 0,1 0 0 0 0,0-1 0 0 0,0 1 0 0 0,0-1 0 0 0,3 4 1 0 0,-2-3 68 0 0,-2-3 146 0 0,1 2 9 0 0,63 71 1564 0 0,-42-53-1886 0 0,-22-20-149 0 0,-4-3 553 0 0,9 5-414 0 0,0 0 0 0 0,0 0 0 0 0,0 0 0 0 0,10 2 0 0 0,-15-5 45 0 0,-2-1-184 0 0,-1-1 1 0 0,1 1-1 0 0,0 0 0 0 0,-1 0 1 0 0,1 0-1 0 0,-1 0 0 0 0,-2-2 1 0 0,2 3 97 0 0,5 1 89 0 0,-7 1 149 0 0,4-1-422 0 0,-1-1 0 0 0,1 1 0 0 0,-1-1 0 0 0,1 1 0 0 0,-1-1 0 0 0,1 0 0 0 0,-1 1 0 0 0,1-1 0 0 0,-1 0 0 0 0,1 1 0 0 0,-1-1 0 0 0,1 0 0 0 0,-1 0 0 0 0,0 1 0 0 0,1-1 0 0 0,-1 0-1 0 0,0 0 1 0 0,1 0 0 0 0,-1 0 0 0 0,-1 0 0 0 0,1 0-9 0 0,0-1 0 0 0,0 1 0 0 0,-1 0 0 0 0,1 0 0 0 0,0-1 0 0 0,0 1 0 0 0,-1 0 0 0 0,1 0 0 0 0,0 0 0 0 0,0 1 0 0 0,-1-1-1 0 0,1 0 1 0 0,0 0 0 0 0,0 1 0 0 0,-1-1 0 0 0,1 1 0 0 0,0-1 0 0 0,0 1 0 0 0,0-1 0 0 0,0 1 0 0 0,0 0 0 0 0,0-1 0 0 0,0 1 0 0 0,0 0 0 0 0,0 0-1 0 0,0 0 1 0 0,0 0 0 0 0,0 0 0 0 0,0 0 0 0 0,1 0 0 0 0,-1 0 0 0 0,0 2 0 0 0,-1-1-1 0 0,0 0 0 0 0,0 1 0 0 0,0-1 0 0 0,0 0 0 0 0,0 0 0 0 0,0 0 0 0 0,0-1 0 0 0,-1 1 0 0 0,1 0 0 0 0,0-1 0 0 0,-1 0 0 0 0,0 1 0 0 0,1-1 0 0 0,-1 0 0 0 0,-3 0 0 0 0,1 1 0 0 0,0 1 0 0 0,0-1 0 0 0,-9 6 0 0 0,7-3-117 0 0,0 0 1 0 0,0-1-1 0 0,0 0 1 0 0,-1 0-1 0 0,0 0 0 0 0,0-1 1 0 0,0 0-1 0 0,0-1 0 0 0,0 0 1 0 0,-1 0-1 0 0,1 0 1 0 0,-13-1-1 0 0,19 0-618 0 0,-6 0 748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0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5327 0 0,'-2'4'53'0'0,"1"0"0"0"0,0 0 0 0 0,0 0-1 0 0,0 0 1 0 0,1 0 0 0 0,-1 0-1 0 0,1 0 1 0 0,0 0 0 0 0,0 4 0 0 0,8 39 3 0 0,-3-22 94 0 0,-1 19 1564 0 0,-1 1 0 0 0,-2-1 0 0 0,-2 1 0 0 0,-10 60 0 0 0,-6-1 1041 0 0,0-36-1374 0 0,9-45-1005 0 0,-5 8 272 0 0,12-29-628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4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17 5383 0 0,'18'-12'560'0'0,"-11"8"-474"0"0,-6 3 272 0 0,2 2 121 0 0,39 9 1236 0 0,-40-10-1553 0 0,0 1 1 0 0,0 0-1 0 0,0 1 0 0 0,0-1 1 0 0,1 0-1 0 0,-2 1 1 0 0,1-1-1 0 0,0 1 0 0 0,0-1 1 0 0,2 3-1 0 0,4 4 284 0 0,7 6 276 0 0,-1 0 1 0 0,0 1-1 0 0,-1 0 1 0 0,-1 1-1 0 0,0 1 1 0 0,-1 0-1 0 0,-1 0 1 0 0,-1 1-1 0 0,12 30 1 0 0,-17-37-588 0 0,0-1 1 0 0,-1 1-1 0 0,-1-1 0 0 0,1 1 1 0 0,-2 0-1 0 0,1 0 0 0 0,-2 0 1 0 0,1 0-1 0 0,-3 16 0 0 0,1-17-57 0 0,-1 1 0 0 0,0-1 0 0 0,0 0 0 0 0,-1 1 0 0 0,-1-1 0 0 0,0-1 0 0 0,-10 19 0 0 0,6-12 14 0 0,-2-1 0 0 0,0 0 0 0 0,-21 23 0 0 0,19-25-4 0 0,0-1-1 0 0,-1-1 0 0 0,0 0 1 0 0,-1-1-1 0 0,-1 0 0 0 0,1-1 1 0 0,-27 11-1 0 0,-20 11 1011 0 0,59-30-1028 0 0,1-1 0 0 0,0 1-1 0 0,0 0 1 0 0,0 0-1 0 0,0 0 1 0 0,0 0-1 0 0,0 0 1 0 0,0 0-1 0 0,0 1 1 0 0,0-1 0 0 0,-1 2-1 0 0,1-2 354 0 0,4 12 402 0 0,0-5-669 0 0,-1 0 0 0 0,1 0 0 0 0,0 0 1 0 0,1-1-1 0 0,0 1 0 0 0,0-1 0 0 0,1 0 0 0 0,0 0 0 0 0,0-1 0 0 0,1 0 0 0 0,11 11 0 0 0,7 7 592 0 0,40 51-1 0 0,-36-47-331 0 0,-27-26-402 0 0,1 0 0 0 0,0 0 0 0 0,-1-1 0 0 0,1 1-1 0 0,0-1 1 0 0,4 3 0 0 0,3-3-55 0 0,-7-1-10 0 0,0 0-101 0 0,-1 0 0 0 0,1 0 0 0 0,-1 0-1 0 0,0 0 1 0 0,1 0 0 0 0,-1 0 0 0 0,0 0-1 0 0,1 0 1 0 0,-1-1 0 0 0,0 1 0 0 0,1 0-1 0 0,-1-1 1 0 0,0 1 0 0 0,2-2 0 0 0,5-3-4555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43 194 5471 0 0,'1'3'416'0'0,"14"30"-124"0"0,-13-31 391 0 0,9 7 1176 0 0,-1-3-893 0 0,-8-5 37 0 0,1 0 18 0 0,2 0-756 0 0,-1-1-1 0 0,1 0 1 0 0,-1 0-1 0 0,1 0 1 0 0,0 0-1 0 0,-1 0 1 0 0,1-1-1 0 0,-1 0 1 0 0,1 0-1 0 0,-1 0 1 0 0,1-1 0 0 0,6-3-1 0 0,-4 2-95 0 0,-1-1 0 0 0,0 0 0 0 0,-1-1 1 0 0,1 1-1 0 0,-1-1 0 0 0,1 0 0 0 0,8-11 0 0 0,10-12 242 0 0,-13 16-125 0 0,17-24 0 0 0,-25 31-268 0 0,-1 1 0 0 0,1-1-1 0 0,-1 0 1 0 0,0 0 0 0 0,0 0-1 0 0,0 0 1 0 0,-1 0 0 0 0,0 0 0 0 0,1-9-1 0 0,-2 0-16 0 0,-3 10 5 0 0,1 2 3 0 0,0-1 8 0 0,1 1 0 0 0,-1-1 0 0 0,0 1 0 0 0,0-1 0 0 0,0 1 0 0 0,-1 0 0 0 0,1 0 0 0 0,0 0 0 0 0,-1 0 0 0 0,1 0 0 0 0,-1 0 0 0 0,0 1 0 0 0,0-1 0 0 0,0 1 0 0 0,-2-1-1 0 0,0 0-5 0 0,0 1 0 0 0,0 0-1 0 0,0 1 1 0 0,-1-1-1 0 0,1 1 1 0 0,0 0-1 0 0,0 0 1 0 0,-9 1-1 0 0,6 1 19 0 0,0-1 0 0 0,1 1-1 0 0,-1 1 1 0 0,1-1 0 0 0,0 1-1 0 0,0 0 1 0 0,0 1 0 0 0,0 0-1 0 0,0 0 1 0 0,1 0 0 0 0,-1 1-1 0 0,-6 7 1 0 0,6-4 100 0 0,0 0-1 0 0,1 1 1 0 0,0 0 0 0 0,0 0 0 0 0,1 1-1 0 0,-7 15 1 0 0,-15 64 1424 0 0,16-52-818 0 0,10-29-514 0 0,-1-1 0 0 0,1 1 0 0 0,1-1 0 0 0,0 1 0 0 0,0 0 0 0 0,0-1-1 0 0,1 1 1 0 0,2 13 0 0 0,-1-8 167 0 0,0-7-229 0 0,0-1 0 0 0,0 1 0 0 0,0 0-1 0 0,1-1 1 0 0,-1 1 0 0 0,1-1 0 0 0,6 8 0 0 0,0-4 49 0 0,-7-7-188 0 0,1-1 1 0 0,-1 1-1 0 0,1-1 1 0 0,0 0-1 0 0,0 0 1 0 0,0 0 0 0 0,0 0-1 0 0,0-1 1 0 0,0 1-1 0 0,0-1 1 0 0,0 1-1 0 0,0-1 1 0 0,0 0-1 0 0,0 0 1 0 0,0-1-1 0 0,5 0 1 0 0,20-8-1469 0 0,-3-4-5165 0 0,-10 4-1026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8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0 4631 0 0,'-3'2'193'0'0,"-1"-1"-1"0"0,1 1 0 0 0,-1 0 0 0 0,1 1 0 0 0,0-1 0 0 0,0 1 0 0 0,0-1 0 0 0,0 1 0 0 0,1 0 1 0 0,-5 5-1 0 0,-21 35 3465 0 0,26-41-3502 0 0,-6 15 990 0 0,0-1 0 0 0,1 1 0 0 0,1 0 0 0 0,0 1 0 0 0,1 0 0 0 0,1-1 0 0 0,1 2 0 0 0,-2 32 0 0 0,5-45-849 0 0,0-1 0 0 0,0 1 0 0 0,0-1 0 0 0,1 1 1 0 0,0-1-1 0 0,0 1 0 0 0,1-1 0 0 0,-1 1 0 0 0,1-1 0 0 0,1 0 0 0 0,-1 0 1 0 0,1 0-1 0 0,4 7 0 0 0,-5-9-229 0 0,0-1-1 0 0,1 1 1 0 0,-1-1-1 0 0,1 0 1 0 0,0 1 0 0 0,-1-1-1 0 0,1 0 1 0 0,0-1 0 0 0,0 1-1 0 0,0 0 1 0 0,0-1 0 0 0,1 0-1 0 0,-1 1 1 0 0,0-1-1 0 0,1-1 1 0 0,-1 1 0 0 0,0 0-1 0 0,1-1 1 0 0,-1 0 0 0 0,1 0-1 0 0,-1 0 1 0 0,7-1-1 0 0,-1 0-288 0 0,-1 0 0 0 0,1-1 0 0 0,-1 0 0 0 0,0-1 0 0 0,0 0 0 0 0,0 0 0 0 0,0-1 0 0 0,0 0 0 0 0,0 0 0 0 0,-1 0 0 0 0,0-1 0 0 0,10-9 0 0 0,-10 7-1104 0 0,-1 0 0 0 0,0 0 0 0 0,0 0 0 0 0,-1 0 0 0 0,0-1 0 0 0,0 0 0 0 0,4-10 0 0 0,1-7-4345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8.7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250 0 7975 0 0,'-1'0'611'0'0,"0"0"-328"0"0,-3 12 567 0 0,2-5-589 0 0,0 0 1 0 0,1 0-1 0 0,0 0 0 0 0,0 0 0 0 0,1 0 0 0 0,0 13 0 0 0,0 1 241 0 0,-6 194 3784 0 0,-15 182 3066 0 0,17-317-5736 0 0,7 90 0 0 0,-2-155-1523 0 0,1 0 1 0 0,0 0-1 0 0,1 0 0 0 0,1 0 1 0 0,10 27-1 0 0,-8-30-106 0 0,-6-12-81 0 0,1 1 1 0 0,-1-1-1 0 0,0 1 1 0 0,1 0-1 0 0,-1-1 0 0 0,0 1 1 0 0,1-1-1 0 0,-1 0 1 0 0,1 1-1 0 0,-1-1 1 0 0,1 1-1 0 0,-1-1 1 0 0,1 0-1 0 0,-1 1 1 0 0,1-1-1 0 0,-1 0 0 0 0,1 1 1 0 0,0-1-1 0 0,-1 0 1 0 0,1 0-1 0 0,-1 0 1 0 0,1 1-1 0 0,0-1 1 0 0,-1 0-1 0 0,2 0 0 0 0,10-6-7494 0 0</inkml:trace>
  <inkml:trace contextRef="#ctx0" brushRef="#br0" timeOffset="1">37 620 5383 0 0,'-23'-2'560'0'0,"23"2"-529"0"0,-1 0-1 0 0,0 0 0 0 0,1 0 0 0 0,-1 0 0 0 0,0-1 0 0 0,1 1 0 0 0,-1 0 0 0 0,1 0 1 0 0,-1-1-1 0 0,1 1 0 0 0,-1 0 0 0 0,1 0 0 0 0,-1-1 0 0 0,1 1 0 0 0,-1-1 0 0 0,1 1 1 0 0,-1 0-1 0 0,1-1 0 0 0,-1 1 0 0 0,1-1 0 0 0,0 1 0 0 0,-1-1 0 0 0,1 1 1 0 0,0-1-1 0 0,0 1 0 0 0,-1-1 0 0 0,1 0 0 0 0,0 1 0 0 0,0-1 0 0 0,0 1 0 0 0,0-1 1 0 0,0 0-1 0 0,-1 1 0 0 0,1-2 0 0 0,0 2 79 0 0,0-1 527 0 0,2-1 195 0 0,19-10 2599 0 0,-1 1-640 0 0,18-14-1 0 0,-33 22-2602 0 0,-1 0 0 0 0,1 0 0 0 0,1 0 0 0 0,-1 1 0 0 0,0 0 0 0 0,1 0 0 0 0,-1 0 0 0 0,1 0 1 0 0,-1 1-1 0 0,1 0 0 0 0,0 0 0 0 0,-1 1 0 0 0,9 0 0 0 0,-5 0-293 0 0,-1 1 1 0 0,0 0-1 0 0,12 3 1 0 0,-12-2-1197 0 0,0 0 1 0 0,0 1-1 0 0,9 5 1 0 0,5 4-4946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9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260 18 2127 0 0,'-4'-2'180'0'0,"0"0"-1"0"0,-1-1 1 0 0,1 1-1 0 0,0 1 0 0 0,-1-1 1 0 0,1 0-1 0 0,-1 1 1 0 0,1 0-1 0 0,-1 0 0 0 0,0 1 1 0 0,0-1-1 0 0,1 1 1 0 0,-1 0-1 0 0,0 0 0 0 0,0 1 1 0 0,-5 0-1 0 0,2 1 416 0 0,0 1 0 0 0,0-1-1 0 0,0 1 1 0 0,0 1 0 0 0,1-1 0 0 0,0 1-1 0 0,0 0 1 0 0,-10 8 0 0 0,10-6-172 0 0,0 0 1 0 0,1 0-1 0 0,0 0 0 0 0,0 0 0 0 0,0 1 1 0 0,1 0-1 0 0,0 1 0 0 0,0-1 1 0 0,1 1-1 0 0,0 0 0 0 0,0 0 0 0 0,1 0 1 0 0,0 0-1 0 0,-2 14 0 0 0,-4 10 700 0 0,6-24-788 0 0,1 0 0 0 0,0 0 0 0 0,0 0-1 0 0,1 0 1 0 0,-1 11 0 0 0,2 6 469 0 0,-1-14-188 0 0,1 0 0 0 0,0 0 0 0 0,1-1 0 0 0,0 1 0 0 0,3 11 0 0 0,-4-21-567 0 0,1 0-1 0 0,-1-1 1 0 0,0 1 0 0 0,1 0-1 0 0,-1-1 1 0 0,0 1 0 0 0,1 0-1 0 0,-1-1 1 0 0,1 1 0 0 0,-1-1-1 0 0,1 1 1 0 0,-1-1 0 0 0,1 1-1 0 0,0-1 1 0 0,-1 1 0 0 0,1-1-1 0 0,0 1 1 0 0,-1-1 0 0 0,1 0-1 0 0,0 1 1 0 0,-1-1 0 0 0,1 0 0 0 0,0 0-1 0 0,0 0 1 0 0,-1 0 0 0 0,1 1-1 0 0,0-1 1 0 0,0 0 0 0 0,-1 0-1 0 0,1 0 1 0 0,0-1 0 0 0,0 1-1 0 0,-1 0 1 0 0,1 0 0 0 0,0 0-1 0 0,0 0 1 0 0,-1-1 0 0 0,1 1-1 0 0,0-1 1 0 0,4 0-10 0 0,-1-1 1 0 0,1 0-1 0 0,-1 0 1 0 0,6-5-1 0 0,-1 1 34 0 0,-2-1-1 0 0,1 1 1 0 0,-1-2-1 0 0,0 1 1 0 0,0-1-1 0 0,7-11 1 0 0,28-55-203 0 0,-24 40-555 0 0,23-26-1359 0 0,-30 45 1167 0 0,-8 16 427 0 0,-5 7 256 0 0,-2 1 207 0 0,-10 31 565 0 0,-11 44-1 0 0,23-74-394 0 0,1-1-1 0 0,0 0 1 0 0,0 0-1 0 0,1 1 1 0 0,0-1-1 0 0,2 13 0 0 0,-2-20-86 0 0,5 4 127 0 0,-5-6-294 0 0,0 1 0 0 0,0-1 1 0 0,1 1-1 0 0,-1-1 0 0 0,0 1 1 0 0,0-1-1 0 0,0 1 0 0 0,1-1 1 0 0,-1 1-1 0 0,0-1 1 0 0,0 0-1 0 0,1 1 0 0 0,-1-1 1 0 0,1 0-1 0 0,-1 1 0 0 0,0-1 1 0 0,1 0-1 0 0,-1 1 0 0 0,1-1 1 0 0,-1 0-1 0 0,0 0 0 0 0,1 0 1 0 0,-1 1-1 0 0,1-1 0 0 0,-1 0 1 0 0,1 0-1 0 0,0 0 0 0 0,2 0-988 0 0,-1-1 0 0 0,1 1-1 0 0,0-1 1 0 0,-1 0-1 0 0,1 0 1 0 0,4-2 0 0 0,4-5-5911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0.1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116 423 6303 0 0,'0'0'486'0'0,"0"4"-318"0"0,0 22 864 0 0,-1 0 1 0 0,-2 0-1 0 0,-1 1 1 0 0,0-2 0 0 0,-2 1-1 0 0,-10 26 1 0 0,2-14 647 0 0,6-14 97 0 0,-1 0 0 0 0,-24 45 1 0 0,16-46 1817 0 0,17-25-3319 0 0,0-2-220 0 0,0 0 0 0 0,0 0 0 0 0,1 1 0 0 0,-1-1 0 0 0,1 0 0 0 0,0 0 0 0 0,0 0 0 0 0,3-4 0 0 0,15-34 191 0 0,-14 30-163 0 0,6-12-323 0 0,1 1 1 0 0,1 0-1 0 0,1 1 0 0 0,1 0 1 0 0,28-31-1 0 0,-35 48-34 0 0,-3 14-55 0 0,0 5 249 0 0,1-3 161 0 0,-1 1-1 0 0,1-1 1 0 0,1 0 0 0 0,11 14-1 0 0,-14-20-43 0 0,0-1-1 0 0,0 0 0 0 0,0 0 0 0 0,0 0 0 0 0,1-1 1 0 0,-1 1-1 0 0,1-1 0 0 0,0 0 0 0 0,0-1 0 0 0,1 1 1 0 0,9 2-1 0 0,-12-5-16 0 0,0 0 0 0 0,-1 0 1 0 0,1 0-1 0 0,0-1 0 0 0,0 1 0 0 0,0-1 1 0 0,-1 0-1 0 0,1 0 0 0 0,0 0 1 0 0,-1 0-1 0 0,1-1 0 0 0,3-2 0 0 0,-4 4-9 0 0,5-5 3 0 0,0 0-1 0 0,-1 0 1 0 0,1-1 0 0 0,-1 1 0 0 0,0-1 0 0 0,0-1-1 0 0,-1 1 1 0 0,0-1 0 0 0,0 0 0 0 0,0 0 0 0 0,5-12-1 0 0,-1-2 22 0 0,0 0 0 0 0,-1 0 0 0 0,5-26 0 0 0,-11 34-48 0 0,-4 2-36 0 0,1 8 47 0 0,-1 1 0 0 0,1-1 0 0 0,-1 0-1 0 0,0 1 1 0 0,1-1 0 0 0,-1 1 0 0 0,0 0 0 0 0,0-1-1 0 0,-5-2 1 0 0,-5-2 1 0 0,7 7 0 0 0,4 1 0 0 0,-10 2 0 0 0,7 0 0 0 0,0-1-1 0 0,0 1 1 0 0,0-1 0 0 0,1 1-1 0 0,-1 0 1 0 0,1 1-1 0 0,0-1 1 0 0,0 0 0 0 0,0 1-1 0 0,0 0 1 0 0,0 0 0 0 0,1 0-1 0 0,0 0 1 0 0,0 0-1 0 0,-3 8 1 0 0,0 4 0 0 0,1 0 1 0 0,0 1-1 0 0,-1 17 1 0 0,0 0 8 0 0,-10 97 183 0 0,1-5-29 0 0,10-99-153 0 0,-5 23 97 0 0,-17 58 0 0 0,12-60-35 0 0,6-18 50 0 0,-2 0 0 0 0,0-1 0 0 0,-25 45 0 0 0,31-66-59 0 0,-17 25 205 0 0,19-31-244 0 0,0 1 1 0 0,0-1-1 0 0,0 0 1 0 0,0 0-1 0 0,-1 0 1 0 0,1 0-1 0 0,0-1 1 0 0,-1 1-1 0 0,1-1 1 0 0,-5 3-1 0 0,6-4-15 0 0,0 0 0 0 0,0 0-1 0 0,1 1 1 0 0,-1-1 0 0 0,0 0 0 0 0,0 0-1 0 0,0 0 1 0 0,0 0 0 0 0,0 0 0 0 0,0 0-1 0 0,0 0 1 0 0,1 0 0 0 0,-1-1 0 0 0,0 1-1 0 0,0 0 1 0 0,0 0 0 0 0,0-1 0 0 0,1 1-1 0 0,-1-1 1 0 0,0 1 0 0 0,0-1 0 0 0,1 1-1 0 0,-1-1 1 0 0,0 1 0 0 0,0-1 0 0 0,1 1-1 0 0,-1-1 1 0 0,1 0 0 0 0,-1 0 0 0 0,1 1-1 0 0,-1-1 1 0 0,1 0 0 0 0,-1 0 0 0 0,1 1-1 0 0,-1-2 1 0 0,0-2 15 0 0,-1 0-1 0 0,1 1 0 0 0,0-1 1 0 0,0 0-1 0 0,0 0 0 0 0,0-5 1 0 0,1-2-12 0 0,0 0 0 0 0,1 1 1 0 0,0-1-1 0 0,1 0 0 0 0,0 0 1 0 0,7-19-1 0 0,-2 12-17 0 0,0 1 1 0 0,1 0-1 0 0,12-19 1 0 0,-5 14-30 0 0,32-34 1 0 0,-12 15-20 0 0,12-16 43 0 0,-4 6 9 0 0,47-74 1 0 0,-27 37 0 0 0,-22 34 0 0 0,-23 28-12 0 0,-1 0 241 0 0,32-35-1 0 0,-43 54-196 0 0,0 0-1 0 0,-1 0 1 0 0,0-1-1 0 0,0 1 0 0 0,0-1 1 0 0,-1 0-1 0 0,5-14 1 0 0,-4 4 42 0 0,0-1 1 0 0,4-29-1 0 0,-2-3-129 0 0,2-99 1 0 0,-9 120-12 0 0,1 23 53 0 0,-1 0 0 0 0,1 0 0 0 0,-2 0 1 0 0,1 0-1 0 0,-1 0 0 0 0,0 0 0 0 0,0 0 0 0 0,-1 1 0 0 0,-3-10 0 0 0,-1 7 13 0 0,-1 5 0 0 0,5 4-1 0 0,0 0-1 0 0,0 0 0 0 0,0 0 1 0 0,1 0-1 0 0,-1 0 1 0 0,0 0-1 0 0,0 1 1 0 0,0-1-1 0 0,0 1 0 0 0,1-1 1 0 0,-1 1-1 0 0,0 0 1 0 0,1-1-1 0 0,-1 1 1 0 0,0 0-1 0 0,1 0 0 0 0,-1 0 1 0 0,1 1-1 0 0,-1-1 1 0 0,1 0-1 0 0,0 0 1 0 0,-3 4-1 0 0,0-1-3 0 0,1 1 0 0 0,-1-1 0 0 0,1 1 0 0 0,0 0-1 0 0,0 1 1 0 0,-3 5 0 0 0,-8 33 96 0 0,2 0-1 0 0,2 1 0 0 0,-5 55 1 0 0,-2 8 60 0 0,7-57-91 0 0,-17 102 742 0 0,23-123-530 0 0,2 0 0 0 0,1 1 0 0 0,3 30 0 0 0,1-41-167 0 0,-3-19-98 0 0,1 0 0 0 0,-1 0 1 0 0,0 0-1 0 0,0 1 0 0 0,1-1 0 0 0,-1 0 1 0 0,1 0-1 0 0,-1 0 0 0 0,1 0 0 0 0,-1 0 0 0 0,2 1 1 0 0,-1-1-31 0 0,0-1 0 0 0,1 1 0 0 0,-1 0 0 0 0,0-1 0 0 0,0 1 0 0 0,1-1 0 0 0,-1 1 0 0 0,0-1 0 0 0,1 0 0 0 0,-1 1 0 0 0,1-1 0 0 0,-1 0 0 0 0,0 0 0 0 0,1 0 0 0 0,-1 0 0 0 0,1 0 1 0 0,-1-1-1 0 0,0 1 0 0 0,1 0 0 0 0,-1-1 0 0 0,1 1 0 0 0,-1-1 0 0 0,0 1 0 0 0,0-1 0 0 0,1 1 0 0 0,-1-1 0 0 0,0 0 0 0 0,0 0 0 0 0,2-1 0 0 0,5-4-790 0 0,-1 0-1 0 0,0 0 0 0 0,7-8 1 0 0,-13 13 617 0 0,19-20-6434 0 0,-1-3-1904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6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2294 2383 0 0,'0'0'1142'0'0,"1"1"-818"0"0,0 0-292 0 0,0-1 1 0 0,0 1-1 0 0,0-1 1 0 0,0 0-1 0 0,0 1 1 0 0,0-1 0 0 0,0 0-1 0 0,0 0 1 0 0,0 0-1 0 0,0 0 1 0 0,0 0-1 0 0,0 0 1 0 0,0 0-1 0 0,0 0 1 0 0,0 0-1 0 0,0 0 1 0 0,0-1 0 0 0,0 1-1 0 0,2-1 1 0 0,23-11 215 0 0,-15 7-142 0 0,9-6 422 0 0,0 0 0 0 0,-1-1 0 0 0,24-20-1 0 0,-7 5 381 0 0,-11 8-120 0 0,-1-1 0 0 0,-1-2 0 0 0,-1 0 0 0 0,37-47 0 0 0,61-112 808 0 0,-30 43-671 0 0,14-6-61 0 0,31-42 243 0 0,224-314 2107 0 0,-95 187-1672 0 0,27 22 116 0 0,-55 102-717 0 0,-217 174-930 0 0,-6 6-167 0 0,0-1 0 0 0,-1-1 0 0 0,17-19 0 0 0,-28 29 56 0 0,0 0-1 0 0,0 0 1 0 0,-1 0-1 0 0,1 0 1 0 0,-1 0-1 0 0,1 0 1 0 0,-1 0-1 0 0,1 0 1 0 0,-1 0-1 0 0,0 0 1 0 0,1-1-1 0 0,-1 1 1 0 0,0-2-1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0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43 124 6647 0 0,'0'0'514'0'0,"1"1"-336"0"0,1 1 176 0 0,0-1-1 0 0,0 1 1 0 0,0-1 0 0 0,0 1-1 0 0,0-1 1 0 0,0 0-1 0 0,0 0 1 0 0,1 0-1 0 0,-1 0 1 0 0,0 0-1 0 0,1 0 1 0 0,-1 0-1 0 0,1-1 1 0 0,-1 0-1 0 0,1 1 1 0 0,-1-1-1 0 0,1 0 1 0 0,-1 0 0 0 0,1 0-1 0 0,-1-1 1 0 0,1 1-1 0 0,-1-1 1 0 0,1 1-1 0 0,-1-1 1 0 0,0 0-1 0 0,1 0 1 0 0,-1 0-1 0 0,0 0 1 0 0,3-1-1 0 0,0-1-72 0 0,0-1-1 0 0,0 1 0 0 0,0-1 0 0 0,-1 0 1 0 0,1 0-1 0 0,-1 0 0 0 0,0 0 0 0 0,0-1 1 0 0,0 0-1 0 0,-1 0 0 0 0,5-8 1 0 0,-1-1-38 0 0,-1 2-20 0 0,0-1 0 0 0,6-18-1 0 0,-11 29-136 0 0,-3 2 2 0 0,0-1-51 0 0,0 1 0 0 0,1-1 1 0 0,-1 1-1 0 0,0 0 0 0 0,0 0 0 0 0,1 0 0 0 0,-1 0 1 0 0,0 0-1 0 0,0 0 0 0 0,0 0 0 0 0,1 0 1 0 0,-1 1-1 0 0,0-1 0 0 0,0 1 0 0 0,1-1 1 0 0,-1 1-1 0 0,0 0 0 0 0,1 0 0 0 0,-1 0 0 0 0,1 0 1 0 0,-3 1-1 0 0,-4 4 289 0 0,0 1 1 0 0,-11 12-1 0 0,12-12-111 0 0,-9 10 111 0 0,2 1 0 0 0,0 0-1 0 0,1 1 1 0 0,0 0 0 0 0,2 1-1 0 0,-10 23 1 0 0,18-36-124 0 0,0 0-1 0 0,0 1 1 0 0,1-1-1 0 0,0 1 0 0 0,1 0 1 0 0,-2 8-1 0 0,3-14-133 0 0,0 0 0 0 0,0-1 0 0 0,0 1 0 0 0,0 0 0 0 0,0-1 0 0 0,0 1 0 0 0,1 0 0 0 0,-1-1 0 0 0,0 1 0 0 0,1 0 0 0 0,-1-1 0 0 0,1 1 0 0 0,0-1 0 0 0,-1 1 0 0 0,1-1 0 0 0,0 1 0 0 0,0-1 0 0 0,0 0 0 0 0,0 1 0 0 0,0-1 0 0 0,0 0 0 0 0,1 0 0 0 0,-1 0 0 0 0,0 0 0 0 0,0 0 0 0 0,1 0 0 0 0,-1 0 0 0 0,1 0 0 0 0,-1-1 0 0 0,1 1-1 0 0,-1 0 1 0 0,1-1 0 0 0,0 1 0 0 0,-1-1 0 0 0,3 1 0 0 0,1-1 43 0 0,1 0 0 0 0,-1 0 0 0 0,0 0-1 0 0,1 0 1 0 0,-1-1 0 0 0,0 0-1 0 0,1 0 1 0 0,-1 0 0 0 0,7-4 0 0 0,8-3 121 0 0,18-10 0 0 0,-23 10-150 0 0,77-39 73 0 0,27-14-1439 0 0,-37 24-6999 0 0,-18 9-1520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2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251 0 2527 0 0,'-22'17'165'0'0,"12"-9"421"0"0,0-1-1 0 0,0 1 0 0 0,-10 12 0 0 0,9-7 66 0 0,-1 0 488 0 0,1 1 1 0 0,0 0-1 0 0,-15 25 1 0 0,1 14 2299 0 0,-28 86-1 0 0,36-71-1514 0 0,10-32-912 0 0,5-29-666 0 0,1 1-1 0 0,0 0 1 0 0,1 9 0 0 0,-1 8 1055 0 0,1-20-1268 0 0,-1 0 1 0 0,2 0-1 0 0,-1 0 0 0 0,0 0 0 0 0,1 0 0 0 0,0 0 0 0 0,0 0 1 0 0,1-1-1 0 0,-1 1 0 0 0,1 0 0 0 0,0-1 0 0 0,0 1 1 0 0,1-1-1 0 0,-1 0 0 0 0,1 0 0 0 0,0 0 0 0 0,0 0 0 0 0,0 0 1 0 0,1 0-1 0 0,-1-1 0 0 0,1 0 0 0 0,0 0 0 0 0,0 0 1 0 0,0 0-1 0 0,0 0 0 0 0,9 3 0 0 0,-9-4-186 0 0,0-1 0 0 0,-1 0 0 0 0,1 0 1 0 0,0 0-1 0 0,0-1 0 0 0,0 1 0 0 0,0-1 0 0 0,0 0 0 0 0,0 0 0 0 0,0 0 0 0 0,0-1 0 0 0,0 0 1 0 0,0 1-1 0 0,0-1 0 0 0,0 0 0 0 0,0-1 0 0 0,5-2 0 0 0,2-1-1023 0 0,1 1 0 0 0,14-4 0 0 0,-14 4-1979 0 0,1 0-1 0 0,13-6 1 0 0,-10 1-2635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5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1 4831 0 0,'-14'7'506'0'0,"6"-2"137"0"0,0 1 1 0 0,0-1-1 0 0,0 1 0 0 0,0 1 1 0 0,1-1-1 0 0,0 1 0 0 0,1 1 1 0 0,0-1-1 0 0,0 1 1 0 0,0 0-1 0 0,1 0 0 0 0,0 1 1 0 0,1 0-1 0 0,0 0 1 0 0,0 0-1 0 0,1 0 0 0 0,0 0 1 0 0,0 1-1 0 0,-1 11 1 0 0,4-17-346 0 0,0 1 1 0 0,0-1 0 0 0,0 1 0 0 0,0-1 0 0 0,1 1 0 0 0,0-1 0 0 0,0 1 0 0 0,0-1 0 0 0,2 5 0 0 0,-2-7-167 0 0,0 0 1 0 0,-1 0-1 0 0,2-1 1 0 0,-1 1-1 0 0,0 0 0 0 0,0-1 1 0 0,0 1-1 0 0,1 0 1 0 0,-1-1-1 0 0,1 0 1 0 0,-1 1-1 0 0,1-1 1 0 0,0 0-1 0 0,-1 0 0 0 0,1 0 1 0 0,0 0-1 0 0,0 0 1 0 0,0 0-1 0 0,0 0 1 0 0,3 0-1 0 0,-4 0-100 0 0,0-1-1 0 0,0 0 1 0 0,0 0-1 0 0,1 0 1 0 0,-1 0-1 0 0,0 0 1 0 0,0 0-1 0 0,0-1 1 0 0,0 1-1 0 0,1 0 1 0 0,-1-1-1 0 0,0 1 1 0 0,0 0-1 0 0,0-1 1 0 0,1 0-1 0 0,3-1 48 0 0,12-4 101 0 0,-1 0 1 0 0,1-1-1 0 0,-2-1 1 0 0,1-1 0 0 0,-1 0-1 0 0,0-1 1 0 0,-1 0-1 0 0,0-1 1 0 0,-1-1-1 0 0,0 0 1 0 0,18-23-1 0 0,-27 29-147 0 0,1 0-1 0 0,-2-1 1 0 0,1 1-1 0 0,-1-1 1 0 0,3-8-1 0 0,-3 2-177 0 0,-5 9 34 0 0,1 4 51 0 0,0-2-31 0 0,0 1-1 0 0,1 0 1 0 0,-1-1-1 0 0,0 1 1 0 0,0 0-1 0 0,0-1 1 0 0,-1 1 0 0 0,1 0-1 0 0,0 0 1 0 0,0 0-1 0 0,-1 0 1 0 0,1 0-1 0 0,0 0 1 0 0,-1 1-1 0 0,1-1 1 0 0,-1 0 0 0 0,-2 0-1 0 0,-8-2-9704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9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39 3311 0 0,'-10'20'342'0'0,"-2"14"1575"0"0,-2 3 1860 0 0,11-30-2969 0 0,0 0 1 0 0,1 1-1 0 0,0-1 0 0 0,0 0 0 0 0,0 1 0 0 0,1 0 0 0 0,0-1 0 0 0,1 1 0 0 0,0 0 0 0 0,0 0 0 0 0,2 13 1 0 0,-1-18-613 0 0,0-1 1 0 0,0 0 0 0 0,0 0 0 0 0,0 0 0 0 0,0 0 0 0 0,1 0 0 0 0,-1 0 0 0 0,1 0-1 0 0,0 0 1 0 0,-1-1 0 0 0,1 1 0 0 0,0 0 0 0 0,0-1 0 0 0,0 0 0 0 0,0 1 0 0 0,0-1 0 0 0,4 2-1 0 0,-3-2-81 0 0,0 0-1 0 0,0 0 1 0 0,-1 0-1 0 0,1 0 0 0 0,0 0 1 0 0,0-1-1 0 0,0 1 1 0 0,0-1-1 0 0,0 0 0 0 0,0 0 1 0 0,0 0-1 0 0,0 0 1 0 0,0-1-1 0 0,3 0 0 0 0,2-2 56 0 0,0-1 0 0 0,0 0-1 0 0,0-1 1 0 0,-1 1-1 0 0,1-2 1 0 0,-1 1-1 0 0,0-1 1 0 0,-1 0 0 0 0,1 0-1 0 0,8-12 1 0 0,-10 12-72 0 0,1 0 0 0 0,-1 1 1 0 0,12-9-1 0 0,-12 11-52 0 0,0-1-1 0 0,-1 1 1 0 0,0-1-1 0 0,0 0 1 0 0,0 0-1 0 0,0-1 0 0 0,-1 1 1 0 0,5-8-1 0 0,-2 0-3 0 0,-2 6-88 0 0,-1 0-1 0 0,1-1 1 0 0,-1 1 0 0 0,-1-1-1 0 0,1 0 1 0 0,-1 0 0 0 0,0 0 0 0 0,-1 0-1 0 0,1-13 1 0 0,-2 19-80 0 0,0 0 1 0 0,0 0-1 0 0,0 0 1 0 0,-1 0-1 0 0,1 0 1 0 0,0 0-1 0 0,-1 0 0 0 0,1 1 1 0 0,-1-1-1 0 0,1 0 1 0 0,-1 0-1 0 0,1 0 0 0 0,-1 1 1 0 0,0-1-1 0 0,1 0 1 0 0,-1 1-1 0 0,0-1 0 0 0,0 0 1 0 0,1 1-1 0 0,-1-1 1 0 0,0 1-1 0 0,-1-1 0 0 0,-20-8-3040 0 0,17 7 2280 0 0,-10-9-11549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4.3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2015 0 0,'10'28'-117'0'0,"-4"-13"1118"0"0,-1 0 0 0 0,-1 0 1 0 0,0 0-1 0 0,0 1 1 0 0,1 27-1 0 0,-6 5 1296 0 0,1-24 548 0 0,-1 0 5560 0 0,14-31-6891 0 0,-6 0-1210 0 0,0-1-1 0 0,0 1 0 0 0,0-1 1 0 0,-1 0-1 0 0,0-1 0 0 0,0 1 1 0 0,5-13-1 0 0,-10 19-246 0 0,6-12 177 0 0,8-23 1 0 0,4-8 12 0 0,-12 25-343 0 0,-6 19-407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4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121 565 3567 0 0,'0'0'278'0'0,"1"-2"-182"0"0,-1 1-61 0 0,1-1 1 0 0,-1 0-1 0 0,1 0 0 0 0,0 1 1 0 0,0-1-1 0 0,0 1 1 0 0,0-1-1 0 0,0 1 0 0 0,0-1 1 0 0,2-1-1 0 0,3-7 964 0 0,-6 9-1196 0 0,1 0 422 0 0,-1 0 0 0 0,1 0-1 0 0,-1 0 1 0 0,0 0 0 0 0,1-1 0 0 0,-1 1 0 0 0,0 0 0 0 0,1 0 0 0 0,-1 0 0 0 0,0 0 0 0 0,0-1 0 0 0,0 1 0 0 0,0 0 0 0 0,0 0 0 0 0,0 0 0 0 0,-1-1 0 0 0,1 1 0 0 0,0 0-1 0 0,-1 0 1 0 0,0-2 0 0 0,0 2 543 0 0,0 0 83 0 0,-11 1 210 0 0,6 4-778 0 0,0 0 0 0 0,0 0-1 0 0,1 0 1 0 0,0 1-1 0 0,0 0 1 0 0,0 0 0 0 0,0 0-1 0 0,1 1 1 0 0,-7 10 0 0 0,-30 60 2570 0 0,36-64-1846 0 0,0 1-1 0 0,0-1 0 0 0,1 1 1 0 0,-3 23 1634 0 0,18-28-1524 0 0,-10-7-1058 0 0,1 0 1 0 0,-1-1-1 0 0,1 1 0 0 0,-1-1 0 0 0,1 0 1 0 0,-1 1-1 0 0,1-1 0 0 0,-1 0 1 0 0,1 0-1 0 0,0 0 0 0 0,-1 0 0 0 0,1 0 1 0 0,-1 0-1 0 0,1 0 0 0 0,-1-1 0 0 0,1 1 1 0 0,-1-1-1 0 0,1 1 0 0 0,-1-1 1 0 0,1 1-1 0 0,-1-1 0 0 0,3-1 0 0 0,3-3 149 0 0,0 0-1 0 0,0 0 1 0 0,6-7-1 0 0,2 0-7 0 0,-5 4-93 0 0,0-1 1 0 0,0-1-1 0 0,-1 1 0 0 0,12-17 0 0 0,27-48 275 0 0,-16 23-168 0 0,13-20-164 0 0,40-87 0 0 0,-41 76 38 0 0,-24 47 26 0 0,28-65 0 0 0,-30 56-7 0 0,-18 44-107 0 0,1-1 0 0 0,-1 0 0 0 0,1 0 0 0 0,-1 0-1 0 0,0 0 1 0 0,1 0 0 0 0,-1 1 0 0 0,0-1 0 0 0,0 0 0 0 0,0 0 0 0 0,0 0-1 0 0,0 0 1 0 0,0-1 0 0 0,0 2 1 0 0,0-1 0 0 0,0 1-1 0 0,-1 0 1 0 0,1 0 0 0 0,0 0 0 0 0,0 0-1 0 0,-1 0 1 0 0,1 0 0 0 0,0 0-1 0 0,0 0 1 0 0,-1 0 0 0 0,1-1 0 0 0,0 1-1 0 0,0 0 1 0 0,-1 0 0 0 0,1 0-1 0 0,0 1 1 0 0,0-1 0 0 0,-1 0 0 0 0,1 0-1 0 0,0 0 1 0 0,-1 0 0 0 0,1 0 0 0 0,0 0-1 0 0,0 0 1 0 0,0 0 0 0 0,-1 0-1 0 0,1 1 1 0 0,0-1 0 0 0,0 0 0 0 0,-1 0-1 0 0,-4 3 53 0 0,1 1 0 0 0,-1-1 0 0 0,1 0-1 0 0,0 1 1 0 0,0 0 0 0 0,0 0-1 0 0,-5 8 1 0 0,-1 2 86 0 0,-10 19-1 0 0,11-15-40 0 0,1 0 0 0 0,0 0-1 0 0,2 1 1 0 0,-9 37 0 0 0,-4 79 678 0 0,10-59-272 0 0,6-56-465 0 0,0 1-1 0 0,2-1 1 0 0,0 0-1 0 0,1 1 1 0 0,5 36-1 0 0,-4-51-34 0 0,0-1 0 0 0,1 0 0 0 0,0 1 0 0 0,2 4 1 0 0,-3-9-8 0 0,-1 0 1 0 0,0 0 0 0 0,1-1-1 0 0,-1 1 1 0 0,1-1 0 0 0,-1 1-1 0 0,1 0 1 0 0,0-1 0 0 0,-1 1-1 0 0,1-1 1 0 0,0 0 0 0 0,-1 1-1 0 0,1-1 1 0 0,1 1 0 0 0,3 2-75 0 0,-4-2-392 0 0,3-1-160 0 0,0 0 367 0 0,0 0 1 0 0,0-1 0 0 0,0 0-1 0 0,1 0 1 0 0,-1 0 0 0 0,0 0-1 0 0,0 0 1 0 0,0-1-1 0 0,-1 0 1 0 0,1 0 0 0 0,5-4-1 0 0,4-3-4368 0 0,22-21 0 0 0,-28 23 2204 0 0,12-11-4850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5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301 1 5959 0 0,'0'0'458'0'0,"-1"2"-301"0"0,-2 25 1089 0 0,-4 2 4823 0 0,6-27-5514 0 0,0 0 0 0 0,1 1 1 0 0,-1-1-1 0 0,1 0 0 0 0,0 0 0 0 0,0 1 1 0 0,0-1-1 0 0,0 0 0 0 0,0 1 1 0 0,0-1-1 0 0,0 0 0 0 0,1 1 1 0 0,0 2-1 0 0,0-3-196 0 0,0 0 0 0 0,1 1 1 0 0,-1-1-1 0 0,0 0 0 0 0,1 0 1 0 0,-1 0-1 0 0,1 0 0 0 0,0-1 1 0 0,-1 1-1 0 0,5 3 0 0 0,2 0 3 0 0,1 0-1 0 0,0 0 1 0 0,0 0-1 0 0,1-2 0 0 0,10 4 1 0 0,8 4 622 0 0,-19-7-871 0 0,15 7 290 0 0,31 19 0 0 0,-54-30-365 0 0,1 1-1 0 0,-1 0 1 0 0,1 0 0 0 0,-1 0 0 0 0,0 0-1 0 0,0 0 1 0 0,1 1 0 0 0,-1-1 0 0 0,0 0-1 0 0,0 0 1 0 0,0 1 0 0 0,-1-1-1 0 0,1 1 1 0 0,0-1 0 0 0,0 1 0 0 0,-1-1-1 0 0,1 1 1 0 0,-1-1 0 0 0,1 1-1 0 0,-1 0 1 0 0,1 1 0 0 0,-2-1 32 0 0,1 0 0 0 0,0 0 0 0 0,-1 0 0 0 0,1 0 0 0 0,-1 0 0 0 0,1 0 0 0 0,-1 0 0 0 0,0-1 0 0 0,0 1 0 0 0,0 0 0 0 0,0-1 0 0 0,0 1-1 0 0,0-1 1 0 0,0 1 0 0 0,-1-1 0 0 0,1 1 0 0 0,-3 1 0 0 0,-11 9 17 0 0,0-1-1 0 0,-1 0 0 0 0,0-1 1 0 0,-1-1-1 0 0,0-1 0 0 0,-29 11 1 0 0,8-7 41 0 0,-1-1 1 0 0,-44 5 0 0 0,69-14-121 0 0,-1 0 0 0 0,0-1 1 0 0,-28-2-1 0 0,36 0-25 0 0,-1 0 1 0 0,1 0 0 0 0,-1-1-1 0 0,1 0 1 0 0,0 0 0 0 0,0-1-1 0 0,0 0 1 0 0,0 0 0 0 0,-9-6-1 0 0,14 7-84 0 0,0 1-1 0 0,1 0 1 0 0,-1 0-1 0 0,1-1 0 0 0,-1 1 1 0 0,1 0-1 0 0,0-1 0 0 0,-1 0 1 0 0,1 1-1 0 0,0-1 1 0 0,0 0-1 0 0,0 1 0 0 0,0-1 1 0 0,1 0-1 0 0,-1 0 1 0 0,0 0-1 0 0,1 0 0 0 0,-1 0 1 0 0,1-2-1 0 0,0 0-888 0 0,0-1-1 0 0,0 1 0 0 0,1 0 1 0 0,-1 0-1 0 0,1 0 0 0 0,0-1 1 0 0,0 1-1 0 0,3-5 1 0 0,10-27-8356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7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3079 0 0,'2'-1'227'0'0,"7"-5"243"0"0,0 2-1 0 0,0 0 0 0 0,1 0 1 0 0,-1 0-1 0 0,1 1 1 0 0,0 1-1 0 0,0 0 1 0 0,0 0-1 0 0,17-1 0 0 0,-7 3 470 0 0,-1 1 0 0 0,1 0 0 0 0,0 2-1 0 0,22 5 1 0 0,27 4 1349 0 0,114 5 1 0 0,-150-15-1869 0 0,238-3 2172 0 0,-67-3-1164 0 0,364 29 1437 0 0,-421-15-2602 0 0,0-5-1 0 0,0-7 0 0 0,204-29 1 0 0,-44-40-98 0 0,-257 57-261 0 0,-45 13-15 0 0,66-17-316 0 0,-24 10-3119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8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0 2159 0 0,'34'8'869'0'0,"1"-3"-1"0"0,0-1 0 0 0,39 0 0 0 0,-33-2 2915 0 0,62 10 0 0 0,-77-8 4482 0 0,-37 4-7448 0 0,5-5-604 0 0,1 1 0 0 0,-1-2-1 0 0,0 1 1 0 0,0-1 0 0 0,0 0-1 0 0,0 0 1 0 0,-8 1-1 0 0,-44 4 399 0 0,4-2-341 0 0,8 5-238 0 0,-60 21 0 0 0,43-8-6849 0 0,23-7-965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8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15 400 2359 0 0,'-2'-1'12'0'0,"1"0"-1"0"0,0 0 1 0 0,0 0-1 0 0,0 0 0 0 0,0 0 1 0 0,0-1-1 0 0,0 1 1 0 0,1 0-1 0 0,-1 0 0 0 0,0-1 1 0 0,1 1-1 0 0,-1-1 0 0 0,1 1 1 0 0,-1 0-1 0 0,1-1 1 0 0,0 1-1 0 0,-1-1 0 0 0,1 1 1 0 0,0-1-1 0 0,0 1 0 0 0,0-1 1 0 0,0 1-1 0 0,0-1 1 0 0,0 1-1 0 0,1-1 0 0 0,-1 1 1 0 0,0-1-1 0 0,1 1 1 0 0,0-1-1 0 0,0-1 0 0 0,2-4 46 0 0,0 1 1 0 0,0 0-1 0 0,0-1 0 0 0,1 1 0 0 0,6-8 0 0 0,103-108 2359 0 0,-46 53-1506 0 0,-49 50-628 0 0,1 1-1 0 0,24-18 1 0 0,-35 30 27 0 0,1 0-1 0 0,-1 0 1 0 0,1 1 0 0 0,0 0-1 0 0,1 1 1 0 0,-1 0-1 0 0,1 1 1 0 0,14-4-1 0 0,-23 7-198 0 0,0 0 0 0 0,0 0 0 0 0,1 0 0 0 0,-1 1 0 0 0,0-1-1 0 0,0 0 1 0 0,0 0 0 0 0,1 1 0 0 0,-1-1 0 0 0,0 1 0 0 0,0-1 0 0 0,0 1-1 0 0,0-1 1 0 0,0 1 0 0 0,0 0 0 0 0,0 0 0 0 0,0-1 0 0 0,0 1 0 0 0,0 0-1 0 0,-1 0 1 0 0,1 0 0 0 0,0 0 0 0 0,0 1 0 0 0,1 0-18 0 0,-1 0 1 0 0,0 0 0 0 0,0 1-1 0 0,1-1 1 0 0,-1 0 0 0 0,-1 1-1 0 0,1-1 1 0 0,0 1-1 0 0,-1-1 1 0 0,1 0 0 0 0,0 5-1 0 0,-1 3 76 0 0,0-3-100 0 0,0-1 0 0 0,0 1 1 0 0,0-1-1 0 0,-1 1 0 0 0,0-1 1 0 0,0 0-1 0 0,0 1 0 0 0,-1-1 0 0 0,0 0 1 0 0,-6 12-1 0 0,-2 0-4449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6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1 371 6415 0 0,'21'-16'202'0'0,"1"1"0"0"0,1 1 0 0 0,43-20 0 0 0,14-8 88 0 0,-42 18 1122 0 0,-2-2 0 0 0,0-2 1 0 0,35-34-1 0 0,-57 49-624 0 0,1 0 0 0 0,1 1 0 0 0,0 1 1 0 0,0 1-1 0 0,26-12 0 0 0,-32 17-349 0 0,1 0-1 0 0,0 1 1 0 0,1 0 0 0 0,-1 1 0 0 0,1 1 0 0 0,0-1 0 0 0,-1 2 0 0 0,1 0-1 0 0,24 0 1 0 0,-34 2-351 0 0,0-1 1 0 0,0 0-1 0 0,0 0 0 0 0,0 1 1 0 0,0-1-1 0 0,0 1 0 0 0,-1-1 1 0 0,1 1-1 0 0,0 0 0 0 0,0 0 0 0 0,0 0 1 0 0,-1 0-1 0 0,1 0 0 0 0,-1 0 1 0 0,1 0-1 0 0,-1 0 0 0 0,1 1 0 0 0,-1-1 1 0 0,3 3-1 0 0,-3-1-37 0 0,0-1 0 0 0,0 0 0 0 0,-1 0-1 0 0,1 1 1 0 0,0-1 0 0 0,-1 0 0 0 0,1 1 0 0 0,-1-1 0 0 0,0 1 0 0 0,0-1-1 0 0,0 1 1 0 0,0-1 0 0 0,-1 4 0 0 0,-1 6 17 0 0,-1-1 0 0 0,-1 0 0 0 0,0 0 0 0 0,0 0 0 0 0,-8 11-1 0 0,-6 11 124 0 0,-1-1-1 0 0,-31 38 0 0 0,-54 51-531 0 0,97-114-557 0 0,-1 1 0 0 0,1-1 1 0 0,-16 11-1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9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0 5039 0 0,'4'10'91'0'0,"-1"1"-1"0"0,0 0 0 0 0,0-1 0 0 0,-2 1 1 0 0,1 0-1 0 0,-1 0 0 0 0,-1 14 0 0 0,1 3 474 0 0,26 188 3048 0 0,-9-83-1542 0 0,-8-56-934 0 0,14 163 2040 0 0,-23-238-3146 0 0,1 405 4768 0 0,-20-225-2123 0 0,-79 338 1 0 0,97-519-2578 0 0,-7 23-605 0 0,5-18-809 0 0,3-15-482 0 0,10-43-7871 0 0,-6 30 3882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9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0 961 2759 0 0,'3'-10'2554'0'0,"49"-53"2235"0"0,-34 40-3644 0 0,42-59 1370 0 0,-34 45-1873 0 0,1 1-1 0 0,40-42 1 0 0,187-216 2131 0 0,-248 287-2707 0 0,31-39 530 0 0,1 2 1 0 0,3 2-1 0 0,86-70 0 0 0,-101 94-298 0 0,36-18-1 0 0,-7 4-161 0 0,-54 32 381 0 0,-4 0-470 0 0,0 2 1 0 0,0-1-1 0 0,1 0 0 0 0,-1 0 1 0 0,0 1-1 0 0,1-1 0 0 0,-1 1 1 0 0,-2 3-1 0 0,-4 1-510 0 0,8-5-192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0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 4111 0 0,'0'0'368'0'0,"12"1"-296"0"0,-2-1-72 0 0,3-1 0 0 0,0-3 512 0 0,1 1 80 0 0,0 2 16 0 0,0-1 8 0 0,0 0-400 0 0,-2-1-88 0 0,1 0-8 0 0,1 2-8 0 0,-3-5-40 0 0,3 3-8 0 0,1 2 0 0 0,0 0-2096 0 0,2-1-424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0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 2527 0 0,'0'0'224'0'0,"7"-4"400"0"0,1-4-304 0 0,3 4 0 0 0,1 1-160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1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 3079 0 0,'0'0'272'0'0,"7"-3"-152"0"0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1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2759 0 0,'0'0'248'0'0,"7"11"-248"0"0,-3 1 408 0 0,3-3-64 0 0,0 0-240 0 0,-1-2 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6191 0 0,'0'0'4632'0'0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29 3223 0 0,'0'-5'288'0'0,"-3"4"-288"0"0,-1-7 240 0 0,1 2 456 0 0,3-2-696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28 8895 0 0,'-7'-4'792'0'0,"-2"4"-632"0"0,-2-7 232 0 0,1 3 504 0 0,6-8-7392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9.1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2991 0 0,'2'2'220'0'0,"5"29"3526"0"0,-7-27-2873 0 0,1 1 0 0 0,0 0 0 0 0,0-1 0 0 0,1 1 0 0 0,-1-1 1 0 0,4 8-1 0 0,-4-11 189 0 0,-1-1-1028 0 0,0 0 0 0 0,1 0 0 0 0,-1 0 0 0 0,0 0 0 0 0,0 0 0 0 0,0 0 0 0 0,0 0 0 0 0,0 0-1 0 0,0 0 1 0 0,1 0 0 0 0,-1 0 0 0 0,0 1 0 0 0,0-1 0 0 0,0 0 0 0 0,0 0 0 0 0,0 0 0 0 0,0 0 0 0 0,0 0-1 0 0,0 0 1 0 0,1 0 0 0 0,-1 0 0 0 0,0 0 0 0 0,0 0 0 0 0,0 1 0 0 0,0-1 0 0 0,0 0 0 0 0,0 0 0 0 0,0 0 0 0 0,0 0-1 0 0,0 0 1 0 0,0 0 0 0 0,0 0 0 0 0,0 1 0 0 0,0-1 0 0 0,0 0 0 0 0,0 0 0 0 0,0 0 0 0 0,0 0 0 0 0,0 1 55 0 0,0-1 0 0 0,0 0 0 0 0,0 1 0 0 0,0-1 0 0 0,1 0 0 0 0,-1 1 0 0 0,0-1 0 0 0,0 0 0 0 0,0 1 0 0 0,0-1 0 0 0,0 0 0 0 0,1 0 0 0 0,-1 1 0 0 0,0-1 0 0 0,0 0 0 0 0,1 0 0 0 0,-1 1 0 0 0,0-1 0 0 0,0 0 0 0 0,1 0 0 0 0,-1 0 0 0 0,0 1 0 0 0,0-1 0 0 0,1 0 0 0 0,-1 0 0 0 0,0 0 0 0 0,1 0 0 0 0,-1 0 0 0 0,0 0 0 0 0,1 0 0 0 0,-1 0 0 0 0,1 1 0 0 0,13 0 420 0 0,1 0 0 0 0,0 0-1 0 0,-1-1 1 0 0,1-1 0 0 0,0-1-1 0 0,-1 0 1 0 0,0 0-1 0 0,1-2 1 0 0,13-4 0 0 0,-19 5-317 0 0,-1 1 0 0 0,0 1 1 0 0,1 0-1 0 0,-1 0 0 0 0,1 0 1 0 0,14 2-1 0 0,1 2 104 0 0,25 6 0 0 0,-2 1 95 0 0,-29-7-299 0 0,8 1 16 0 0,0 0-1 0 0,1-2 1 0 0,38 0 0 0 0,-53-3-89 0 0,1 0 0 0 0,-1 0 1 0 0,1-1-1 0 0,-1-1 0 0 0,0 0 0 0 0,0 0 1 0 0,0-1-1 0 0,16-9 0 0 0,-25 12-20 0 0,5-8 13 0 0,-7 9-12 0 0,-1 0 1 0 0,0 0 0 0 0,0 0 0 0 0,0 0-1 0 0,0-1 1 0 0,0 1 0 0 0,0 0 0 0 0,0 0-1 0 0,0 0 1 0 0,0 0 0 0 0,1 0 0 0 0,-1 0-1 0 0,0-1 1 0 0,0 1 0 0 0,0 0-1 0 0,0 0 1 0 0,0 0 0 0 0,0 0 0 0 0,0 0-1 0 0,0-1 1 0 0,0 1 0 0 0,0 0 0 0 0,0 0-1 0 0,0 0 1 0 0,0 0 0 0 0,0-1 0 0 0,0 1-1 0 0,0 0 1 0 0,-1 0 0 0 0,1 0-1 0 0,0 0 1 0 0,0 0 0 0 0,0 0 0 0 0,0-1-1 0 0,0 1 1 0 0,0 0 0 0 0,0 0 0 0 0,0 0-1 0 0,-7-2 42 0 0,-6 1 13 0 0,-138 35 91 0 0,12-3 0 0 0,116-28-56 0 0,0-1 1 0 0,-1-1-1 0 0,1-1 1 0 0,-36-4-1 0 0,57 4-15 0 0,2 0-64 0 0,-1 0-1 0 0,1 0 1 0 0,0 0 0 0 0,0 0 0 0 0,-1 0 0 0 0,1 0 0 0 0,0 0 0 0 0,0 0-1 0 0,-1 0 1 0 0,1 1 0 0 0,0-1 0 0 0,0 0 0 0 0,-1-1 0 0 0,1 1-1 0 0,0 0 1 0 0,0 0 0 0 0,-1 0 0 0 0,1 0 0 0 0,0 0 0 0 0,0 0 0 0 0,-1 0-1 0 0,1 0 1 0 0,0 0 0 0 0,0 0 0 0 0,0-1 0 0 0,-1 1 0 0 0,1 0-1 0 0,0 0 1 0 0,0 0 0 0 0,0 0 0 0 0,-1-1 0 0 0,1 1 0 0 0,0 0 0 0 0,0 0-1 0 0,0 0 1 0 0,0-1 0 0 0,0 1 0 0 0,0 0 0 0 0,-1 0 0 0 0,1-1-1 0 0,0 1 1 0 0,0 0 0 0 0,0 0 0 0 0,0-1 0 0 0,0 1 0 0 0,0 0 0 0 0,0 0-1 0 0,0-1 1 0 0,0 1 0 0 0,0 0 0 0 0,0 0 0 0 0,0-1 0 0 0,0 1 0 0 0,0 0-1 0 0,0 0 1 0 0,0-1 0 0 0,1 1 0 0 0,-1 0 0 0 0,0 0 0 0 0,0 0-1 0 0,0-1 1 0 0,0 1 0 0 0,0 0 0 0 0,1 0 0 0 0,-1-1 0 0 0,12-11 294 0 0,-7 9-254 0 0,0 0 1 0 0,0 1-1 0 0,-1-1 0 0 0,1 1 1 0 0,1 0-1 0 0,-1 1 0 0 0,0-1 1 0 0,7 0-1 0 0,45-5 397 0 0,-40 6-250 0 0,62-5 758 0 0,-1 4 1 0 0,95 9-1 0 0,-120-5-845 0 0,-45 0-111 0 0,-9 1 1 0 0,-5 2 9 0 0,5-5-8 0 0,-14 8 26 0 0,-1-1 0 0 0,-1 0 0 0 0,1-2 0 0 0,-1 0 0 0 0,-19 3 0 0 0,4 0-9 0 0,-47 12-19 0 0,-87 10 0 0 0,130-26 0 0 0,1-2 0 0 0,-1-1 0 0 0,0-1 0 0 0,-69-11 0 0 0,100 11 0 0 0,-1-1 0 0 0,-10-9 0 0 0,15 10 0 0 0,1-1 0 0 0,-1 1 0 0 0,1 0 0 0 0,-1-1 0 0 0,0 1 0 0 0,1-1 0 0 0,-1 1 0 0 0,1-1 0 0 0,-1 1 0 0 0,1-1 0 0 0,-1 1 0 0 0,1-1 0 0 0,0 1 0 0 0,-1-1 0 0 0,1 0 0 0 0,-1 1 0 0 0,1-1 0 0 0,0 0 0 0 0,0 1 0 0 0,-1-1 0 0 0,1 0 0 0 0,0 1 0 0 0,0-1 0 0 0,0 0 0 0 0,0 1 0 0 0,0-1 0 0 0,0 0 0 0 0,0 0 0 0 0,0 1 0 0 0,0-1 0 0 0,0 0 0 0 0,1 1 0 0 0,-1-1 0 0 0,0 0 0 0 0,0 1 0 0 0,1-2 0 0 0,7-6 0 0 0,3 3 0 0 0,1 0 0 0 0,0 1 0 0 0,0 0 0 0 0,0 1 0 0 0,0 0 0 0 0,14 0 0 0 0,-4-1 0 0 0,62-8 0 0 0,0 4 0 0 0,136 4 0 0 0,-110 14 0 0 0,-110-10 0 0 0,-1 0 0 0 0,1 0 0 0 0,0 1 0 0 0,0-1 0 0 0,-1 0 0 0 0,1 0 0 0 0,0 0 0 0 0,0 0 0 0 0,0 1 0 0 0,-1-1 0 0 0,1 0 0 0 0,0 0 0 0 0,0 0 0 0 0,0 1 0 0 0,0-1 0 0 0,-1 0 0 0 0,1 0 0 0 0,0 1 0 0 0,0-1 0 0 0,0 0 0 0 0,0 0 0 0 0,0 1 0 0 0,0-1 0 0 0,0 0 0 0 0,0 0 0 0 0,0 1 0 0 0,0-1 0 0 0,0 0 0 0 0,0 1 0 0 0,0-1 0 0 0,0 0 0 0 0,0 0 0 0 0,0 1 0 0 0,0-1 0 0 0,0 0 0 0 0,0 0 0 0 0,0 1 0 0 0,0-1 0 0 0,0 0 0 0 0,1 0 0 0 0,-1 1 0 0 0,0-1 0 0 0,0 0 0 0 0,0 0 0 0 0,0 1 0 0 0,1-1 0 0 0,-1 0 0 0 0,0 0 0 0 0,0 0 0 0 0,1 0 0 0 0,-1 1 0 0 0,0-1 0 0 0,0 0 0 0 0,0 0 0 0 0,1 0 0 0 0,-1 0 0 0 0,0 0 0 0 0,1 0 0 0 0,-1 0 0 0 0,0 0 0 0 0,0 0 0 0 0,1 0 0 0 0,-1 0 0 0 0,0 0 0 0 0,0 0 0 0 0,1 0 0 0 0,-7 5 0 0 0,1 0 0 0 0,-1-1 0 0 0,-1 1 0 0 0,1-2 0 0 0,-1 1 0 0 0,-7 3 0 0 0,-44 14 0 0 0,51-18 0 0 0,-26 7 0 0 0,-1-2 0 0 0,1 0 0 0 0,-2-3 0 0 0,1-1 0 0 0,-63 0 0 0 0,80-5 0 0 0,0-1 0 0 0,0 0 0 0 0,1-1 0 0 0,-27-9 0 0 0,41 11 0 0 0,-1 0 0 0 0,1 0 0 0 0,0 0 0 0 0,0 0 0 0 0,0 0 0 0 0,0-1 0 0 0,0 1 0 0 0,0-1 0 0 0,1 0 0 0 0,-3-1 0 0 0,4 2 0 0 0,0 0 0 0 0,0 0 0 0 0,0 0 0 0 0,0 0 0 0 0,0 1 0 0 0,0-1 0 0 0,0 0 0 0 0,1 0 0 0 0,-1 0 0 0 0,0 0 0 0 0,0 1 0 0 0,1-1 0 0 0,-1 0 0 0 0,0 0 0 0 0,1 1 0 0 0,-1-1 0 0 0,1 0 0 0 0,-1 0 0 0 0,1 1 0 0 0,-1-1 0 0 0,1 1 0 0 0,0-1 0 0 0,-1 0 0 0 0,1 1 0 0 0,0-1 0 0 0,-1 1 0 0 0,1-1 0 0 0,0 1 0 0 0,0 0 0 0 0,-1-1 0 0 0,2 1 0 0 0,30-12 0 0 0,-27 10 0 0 0,26-7 0 0 0,-1 1 0 0 0,1 2 0 0 0,38-3 0 0 0,97 2 0 0 0,-64 3 0 0 0,-36-1 0 0 0,34-1 0 0 0,-94 7 0 0 0,-8 3 0 0 0,-12 3 0 0 0,13-6 0 0 0,-27 11 0 0 0,-1-1 0 0 0,-47 12 0 0 0,-63 5 0 0 0,6-11 0 0 0,118-16 0 0 0,-1-1 0 0 0,0-1 0 0 0,1-1 0 0 0,-23-5 0 0 0,24 3 0 0 0,17 2 0 0 0,-3 2 0 0 0,11-2 0 0 0,10 3 0 0 0,-1 1 0 0 0,38 10 0 0 0,-17-3 0 0 0,6 2 0 0 0,21 3 0 0 0,-59-13 0 0 0,0 0 0 0 0,0-1 0 0 0,0 0 0 0 0,-1 0 0 0 0,17-3 0 0 0,11-8-2946 0 0,-33 9 2113 0 0,1 1 1 0 0,-1-1-1 0 0,0 0 0 0 0,0 0 1 0 0,0 0-1 0 0,0-1 0 0 0,0 1 1 0 0,2-4-1 0 0,4-6-8775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7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0 236 8863 0 0,'17'-11'792'0'0,"1"-2"-632"0"0,3-3-160 0 0,0-1 0 0 0,1-1 784 0 0,3 0 128 0 0,-2-3 24 0 0,1 2 8 0 0,-1 1 56 0 0,2 1 16 0 0,0 0 0 0 0,3 2 0 0 0,-3 0-760 0 0,-7 5-144 0 0,-1 3-32 0 0,-3 3-4840 0 0</inkml:trace>
  <inkml:trace contextRef="#ctx0" brushRef="#br0" timeOffset="1">16 338 4199 0 0,'0'82'554'0'0,"-2"183"5487"0"0,1-248-5503 0 0,0 22 1759 0 0,1-1 0 0 0,7 55 0 0 0,-6-88-2015 0 0,-1-1 0 0 0,1 0-1 0 0,0 0 1 0 0,1 0 0 0 0,-1 0 0 0 0,1 0-1 0 0,0-1 1 0 0,0 1 0 0 0,0 0 0 0 0,0-1-1 0 0,1 1 1 0 0,-1-1 0 0 0,1 0-1 0 0,0 0 1 0 0,0 0 0 0 0,0 0 0 0 0,0 0-1 0 0,1-1 1 0 0,-1 1 0 0 0,1-1 0 0 0,-1 0-1 0 0,1 0 1 0 0,0 0 0 0 0,0-1-1 0 0,5 2 1 0 0,0-1 6 0 0,1 0 1 0 0,0-1-1 0 0,0 0 0 0 0,0 0 1 0 0,0-1-1 0 0,0 0 0 0 0,0-1 0 0 0,0 0 1 0 0,15-4-1 0 0,-5 0 203 0 0,32-11 0 0 0,-19-1-1959 0 0,-2-7-6244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00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2815 0 0,'1'3'428'0'0,"8"27"2175"0"0,-1 2 0 0 0,4 43 0 0 0,1 68 2195 0 0,-13-96-1803 0 0,-9 88 0 0 0,0-40-380 0 0,-2 55 1165 0 0,12-139-3484 0 0,3-9 215 0 0,-3-3-469 0 0,0 1 0 0 0,0-1 0 0 0,0 0 0 0 0,-1 1 0 0 0,1-1 0 0 0,0 0 0 0 0,-1 1 0 0 0,1-1 0 0 0,0 0 0 0 0,-1 0 0 0 0,1 0 0 0 0,-1 1 0 0 0,1-1 0 0 0,0-2 0 0 0,17-46 86 0 0,-1-1-1 0 0,15-79 1 0 0,-10 6-128 0 0,-13 69 0 0 0,2-77 0 0 0,-7 83 0 0 0,-5 22 480 0 0,0 40-96 0 0,-1 1-1 0 0,-3 17 1 0 0,-1 0 57 0 0,0 26-203 0 0,5-39-171 0 0,0 1 0 0 0,-2-1 0 0 0,-1 0 0 0 0,0 0 0 0 0,-12 32 0 0 0,12-41-67 0 0,1 0 0 0 0,1 0 0 0 0,0 1 0 0 0,0-1 0 0 0,1 0 0 0 0,1 1 0 0 0,0 9 0 0 0,-3 25 0 0 0,2-27 0 0 0,1-12 0 0 0,-1 0 0 0 0,1-1 0 0 0,-1 1 0 0 0,0 0 0 0 0,0 0 0 0 0,-1-1 0 0 0,1 1 0 0 0,-1-1 0 0 0,-1 1 0 0 0,-2 4 0 0 0,5-9 0 0 0,-1-1 0 0 0,1 1 0 0 0,0-1 0 0 0,0 1 0 0 0,-1-1 0 0 0,1 0 0 0 0,0 1 0 0 0,0-1 0 0 0,0 1 0 0 0,0-1 0 0 0,-1 1 0 0 0,1-1 0 0 0,0 1 0 0 0,0-1 0 0 0,0 1 0 0 0,0-1 0 0 0,0 1 0 0 0,0-1 0 0 0,0 1 0 0 0,0-1 0 0 0,1 1 0 0 0,-1-1 0 0 0,0 1 0 0 0,0-1 0 0 0,1 2 0 0 0,-1-2 0 0 0,0 0 0 0 0,0 0 0 0 0,0 0 0 0 0,0 0 0 0 0,0 0 0 0 0,0 0 0 0 0,0 0 0 0 0,0 0 0 0 0,0 1 0 0 0,0-1 0 0 0,0 0 0 0 0,0 0 0 0 0,0 0 0 0 0,0 0 0 0 0,0 0 0 0 0,0 0 0 0 0,0 0 0 0 0,0 0 0 0 0,0 1 0 0 0,0-1 0 0 0,0 0 0 0 0,0 0 0 0 0,0 0 0 0 0,1 0 0 0 0,-1 0 0 0 0,0 0 0 0 0,0 0 0 0 0,0 0 0 0 0,0 0 0 0 0,0 0 0 0 0,0 0 0 0 0,0 0 0 0 0,0 0 0 0 0,0 0 0 0 0,1 0 0 0 0,-1 0 0 0 0,0 0 0 0 0,0 0 0 0 0,0 0 0 0 0,0 0 0 0 0,0 0 0 0 0,0 0 0 0 0,0 0 0 0 0,1 0 0 0 0,-1 0 0 0 0,0 0 0 0 0,0 0 0 0 0,0 0 0 0 0,0 0 0 0 0,0 0 0 0 0,0 0 0 0 0,1 0 0 0 0,3-11 0 0 0,0 3 0 0 0,0-14 0 0 0,4-11 0 0 0,-3 17 0 0 0,5-28 0 0 0,-2 5 0 0 0,-1 7 0 0 0,4-54 0 0 0,-8 61 0 0 0,13-174 0 0 0,-16 195 0 0 0,1-6 0 0 0,0 9 0 0 0,1 4 0 0 0,-1 7 0 0 0,-15 134 0 0 0,13-136 0 0 0,0 0 0 0 0,-1 0 0 0 0,0 0 0 0 0,-2 7 0 0 0,-3 5 0 0 0,-3 23 0 0 0,10-44 0 0 0,3-6 0 0 0,0-1 0 0 0,0 0 0 0 0,2-13 0 0 0,-3 2 0 0 0,-2-1 0 0 0,-1-21 0 0 0,0 29 0 0 0,2 9 0 0 0,-1 0 0 0 0,-1 0 0 0 0,1-1 0 0 0,0 1 0 0 0,-1 0 0 0 0,-1-6 0 0 0,2 9 0 0 0,-1 0 0 0 0,1 0 0 0 0,0-1 0 0 0,0 1 0 0 0,0 0 0 0 0,0 0 0 0 0,0-1 0 0 0,0 1 0 0 0,0 0 0 0 0,0 0 0 0 0,0 0 0 0 0,-1-1 0 0 0,1 1 0 0 0,0 0 0 0 0,0 0 0 0 0,0 0 0 0 0,0-1 0 0 0,-1 1 0 0 0,1 0 0 0 0,0 0 0 0 0,0 0 0 0 0,0 0 0 0 0,-1 0 0 0 0,1 0 0 0 0,0-1 0 0 0,0 1 0 0 0,0 0 0 0 0,-1 0 0 0 0,1 0 0 0 0,0 0 0 0 0,0 0 0 0 0,-1 0 0 0 0,1 0 0 0 0,0 0 0 0 0,0 0 0 0 0,-1 0 0 0 0,1 0 0 0 0,0 0 0 0 0,0 0 0 0 0,-1 0 0 0 0,1 0 0 0 0,0 0 0 0 0,0 0 0 0 0,-1 1 0 0 0,1-1 0 0 0,0 0 0 0 0,0 0 0 0 0,-1 0 0 0 0,-4 7 0 0 0,5-7 0 0 0,-4 6 0 0 0,1 1 0 0 0,1-1 0 0 0,-1 1 0 0 0,1 0 0 0 0,-1 7 0 0 0,0-1 0 0 0,-6 23 0 0 0,6-20 0 0 0,-1-1 0 0 0,-1 1 0 0 0,0-1 0 0 0,-1 0 0 0 0,0-1 0 0 0,-17 28 0 0 0,19-36-423 0 0,1 0 0 0 0,-1-1-1 0 0,1 1 1 0 0,-2 8 0 0 0,-6 26-6501 0 0,6-16-3268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22 1951 0 0,'-18'-21'147'0'0,"20"22"-165"0"0,1 1 250 0 0,0 1 1 0 0,0-1-1 0 0,0 1 1 0 0,0 0-1 0 0,0-1 1 0 0,3 7-1 0 0,1 8 698 0 0,0 0 0 0 0,-2 0 0 0 0,0 0 0 0 0,-1 1 0 0 0,4 31 0 0 0,-5-28-302 0 0,8 131 2816 0 0,-10-119-2881 0 0,-1 77 1300 0 0,-1-26-378 0 0,0-30 311 0 0,-12 67 0 0 0,0 13 549 0 0,12-128-2247 0 0,1-5-69 0 0,0 1 0 0 0,0 0 0 0 0,0-1-1 0 0,0 1 1 0 0,0-1 0 0 0,0 1 0 0 0,1 0 0 0 0,-1-1-1 0 0,1 1 1 0 0,0 2 0 0 0,6-19-591 0 0,4-21-6120 0 0,-6 10-369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44 3079 0 0,'1'-1'227'0'0,"4"-18"34"0"0,-4 17-13 0 0,-1 1-1 0 0,0 0 1 0 0,1 0-1 0 0,-1 0 1 0 0,1-1-1 0 0,-1 1 1 0 0,1 0-1 0 0,-1 0 1 0 0,1 0-1 0 0,0 0 1 0 0,0 0-1 0 0,0 0 1 0 0,-1 0-1 0 0,1 0 1 0 0,0 1-1 0 0,0-1 1 0 0,0 0-1 0 0,0 0 1 0 0,0 1-1 0 0,0-1 1 0 0,1 1-1 0 0,-1-1 1 0 0,0 1-1 0 0,0-1 1 0 0,0 1-1 0 0,0 0 1 0 0,1-1-1 0 0,-1 1 1 0 0,0 0-1 0 0,0 0 1 0 0,1 0-1 0 0,-1 0 1 0 0,0 0-1 0 0,0 0 1 0 0,1 1-1 0 0,-1-1 1 0 0,0 0 0 0 0,2 1-1 0 0,6 2 365 0 0,0 0 0 0 0,-1 1 0 0 0,1-1-1 0 0,9 7 1 0 0,-11-6-318 0 0,8 4 231 0 0,0 0 95 0 0,-1 0 1 0 0,1 0-1 0 0,-2 2 0 0 0,26 21 0 0 0,-28-14-31 0 0,-10-14-487 0 0,0 0 0 0 0,1-1 0 0 0,-1 1 1 0 0,1-1-1 0 0,0 0 0 0 0,1 3 0 0 0,5 2 63 0 0,-2-1 150 0 0,0-1 0 0 0,-1 2-1 0 0,1-1 1 0 0,-1 1 0 0 0,0-1-1 0 0,4 10 1 0 0,-7-12-178 0 0,-1 0 0 0 0,0 0 0 0 0,0 0 1 0 0,0-1-1 0 0,0 1 0 0 0,0 0 0 0 0,-1 0 0 0 0,0 0 0 0 0,0 0 0 0 0,0 0 0 0 0,0 0 0 0 0,-1 0 1 0 0,-1 5-1 0 0,-1 5 163 0 0,-2 0 0 0 0,-8 18 0 0 0,3-7 112 0 0,-2 2-167 0 0,-1-1-1 0 0,-1-1 1 0 0,-27 36 0 0 0,9-14-88 0 0,20-29-1007 0 0,-1-1 1 0 0,-17 18-1 0 0,16-21-1307 0 0,-1 0 1 0 0,-21 15 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8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185 117 5727 0 0,'-2'-1'166'0'0,"-11"2"295"0"0,10 0-392 0 0,0 1 0 0 0,0-1 1 0 0,0 1-1 0 0,1 0 0 0 0,-1-1 0 0 0,1 1 0 0 0,-1 0 1 0 0,1 0-1 0 0,0 1 0 0 0,-1-1 0 0 0,1 0 0 0 0,0 1 0 0 0,1-1 1 0 0,-4 5-1 0 0,-7 10 348 0 0,0-1 264 0 0,0-1 0 0 0,-12 25 1 0 0,16-25-102 0 0,-3 6 682 0 0,1 0 1 0 0,1 0-1 0 0,1 1 0 0 0,1 0 1 0 0,-8 44-1 0 0,14-59-936 0 0,0-1 0 0 0,0 1 0 0 0,1-1 0 0 0,0 1 0 0 0,0-1 0 0 0,1 1 0 0 0,0 0 1 0 0,0-1-1 0 0,0 1 0 0 0,1-1 0 0 0,0 0 0 0 0,0 0 0 0 0,1 0 0 0 0,0 0 0 0 0,0 0 0 0 0,4 7 0 0 0,-6-13-271 0 0,-1 1 0 0 0,1-1 1 0 0,-1 1-1 0 0,1-1 1 0 0,-1 0-1 0 0,1 1 0 0 0,0-1 1 0 0,-1 0-1 0 0,1 0 0 0 0,-1 1 1 0 0,1-1-1 0 0,0 0 0 0 0,-1 0 1 0 0,1 0-1 0 0,0 0 0 0 0,-1 0 1 0 0,1 0-1 0 0,0 0 0 0 0,-1 0 1 0 0,1 0-1 0 0,0 0 0 0 0,0 0 1 0 0,14-4 274 0 0,-14 4-276 0 0,5-3 72 0 0,0 1-1 0 0,-1-1 0 0 0,1 0 1 0 0,-1-1-1 0 0,1 1 1 0 0,-1-1-1 0 0,0 0 1 0 0,7-8-1 0 0,2-4 195 0 0,15-22 0 0 0,-22 29-217 0 0,3-5 93 0 0,12-26 0 0 0,-14 24-72 0 0,13-18 0 0 0,-14 24-66 0 0,-1 0 1 0 0,0 0-1 0 0,0-1 1 0 0,4-12-1 0 0,-8 20-51 0 0,-1-1 1 0 0,0 0-1 0 0,0 1 0 0 0,0-1 0 0 0,0 0 1 0 0,-1 0-1 0 0,0 0 0 0 0,1 0 1 0 0,-1 0-1 0 0,-1 1 0 0 0,1-1 1 0 0,-1 0-1 0 0,1 0 0 0 0,-1 0 0 0 0,0 0 1 0 0,-2-4-1 0 0,-6-7 6 0 0,0 0-1 0 0,-1 1 1 0 0,-1 0-1 0 0,0 0 1 0 0,-15-13-1 0 0,11 12 6 0 0,1-1-1 0 0,-19-27 1 0 0,31 40-726 0 0,1 1 1 0 0,0 0-1 0 0,0-1 0 0 0,0 1 1 0 0,0 0-1 0 0,0-1 0 0 0,1 1 0 0 0,-1-4 1 0 0,0 0-1672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6.3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1 992 1951 0 0,'2'-2'180'0'0,"0"-1"-1"0"0,0 1 1 0 0,0-1-1 0 0,-1 1 1 0 0,1-1-1 0 0,-1 0 1 0 0,1 0-1 0 0,-1 0 1 0 0,1-5-1 0 0,5-8 868 0 0,10-14 198 0 0,-2 4-580 0 0,14-30 1 0 0,44-126 478 0 0,-51 129-439 0 0,-1 0 0 0 0,-4-1 0 0 0,14-72 0 0 0,-24 88 275 0 0,-2-1 0 0 0,-1 1-1 0 0,-2-1 1 0 0,-2 0 0 0 0,-8-66-1 0 0,7 99-731 0 0,0 0 1 0 0,-1 0-1 0 0,1 0 0 0 0,-1 0 0 0 0,0 1 0 0 0,-6-11 1 0 0,8 15-208 0 0,-1 0 0 0 0,0 0 0 0 0,1 0 0 0 0,-1 0 0 0 0,1 1 0 0 0,-1-1-1 0 0,0 0 1 0 0,0 0 0 0 0,0 1 0 0 0,1-1 0 0 0,-1 0 0 0 0,0 1 0 0 0,0-1 0 0 0,0 1 0 0 0,0-1 0 0 0,0 1 0 0 0,0-1 0 0 0,0 1 0 0 0,0 0 0 0 0,0-1 0 0 0,0 1 0 0 0,0 0 0 0 0,0 0 0 0 0,0 0 0 0 0,-1 0 0 0 0,1 0 0 0 0,0 0 0 0 0,0 0 0 0 0,0 0 0 0 0,0 0 0 0 0,0 1 0 0 0,0-1 0 0 0,0 0 0 0 0,0 1 0 0 0,0-1 0 0 0,0 1 0 0 0,0-1 0 0 0,0 1 0 0 0,0-1 0 0 0,0 1 0 0 0,1 0 0 0 0,-1-1 0 0 0,0 1 0 0 0,0 0 0 0 0,0 1 0 0 0,-4 2 139 0 0,1 1 0 0 0,0 0 0 0 0,0 0 0 0 0,1 0 0 0 0,0 0 1 0 0,-4 7-1 0 0,-15 37 643 0 0,19-43-726 0 0,-10 30 361 0 0,1 0 0 0 0,2 0 0 0 0,-8 50 0 0 0,6 30 204 0 0,4-39-372 0 0,-5 62 483 0 0,-8 54 943 0 0,20-181-1503 0 0,1-1 0 0 0,0 1 0 0 0,0-1 0 0 0,1 0 0 0 0,1 1 0 0 0,4 16 0 0 0,-1-2 254 0 0,-4-22-399 0 0,0-1 1 0 0,0 1 0 0 0,0 0-1 0 0,1-1 1 0 0,-1 0-1 0 0,1 1 1 0 0,0-1 0 0 0,0 0-1 0 0,0 0 1 0 0,4 5-1 0 0,-1-5 23 0 0,-4-3-110 0 0,1 1-22 0 0,0 0 1 0 0,1-1-1 0 0,-1 1 0 0 0,0-1 0 0 0,0 1 0 0 0,1-1 0 0 0,-1 0 1 0 0,0 1-1 0 0,1-1 0 0 0,-1-1 0 0 0,0 1 0 0 0,1 0 0 0 0,-1 0 1 0 0,0-1-1 0 0,1 1 0 0 0,-1-1 0 0 0,0 0 0 0 0,4-2 0 0 0,-1 1-675 0 0,0-1 0 0 0,0 1-1 0 0,0 0 1 0 0,7-2-1 0 0,4-1-5666 0 0,-2 0-2389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6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218 207 7023 0 0,'13'-22'368'0'0,"-2"1"0"0"0,11-30 0 0 0,-9 8 316 0 0,-12 41-632 0 0,0 0-1 0 0,-1 0 0 0 0,1 1 0 0 0,-1-1 0 0 0,1 0 0 0 0,-1 0 0 0 0,0 0 1 0 0,0 0-1 0 0,0 0 0 0 0,0 0 0 0 0,0 1 0 0 0,0-1 0 0 0,-1 0 0 0 0,1 0 1 0 0,0 0-1 0 0,-1 0 0 0 0,0 1 0 0 0,1-1 0 0 0,-1 0 0 0 0,0 0 0 0 0,0 1 1 0 0,0-1-1 0 0,0 1 0 0 0,0-1 0 0 0,0 1 0 0 0,0-1 0 0 0,-1 1 1 0 0,1-1-1 0 0,-3-1 0 0 0,0 1 105 0 0,1 0-1 0 0,0 0 1 0 0,-1 0 0 0 0,0 1 0 0 0,1-1 0 0 0,-1 1 0 0 0,0 0-1 0 0,0 0 1 0 0,0 0 0 0 0,1 1 0 0 0,-1-1 0 0 0,0 1-1 0 0,-5 0 1 0 0,2 1 115 0 0,1-1-1 0 0,-1 1 0 0 0,1 1 0 0 0,-1-1 0 0 0,1 1 1 0 0,0 0-1 0 0,0 1 0 0 0,0-1 0 0 0,0 1 1 0 0,0 0-1 0 0,0 1 0 0 0,1-1 0 0 0,-10 9 1 0 0,8-6-31 0 0,1 2 0 0 0,-1-1 0 0 0,1 1 0 0 0,0 0 1 0 0,1 0-1 0 0,0 1 0 0 0,0-1 0 0 0,-6 17 1 0 0,-2 16 851 0 0,1 0 0 0 0,-6 43 0 0 0,12-56-281 0 0,4-17-149 0 0,1 0 0 0 0,1 0 0 0 0,-1 0 0 0 0,2 1 0 0 0,1 14 0 0 0,-2-26-577 0 0,1 1-1 0 0,-1 0 0 0 0,0 0 0 0 0,1 0 1 0 0,-1-1-1 0 0,0 1 0 0 0,1 0 0 0 0,-1-1 0 0 0,1 1 1 0 0,-1 0-1 0 0,1-1 0 0 0,-1 1 0 0 0,1 0 1 0 0,0-1-1 0 0,-1 1 0 0 0,1-1 0 0 0,0 1 1 0 0,-1-1-1 0 0,1 1 0 0 0,0-1 0 0 0,0 0 0 0 0,-1 1 1 0 0,1-1-1 0 0,0 0 0 0 0,0 0 0 0 0,1 1 1 0 0,0-1 29 0 0,1 1 1 0 0,-1-1 0 0 0,1 0 0 0 0,0 0-1 0 0,-1 0 1 0 0,5 0 0 0 0,-2-1-43 0 0,-1-1 1 0 0,1 1 0 0 0,-1-1-1 0 0,0 0 1 0 0,0 0 0 0 0,0 0-1 0 0,0-1 1 0 0,-1 0 0 0 0,1 1-1 0 0,0-1 1 0 0,-1 0 0 0 0,0-1-1 0 0,0 1 1 0 0,5-7-1 0 0,3-5 71 0 0,-1 0 0 0 0,10-22-1 0 0,-1-5-81 0 0,17-56 0 0 0,-17 43-215 0 0,-14 44 94 0 0,0 4 48 0 0,-2 7 9 0 0,-1 6 6 0 0,0 2-4 0 0,0 0 1 0 0,-1 1-1 0 0,-1-1 0 0 0,1 1 0 0 0,-2 13 1 0 0,1 11 31 0 0,-1 18 434 0 0,0-36-202 0 0,1-1-1 0 0,2 20 1 0 0,-2-31-225 0 0,1 0 0 0 0,1 0 0 0 0,-1 0 1 0 0,0 0-1 0 0,1 0 0 0 0,-1 0 0 0 0,4 3 0 0 0,-5-5-31 0 0,1 0 84 0 0,0 1-223 0 0,0 0-136 0 0,0 1 0 0 0,0-1 0 0 0,0 1 0 0 0,0-1 0 0 0,1 0 0 0 0,-1 0 0 0 0,1 1 0 0 0,0-1 0 0 0,0 0 0 0 0,-1-1 0 0 0,1 1 0 0 0,1 0 0 0 0,3 2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7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2 4663 0 0,'3'-2'4540'0'0,"3"7"-2860"0"0,3 10-134 0 0,-3-3-983 0 0,-2 1 1 0 0,1 1-1 0 0,-2-1 0 0 0,0 0 1 0 0,0 1-1 0 0,-1 0 1 0 0,-1-1-1 0 0,0 20 1 0 0,-13 114 212 0 0,11-137-674 0 0,-3 27 72 0 0,1-8 119 0 0,-1 0 0 0 0,-8 31 0 0 0,12-59-257 0 0,0 0 1 0 0,-1 0-1 0 0,1 0 0 0 0,-1 0 0 0 0,1 0 1 0 0,0 0-1 0 0,-1 0 0 0 0,0 0 0 0 0,1 0 1 0 0,-1 0-1 0 0,0 0 0 0 0,1-1 0 0 0,-1 1 1 0 0,0 0-1 0 0,0 0 0 0 0,0-1 1 0 0,1 1-1 0 0,-1-1 0 0 0,0 1 0 0 0,-1 0 1 0 0,1 0 273 0 0,-2-6 255 0 0,2 5-548 0 0,1 0 0 0 0,0-1 0 0 0,0 1 0 0 0,-1 0 0 0 0,1-1 0 0 0,0 1 0 0 0,-1 0 0 0 0,1-1 0 0 0,0 1 0 0 0,0 0 0 0 0,0-1 0 0 0,-1 1 0 0 0,1 0 0 0 0,0-1 0 0 0,0 1 0 0 0,0 0 0 0 0,0-1 0 0 0,0 1 0 0 0,0-1 0 0 0,0 1 0 0 0,0 0 0 0 0,0-1 0 0 0,0 1 0 0 0,0-1 0 0 0,0 1 0 0 0,0-1 0 0 0,8-48 499 0 0,-4 26-384 0 0,0 1 0 0 0,1-1 0 0 0,1 1 0 0 0,9-22 0 0 0,-1 9 7 0 0,-12 26-108 0 0,2 1 0 0 0,-1-1 0 0 0,1 1-1 0 0,0 0 1 0 0,0 0 0 0 0,1 0 0 0 0,0 1-1 0 0,10-11 1 0 0,-6 9 222 0 0,1 1 0 0 0,0 0 0 0 0,0 1-1 0 0,1 0 1 0 0,0 1 0 0 0,1 0 0 0 0,-1 1 0 0 0,1 0-1 0 0,0 1 1 0 0,0 0 0 0 0,0 0 0 0 0,1 2 0 0 0,-1 0-1 0 0,1 0 1 0 0,0 1 0 0 0,0 0 0 0 0,-1 1-1 0 0,1 1 1 0 0,25 4 0 0 0,-34-4-4 0 0,1 0 1 0 0,-1 1-1 0 0,0-1 0 0 0,0 1 1 0 0,0 0-1 0 0,0 0 0 0 0,0 0 1 0 0,-1 0-1 0 0,5 4 0 0 0,-2 10-1078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3.1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1 2071 0 0,'-5'8'74'0'0,"1"0"0"0"0,0 1 0 0 0,1-1 0 0 0,0 1 0 0 0,-3 15-1 0 0,0-3 460 0 0,-18 78 1403 0 0,22-90-1674 0 0,1 1 0 0 0,0-1 0 0 0,0 1 0 0 0,2 16-1 0 0,-1-21-126 0 0,1 0 1 0 0,0 0-1 0 0,0 0 0 0 0,0 0 0 0 0,1 0 0 0 0,-1 0 0 0 0,1-1 0 0 0,0 1 0 0 0,1 0 0 0 0,3 5 0 0 0,5 5 213 0 0,-9-11-295 0 0,1 0 0 0 0,-1-1 0 0 0,1 1 0 0 0,6 5 0 0 0,1 2 105 0 0,7 6 123 0 0,4-1 55 0 0,10 5 540 0 0,-11-9 342 0 0,10 5 156 0 0,-28-17-1322 0 0,0 1 1 0 0,0 0-1 0 0,0-1 1 0 0,0 0-1 0 0,0 1 0 0 0,0-1 1 0 0,1 0-1 0 0,-1 0 0 0 0,0 0 1 0 0,0 0-1 0 0,0-1 1 0 0,1 1-1 0 0,2-1 0 0 0,4-3 153 0 0,-1 1 0 0 0,0-1 0 0 0,1-1 0 0 0,-1 1-1 0 0,-1-1 1 0 0,1-1 0 0 0,-1 0 0 0 0,0 0 0 0 0,0 0-1 0 0,-1-1 1 0 0,11-12 0 0 0,-6 3 9 0 0,-1 0 0 0 0,0 0 0 0 0,-1-1 0 0 0,12-30 0 0 0,-18 39-170 0 0,-1 0 0 0 0,0 0 0 0 0,0-1-1 0 0,-1 1 1 0 0,0-1 0 0 0,0 1 0 0 0,-1-1 0 0 0,0 0 0 0 0,-1 1-1 0 0,0-1 1 0 0,-3-14 0 0 0,1 12-6 0 0,0 1 0 0 0,-1 0 0 0 0,0 0 0 0 0,0 0 0 0 0,-1 0 0 0 0,-1 1 0 0 0,0 0 0 0 0,0 0 0 0 0,-8-8 0 0 0,11 14-18 0 0,0 0 0 0 0,0 0 0 0 0,-1 1 0 0 0,1-1 1 0 0,-1 1-1 0 0,1 0 0 0 0,-1 0 0 0 0,0 0 1 0 0,0 1-1 0 0,0-1 0 0 0,0 1 0 0 0,0 0 0 0 0,-1 0 1 0 0,1 0-1 0 0,0 1 0 0 0,0 0 0 0 0,-1-1 0 0 0,1 2 1 0 0,-8 0-1 0 0,-1 0 51 0 0,0 2 0 0 0,0 0-1 0 0,0 0 1 0 0,-24 10 0 0 0,24-6-64 0 0,0 1 1 0 0,1 0-1 0 0,0 1 0 0 0,1 0 0 0 0,0 0 0 0 0,-17 19 0 0 0,3-3-761 0 0,17-18-3550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8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0 2303 0 0,'2'12'167'0'0,"-2"-11"-154"0"0,1-1-1 0 0,-1 1 1 0 0,0-1-1 0 0,0 1 1 0 0,0-1-1 0 0,0 1 1 0 0,0-1 0 0 0,0 1-1 0 0,0-1 1 0 0,0 1-1 0 0,0-1 1 0 0,0 1-1 0 0,0-1 1 0 0,0 1-1 0 0,0 0 1 0 0,0-1 0 0 0,0 1-1 0 0,-1-1 1 0 0,1 1-1 0 0,0-1 1 0 0,0 0-1 0 0,-1 1 1 0 0,1-1-1 0 0,0 1 1 0 0,-1-1 0 0 0,1 1-1 0 0,0-1 1 0 0,-1 0-1 0 0,1 1 1 0 0,0-1-1 0 0,-1 0 1 0 0,1 1-1 0 0,-1-1 1 0 0,1 0 0 0 0,-1 0-1 0 0,1 1 1 0 0,-1-1-1 0 0,1 0 1 0 0,-1 0-1 0 0,1 0 1 0 0,-1 0-1 0 0,1 0 1 0 0,-1 1 0 0 0,1-1-1 0 0,-2 0 1 0 0,0 0 213 0 0,1 1-120 0 0,0-1 0 0 0,0 1 1 0 0,0 0-1 0 0,0 0 0 0 0,0 0 0 0 0,0 0 0 0 0,0 0 0 0 0,0 0 0 0 0,0 0 1 0 0,0 0-1 0 0,0 0 0 0 0,1 1 0 0 0,-1-1 0 0 0,0 0 0 0 0,1 0 0 0 0,-1 1 0 0 0,1-1 1 0 0,-1 3-1 0 0,-7 15 1685 0 0,6-16-1354 0 0,0 1 0 0 0,0 0 0 0 0,0 0 1 0 0,1 0-1 0 0,0 0 0 0 0,0 0 0 0 0,-1 7 0 0 0,-3 10 1210 0 0,4-15-989 0 0,-1 0 1 0 0,2 0-1 0 0,-2 12 1 0 0,2-12-170 0 0,0 0-1 0 0,-1 0 1 0 0,0 0 0 0 0,-2 8-1 0 0,2-8-241 0 0,0-1 0 0 0,0 1 0 0 0,0-1 0 0 0,1 0 1 0 0,0 1-1 0 0,0-1 0 0 0,1 1 0 0 0,-1-1 0 0 0,3 8 0 0 0,-2-6 37 0 0,1 0 0 0 0,0 0 0 0 0,6 11 0 0 0,-6-14-203 0 0,1 1 0 0 0,-1-1 0 0 0,1 0 0 0 0,0 0 0 0 0,0 0 0 0 0,1 0 0 0 0,4 3 0 0 0,-7-6-77 0 0,1 1 0 0 0,0-1 0 0 0,-1 0 0 0 0,1 1 0 0 0,0-1 1 0 0,0 0-1 0 0,0-1 0 0 0,0 1 0 0 0,0 0 0 0 0,0 0 0 0 0,0-1 0 0 0,1 1 0 0 0,-1-1 0 0 0,0 0 0 0 0,0 0 0 0 0,0 0 0 0 0,0 0 0 0 0,1 0 0 0 0,1 0 0 0 0,25-8-1258 0 0,-11 2-3761 0 0,2-1-1588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13 6271 0 0,'-3'0'160'0'0,"0"1"0"0"0,0-1 0 0 0,0 1-1 0 0,0 0 1 0 0,0 0 0 0 0,1 0 0 0 0,-1 0-1 0 0,0 1 1 0 0,0-1 0 0 0,1 1 0 0 0,-1-1-1 0 0,1 1 1 0 0,-1 0 0 0 0,1 0 0 0 0,0 0-1 0 0,0 0 1 0 0,0 1 0 0 0,0-1 0 0 0,0 0-1 0 0,0 1 1 0 0,0-1 0 0 0,1 1 0 0 0,0 0-1 0 0,-3 5 1 0 0,2-1 485 0 0,-1-1 1 0 0,1 1-1 0 0,0 0 0 0 0,1 0 1 0 0,-1-1-1 0 0,1 1 0 0 0,1 0 0 0 0,-1 0 1 0 0,2 14-1 0 0,0-14-275 0 0,0 0 1 0 0,1 0-1 0 0,0 0 1 0 0,0 0-1 0 0,1 0 0 0 0,-1 0 1 0 0,1-1-1 0 0,1 0 1 0 0,-1 1-1 0 0,9 9 1 0 0,-10-14-267 0 0,0 0 0 0 0,1-1 0 0 0,-1 1 0 0 0,1-1 1 0 0,-1 0-1 0 0,1 0 0 0 0,-1 0 0 0 0,1 0 1 0 0,-1 0-1 0 0,1-1 0 0 0,0 1 0 0 0,0-1 1 0 0,-1 1-1 0 0,1-1 0 0 0,0 0 0 0 0,5-1 0 0 0,-4 1 1 0 0,-1-1 0 0 0,1 0-1 0 0,0-1 1 0 0,0 1-1 0 0,-1 0 1 0 0,1-1-1 0 0,-1 0 1 0 0,1 0 0 0 0,-1 0-1 0 0,0 0 1 0 0,4-5-1 0 0,1 1 73 0 0,-1-1 0 0 0,0 0-1 0 0,7-12 1 0 0,-2 3 148 0 0,11-22 0 0 0,-19 31-263 0 0,-1 1 0 0 0,0-1 1 0 0,0 0-1 0 0,-1 0 1 0 0,0 0-1 0 0,2-12 0 0 0,-4 16-29 0 0,0 1 0 0 0,0 0 0 0 0,0 0 0 0 0,-1 0-1 0 0,1 0 1 0 0,0-1 0 0 0,-1 1 0 0 0,0 0 0 0 0,1 0-1 0 0,-1 0 1 0 0,0 0 0 0 0,0 0 0 0 0,0 0 0 0 0,0 0-1 0 0,0 1 1 0 0,-1-1 0 0 0,1 0 0 0 0,-1 1 0 0 0,1-1-1 0 0,-1 0 1 0 0,1 1 0 0 0,-1 0 0 0 0,0-1 0 0 0,-2 0-1 0 0,1 0-346 0 0,-1 0-1 0 0,0 0 1 0 0,0 0-1 0 0,-8-2 1 0 0,-16 0-7736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2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 2935 0 0,'-29'-2'214'0'0,"104"21"3259"0"0,-49-15-2292 0 0,0 1-1 0 0,0 2 1 0 0,34 13 0 0 0,-20-4 562 0 0,72 41 0 0 0,125 107 2884 0 0,-190-132-3700 0 0,67 35-1 0 0,57 16 478 0 0,-49-24-280 0 0,-44-11-400 0 0,-41-24-499 0 0,-3 5-126 0 0,-30-24-164 0 0,-3-5-285 0 0,-9 6-760 0 0,-10-3-12629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7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7599 0 0,'0'2'583'0'0,"11"39"494"0"0,1 25 5430 0 0,-11-57-5778 0 0,3 18 11 0 0,-1 0 0 0 0,-1 1 0 0 0,-1-1 0 0 0,-1 0 0 0 0,-5 32 0 0 0,3-43-579 0 0,0 0 1 0 0,1 19-1 0 0,4-9-6111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17 2359 0 0,'-1'0'32'0'0,"-1"1"-1"0"0,1-1 0 0 0,0 0 0 0 0,0 0 0 0 0,-1 1 0 0 0,1-1 0 0 0,0 0 0 0 0,0 1 0 0 0,0-1 0 0 0,0 1 1 0 0,-1 0-1 0 0,1-1 0 0 0,0 1 0 0 0,0 0 0 0 0,0 0 0 0 0,0 0 0 0 0,1 0 0 0 0,-2 1 0 0 0,-14 23 1216 0 0,8-11-449 0 0,5-8-412 0 0,-1-1-1 0 0,2 1 1 0 0,-1 0-1 0 0,1 0 0 0 0,-1 0 1 0 0,-1 10-1 0 0,3-12-91 0 0,1 0 0 0 0,-1-1 0 0 0,1 1 0 0 0,0 0 0 0 0,0 0 0 0 0,0-1 0 0 0,1 1 0 0 0,-1 0 0 0 0,1-1 0 0 0,0 1 0 0 0,0 0 0 0 0,3 6 0 0 0,-2-6-39 0 0,0 0 287 0 0,0 1-1 0 0,0-1 0 0 0,1 0 1 0 0,-1 0-1 0 0,1 0 0 0 0,4 4 1 0 0,-6-8-433 0 0,0 1 0 0 0,0 0 0 0 0,0 0 0 0 0,0 0 0 0 0,1-1 0 0 0,-1 1 0 0 0,0-1 0 0 0,0 1 0 0 0,1-1 0 0 0,-1 1 0 0 0,0-1 0 0 0,1 0 0 0 0,-1 1 0 0 0,0-1 0 0 0,1 0 0 0 0,-1 0 0 0 0,0 0 0 0 0,1 0 0 0 0,-1 0 0 0 0,1-1 0 0 0,-1 1 0 0 0,0 0 0 0 0,1 0 0 0 0,-1-1 0 0 0,0 1 0 0 0,2-2 0 0 0,3-1 102 0 0,0 0 1 0 0,-1 0-1 0 0,1-1 0 0 0,-1 0 0 0 0,0 0 1 0 0,0 0-1 0 0,0 0 0 0 0,4-7 0 0 0,32-44 909 0 0,-28 37-713 0 0,-10 13-270 0 0,1 0 1 0 0,-1-1-1 0 0,0 1 0 0 0,0-1 0 0 0,0 0 0 0 0,-1 1 0 0 0,0-1 1 0 0,2-12-1 0 0,-3 16 32 0 0,-16-12 76 0 0,6 11-633 0 0,-1-1 0 0 0,0 1 0 0 0,0 0 1 0 0,-16-1-1 0 0,23 3-1503 0 0,-17-4-9500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5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229 519 4031 0 0,'5'-5'122'0'0,"-1"1"0"0"0,0-1 0 0 0,0 0-1 0 0,0 0 1 0 0,0 0 0 0 0,3-7 0 0 0,-6 9 8 0 0,1 0 0 0 0,-1 0 0 0 0,1 0 0 0 0,-1 0 0 0 0,0 0 1 0 0,0 0-1 0 0,0 0 0 0 0,-1 0 0 0 0,1-1 0 0 0,-1 1 1 0 0,0 0-1 0 0,0 0 0 0 0,0-5 0 0 0,-1 4 167 0 0,1 0 1 0 0,-1 1-1 0 0,-1-1 0 0 0,1 0 0 0 0,0 1 1 0 0,-4-6-1 0 0,4 7-184 0 0,-1 0 0 0 0,0 1 0 0 0,1-1 1 0 0,-1 0-1 0 0,0 1 0 0 0,0 0 0 0 0,0-1 0 0 0,0 1 0 0 0,0 0 0 0 0,0 0 1 0 0,-4-2-1 0 0,1 2 147 0 0,0 0 1 0 0,0 0 0 0 0,0 0-1 0 0,0 0 1 0 0,0 1-1 0 0,1 0 1 0 0,-1 0 0 0 0,0 0-1 0 0,0 0 1 0 0,0 1 0 0 0,0 0-1 0 0,0 0 1 0 0,-6 2-1 0 0,4 0 105 0 0,-1 0-1 0 0,1 0 1 0 0,0 0-1 0 0,0 1 0 0 0,1 0 1 0 0,-1 0-1 0 0,-10 9 1 0 0,8-4-43 0 0,0 1 1 0 0,0 0 0 0 0,1 0 0 0 0,0 1-1 0 0,1 0 1 0 0,0 1 0 0 0,0-1 0 0 0,2 1-1 0 0,-1 0 1 0 0,2 1 0 0 0,-1-1 0 0 0,-2 19 0 0 0,6-24 79 0 0,0 1 1 0 0,1 0-1 0 0,0 9 1 0 0,1-4 425 0 0,-1-12-766 0 0,0 0-1 0 0,0-1 1 0 0,0 1 0 0 0,1-1-1 0 0,-1 1 1 0 0,0 0 0 0 0,1-1-1 0 0,-1 1 1 0 0,0-1-1 0 0,1 1 1 0 0,-1-1 0 0 0,0 1-1 0 0,1-1 1 0 0,-1 1-1 0 0,1-1 1 0 0,-1 1 0 0 0,1-1-1 0 0,0 0 1 0 0,-1 1 0 0 0,1-1-1 0 0,-1 0 1 0 0,1 1-1 0 0,0-1 1 0 0,0 1 123 0 0,1 0-103 0 0,0-1 0 0 0,1 1-1 0 0,-1 0 1 0 0,0-1 0 0 0,0 1 0 0 0,0-1 0 0 0,0 0-1 0 0,0 0 1 0 0,0 0 0 0 0,1 0 0 0 0,-1 0-1 0 0,0 0 1 0 0,0-1 0 0 0,0 1 0 0 0,0-1 0 0 0,0 1-1 0 0,0-1 1 0 0,0 0 0 0 0,0 1 0 0 0,0-1-1 0 0,0-1 1 0 0,0 1 0 0 0,0 0 0 0 0,2-2 0 0 0,6-5 139 0 0,0 0 0 0 0,0-1 0 0 0,7-10 0 0 0,-6 8 42 0 0,99-105 1379 0 0,-89 91-1617 0 0,-1-2 0 0 0,31-50 0 0 0,-32 38-207 0 0,-2-1 0 0 0,22-78 0 0 0,-33 98 234 0 0,-1-1 0 0 0,-1 0 1 0 0,2-39-1 0 0,-5 55 7 0 0,-1 4-54 0 0,-1 0 0 0 0,1 0 0 0 0,0 0 0 0 0,0 0 0 0 0,0 0 1 0 0,0 1-1 0 0,-1-1 0 0 0,1 0 0 0 0,0 0 0 0 0,-1 0 0 0 0,1 0 1 0 0,-1 0-1 0 0,1 1 0 0 0,-2-2 0 0 0,2 0 86 0 0,-2 3-3 0 0,-1 1-58 0 0,0 0 0 0 0,1 1 0 0 0,-1-1 1 0 0,1 1-1 0 0,-1-1 0 0 0,1 1 0 0 0,0 0 0 0 0,0 0 1 0 0,0 0-1 0 0,0 0 0 0 0,1 0 0 0 0,-1 0 1 0 0,1 0-1 0 0,-2 5 0 0 0,-1 9 130 0 0,-6 30 0 0 0,6-21-60 0 0,-6 34 412 0 0,-2 121 0 0 0,10-122-16 0 0,1-24-416 0 0,1 1 0 0 0,2 0 0 0 0,2-1 0 0 0,0 1 0 0 0,11 35 0 0 0,-10-57-80 0 0,10 22 0 0 0,-14-34 0 0 0,6 11 0 0 0,-5-12-59 0 0,-1 1 1 0 0,1-1-1 0 0,0 0 1 0 0,-1 1-1 0 0,1-1 1 0 0,0 0-1 0 0,0 0 1 0 0,-1 0-1 0 0,1 0 1 0 0,0-1-1 0 0,0 1 1 0 0,0 0-1 0 0,0-1 1 0 0,0 1-1 0 0,0-1 1 0 0,0 0-1 0 0,0 0 1 0 0,1 0-1 0 0,-1 0 0 0 0,0 0 1 0 0,0 0-1 0 0,0 0 1 0 0,0-1-1 0 0,0 1 1 0 0,0-1-1 0 0,3-1 1 0 0,4-1-686 0 0,-1-1 0 0 0,1-1 0 0 0,-1 0-1 0 0,12-9 1 0 0,-13 9 65 0 0,4-5-6177 0 0,0-2-1764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222 1 10879 0 0,'-2'1'182'0'0,"0"0"-1"0"0,0 0 1 0 0,0 0-1 0 0,0 1 0 0 0,0-1 1 0 0,0 1-1 0 0,0 0 1 0 0,0 0-1 0 0,0-1 1 0 0,1 1-1 0 0,-1 0 0 0 0,1 0 1 0 0,-1 1-1 0 0,1-1 1 0 0,0 0-1 0 0,0 0 1 0 0,-1 4-1 0 0,1-2 417 0 0,0-1 0 0 0,0 1 0 0 0,0 0 0 0 0,0-1-1 0 0,1 1 1 0 0,0 0 0 0 0,0-1 0 0 0,0 1 0 0 0,0 0 0 0 0,1 5 0 0 0,0-7 1111 0 0,0-1-1530 0 0,0-1 0 0 0,1 1 0 0 0,-1 0 0 0 0,0 0-1 0 0,0 0 1 0 0,0 0 0 0 0,1 0 0 0 0,-1 0 0 0 0,0 0 0 0 0,-1 1 0 0 0,1-1-1 0 0,0 0 1 0 0,0 0 0 0 0,0 1 0 0 0,-1-1 0 0 0,1 1 0 0 0,0 1-1 0 0,2 3 194 0 0,0-1-208 0 0,0-1 1 0 0,1-1 0 0 0,-1 1 0 0 0,1 0-1 0 0,0-1 1 0 0,0 0 0 0 0,0 0-1 0 0,5 3 1 0 0,38 18 1143 0 0,-17-10-545 0 0,-6-3-312 0 0,-18-8-401 0 0,1 0 0 0 0,-1 0-1 0 0,0 0 1 0 0,0 1-1 0 0,0-1 1 0 0,0 2-1 0 0,10 8 1 0 0,-15-11 25 0 0,-10 6 206 0 0,7-6-243 0 0,1 0-1 0 0,0-1 1 0 0,0 1-1 0 0,0 0 1 0 0,0 0-1 0 0,0-1 1 0 0,0 1-1 0 0,0 0 1 0 0,0 0-1 0 0,1 0 1 0 0,-1 4-1 0 0,-5 13 229 0 0,2-12-200 0 0,-1 1 1 0 0,0-1-1 0 0,0 0 0 0 0,-1 0 0 0 0,0-1 1 0 0,0 0-1 0 0,0 0 0 0 0,-1 0 1 0 0,-11 7-1 0 0,-9 5 235 0 0,-36 16 1 0 0,55-30-296 0 0,-18 9-6 0 0,0-1 0 0 0,-1-2 0 0 0,-1 0 0 0 0,-45 9 0 0 0,55-17-133 0 0,17-3 56 0 0,0 1 1 0 0,0 0-1 0 0,1 0 1 0 0,-1 0-1 0 0,0-1 1 0 0,0 1-1 0 0,0 0 0 0 0,1-1 1 0 0,-1 1-1 0 0,0-1 1 0 0,1 1-1 0 0,-1-1 1 0 0,0 1-1 0 0,1-1 1 0 0,-1 1-1 0 0,1-1 1 0 0,-1 0-1 0 0,1 1 1 0 0,-1-1-1 0 0,1 0 1 0 0,-2-1-1 0 0,2 1-366 0 0,0 1-1 0 0,0-1 1 0 0,0 0 0 0 0,0 0 0 0 0,0 0-1 0 0,-1 0 1 0 0,1 0 0 0 0,1 0-1 0 0,-1 1 1 0 0,0-1 0 0 0,0 0-1 0 0,0 0 1 0 0,0 0 0 0 0,1 0-1 0 0,-1 1 1 0 0,0-1 0 0 0,1 0-1 0 0,-1 0 1 0 0,0 0 0 0 0,2-1 0 0 0,10-11-8887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4.6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45 2759 0 0,'-3'13'104'0'0,"-1"0"0"0"0,-1-1 0 0 0,0 0 0 0 0,0 0 0 0 0,-1 0 0 0 0,-14 21 0 0 0,18-32 126 0 0,3-3-215 0 0,-1 0 0 0 0,1 0 0 0 0,-1 0 0 0 0,1 0 1 0 0,0 0-1 0 0,0 0 0 0 0,0 0 0 0 0,2-3 0 0 0,-3 4-5 0 0,5-6 7 0 0,-1 1-1 0 0,1-1 1 0 0,0 1-1 0 0,0 0 1 0 0,1 1-1 0 0,0-1 1 0 0,9-6-1 0 0,50-28 244 0 0,-53 33-116 0 0,-2 2 103 0 0,1 1-1 0 0,-1 0 0 0 0,1 0 0 0 0,0 1 0 0 0,0 0 0 0 0,0 1 1 0 0,13-2-1 0 0,22 8 1299 0 0,-45-4-1460 0 0,0 0 0 0 0,0 0 0 0 0,0 0 1 0 0,0 0-1 0 0,1 1 0 0 0,-1-1 0 0 0,0 0 0 0 0,0 1 0 0 0,0-1 0 0 0,0 1 1 0 0,0-1-1 0 0,0 1 0 0 0,1 0 0 0 0,9 3 844 0 0,-10-1-526 0 0,-1 1-315 0 0,0 0 0 0 0,1-1-1 0 0,-1 1 1 0 0,-1 0 0 0 0,1 0 0 0 0,-1 0 0 0 0,1 0-1 0 0,-1-1 1 0 0,0 1 0 0 0,0 0 0 0 0,-1-1 0 0 0,1 1 0 0 0,-1-1-1 0 0,0 1 1 0 0,0-1 0 0 0,0 0 0 0 0,0 0 0 0 0,0 0-1 0 0,-1 0 1 0 0,-3 4 0 0 0,-1-2-116 0 0,0 1-1 0 0,0-1 1 0 0,-1 0-1 0 0,0 0 1 0 0,0-1 0 0 0,0 0-1 0 0,0-1 1 0 0,-11 4-1 0 0,6-3-1755 0 0,0 2-1 0 0,-17 9 1 0 0,28-14 1686 0 0,0 1 0 0 0,-1-1-1 0 0,1 1 1 0 0,0 0 0 0 0,0 0 0 0 0,0 0 0 0 0,1 0 0 0 0,-1 0 0 0 0,0 0 0 0 0,1 1 0 0 0,-3 4-1 0 0,3-5 106 0 0,0-1 0 0 0,0 1 0 0 0,0 0 0 0 0,1 0 0 0 0,-1 0 0 0 0,1 0-1 0 0,-1 0 1 0 0,1 0 0 0 0,0 0 0 0 0,-1 0 0 0 0,1 0 0 0 0,0 0 0 0 0,1 0 0 0 0,-1 0-1 0 0,0 0 1 0 0,0 0 0 0 0,1 0 0 0 0,-1-1 0 0 0,1 1 0 0 0,0 0 0 0 0,-1 0-1 0 0,3 3 1 0 0,1 3 67 0 0,3 14 469 0 0,-1 0 0 0 0,-1 0 0 0 0,3 34 0 0 0,-4 69 2189 0 0,-3-110-2335 0 0,-1-7-109 0 0,0 0 1 0 0,0 0 0 0 0,-1 0 0 0 0,-1 9-1 0 0,2-18-280 0 0,0 1 0 0 0,-1-1 0 0 0,1 1 0 0 0,0 0 0 0 0,0-1 0 0 0,0 1 0 0 0,0-1 0 0 0,0 1 0 0 0,-1 0 0 0 0,1-1 0 0 0,0 1 0 0 0,0 0 0 0 0,-1-1 0 0 0,1 1 0 0 0,0 0 0 0 0,0-1 0 0 0,-1 1 0 0 0,1 0 0 0 0,0 0 0 0 0,-1-1 0 0 0,0 1 0 0 0,-7-10 318 0 0,4 0-320 0 0,0 1 0 0 0,1-1 0 0 0,0 1 0 0 0,-3-20 0 0 0,5 12 46 0 0,1 0 0 0 0,0 0 0 0 0,1 0 0 0 0,0 0 0 0 0,2 1 0 0 0,7-29 0 0 0,-6 32-15 0 0,0 1 0 0 0,0 0 0 0 0,1 0-1 0 0,1 0 1 0 0,0 1 0 0 0,11-16 0 0 0,-13 22-38 0 0,1 0-1 0 0,0 0 1 0 0,-1 0 0 0 0,1 1 0 0 0,1 0 0 0 0,-1 0 0 0 0,1 0-1 0 0,-1 0 1 0 0,1 1 0 0 0,0 0 0 0 0,0 1 0 0 0,0-1 0 0 0,1 1-1 0 0,8-2 1 0 0,62-19 1 0 0,3-1 0 0 0,-73 23 20 0 0,1-1 0 0 0,-1 1 0 0 0,1 0 0 0 0,-1 0 0 0 0,0 1 0 0 0,1 0 0 0 0,-1 0 0 0 0,1 1 0 0 0,-1 0 0 0 0,0 0 0 0 0,1 1 0 0 0,-1 0 0 0 0,0 0 0 0 0,0 1 0 0 0,8 4 0 0 0,-4 0-20 0 0,-5 2 31 0 0,-1-1-1 0 0,1 1 1 0 0,-1 0 0 0 0,-1 0-1 0 0,0 0 1 0 0,0 1-1 0 0,4 15 1 0 0,-5-14 71 0 0,2 4 271 0 0,-2 1 0 0 0,3 23 1 0 0,-4-23 157 0 0,0 0 1 0 0,6 19 0 0 0,-7-31-437 0 0,0 0 0 0 0,0 0 1 0 0,-1 0-1 0 0,0 0 1 0 0,0-1-1 0 0,0 1 1 0 0,0 0-1 0 0,-2 5 1 0 0,1 14 255 0 0,0 2-164 0 0,-1 0 1 0 0,-1 1-1 0 0,-1-1 0 0 0,-12 38 0 0 0,13-54-243 0 0,2-6-707 0 0,-2 2 1165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5.0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 3367 0 0,'0'0'258'0'0,"3"-1"-166"0"0,24-21 1329 0 0,-25 21-1195 0 0,0 0 1 0 0,0 0-1 0 0,1 0 1 0 0,-1 1-1 0 0,1-1 0 0 0,-1 1 1 0 0,5-1-1 0 0,0 0 130 0 0,-5 1-242 0 0,1-1 0 0 0,-1 1 0 0 0,1 0 0 0 0,-1-1 0 0 0,0 1 0 0 0,1 1 0 0 0,-1-1 0 0 0,1 0 0 0 0,-1 0 0 0 0,0 1 0 0 0,3 0 0 0 0,4 1 202 0 0,3 1 411 0 0,-1 1 0 0 0,0 0 0 0 0,15 7 0 0 0,-22-9-714 0 0,-3-2 15 0 0,0 1 0 0 0,-1-1 1 0 0,1 1-1 0 0,-1-1 0 0 0,1 0 0 0 0,0 1 0 0 0,-1-1 1 0 0,1 1-1 0 0,-1 0 0 0 0,1-1 0 0 0,-1 1 1 0 0,0-1-1 0 0,1 1 0 0 0,-1 0 0 0 0,1-1 0 0 0,-1 1 1 0 0,0 0-1 0 0,1 0 0 0 0,0 3 69 0 0,4 2 83 0 0,-4-5-161 0 0,0 0 1 0 0,0 0-1 0 0,0-1 0 0 0,-1 1 0 0 0,1 0 0 0 0,0 0 0 0 0,-1 0 0 0 0,1 0 0 0 0,-1 0 0 0 0,1 0 0 0 0,-1 0 0 0 0,0 0 0 0 0,1 0 1 0 0,-1 0-1 0 0,0 0 0 0 0,0 0 0 0 0,0 0 0 0 0,0 2 0 0 0,-1 8 66 0 0,0-1-1 0 0,-2 1 1 0 0,1-1 0 0 0,-1 0 0 0 0,-1 0 0 0 0,-5 13-1 0 0,2-10 28 0 0,-2 4 23 0 0,-14 20 0 0 0,21-35 301 0 0,-2 7 3066 0 0,10-13-3216 0 0,1-1 1 0 0,-1 1-1 0 0,0-1 0 0 0,-1-1 1 0 0,6-6-1 0 0,4-3-24 0 0,-6 6 17 0 0,-1 0 0 0 0,13-18 1 0 0,-8 7-3092 0 0,-7 11-595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5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 6415 0 0,'-3'14'576'0'0,"0"2"-464"0"0,0 4-112 0 0,1 0 0 0 0,-3 3 800 0 0,4 0 128 0 0,1 3 32 0 0,0 1 8 0 0,0-5-520 0 0,-3 0-112 0 0,2-1-16 0 0,1 0-8 0 0,0-2-184 0 0,1-4-40 0 0,5-2-8 0 0,-2-2-3400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3.3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4975 0 0,'17'55'455'0'0,"-3"-15"1886"0"0,-3 1-1 0 0,-1 1 0 0 0,6 52 0 0 0,-15-82-1967 0 0,-1 0 0 0 0,-1 0-1 0 0,0 1 1 0 0,0-1-1 0 0,-1 0 1 0 0,-1 0 0 0 0,0 0-1 0 0,-1-1 1 0 0,0 1-1 0 0,0-1 1 0 0,-2 1 0 0 0,1-2-1 0 0,-1 1 1 0 0,-1-1 0 0 0,0 1-1 0 0,-9 9 1 0 0,14-18-372 0 0,0 0 0 0 0,1-1-1 0 0,-1 1 1 0 0,0-1 0 0 0,-1 1 0 0 0,1-1 0 0 0,0 0 0 0 0,0 0-1 0 0,-1 0 1 0 0,-1 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3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1 117 5695 0 0,'3'-1'443'0'0,"24"-8"656"0"0,0-2-1 0 0,36-19 1 0 0,-34 14 1926 0 0,55-19-1 0 0,-72 31-2019 0 0,-1 1-1 0 0,1 1 0 0 0,1 0 0 0 0,23-1 1 0 0,-34 3-805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4.2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4319 0 0,'0'0'332'0'0,"2"2"-220"0"0,6 2 1063 0 0,0 1-1 0 0,-1 0 0 0 0,0 1 1 0 0,0-1-1 0 0,-1 1 0 0 0,0 1 1 0 0,10 11-1 0 0,-14-15-893 0 0,0 0-1 0 0,0 0 1 0 0,-1 0 0 0 0,1 1 0 0 0,-1-1-1 0 0,1 0 1 0 0,0 5 0 0 0,1 2 56 0 0,-2-8-528 0 0,-1 0 1 0 0,0 0-1 0 0,0-1 1 0 0,0 1-1 0 0,0 0 1 0 0,0 0-1 0 0,0-1 1 0 0,0 1-1 0 0,-1 3 1 0 0,1-1-2275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4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0 163 1951 0 0,'0'0'224'0'0,"4"-1"202"0"0,18-5 777 0 0,0-1 1 0 0,0 0-1 0 0,-1-2 0 0 0,0 0 1 0 0,0-2-1 0 0,-1 0 1 0 0,-1-1-1 0 0,26-20 0 0 0,-40 28-678 0 0,1 0 0 0 0,-1 0 0 0 0,1 1 0 0 0,0 0 0 0 0,0 0 0 0 0,12-3 0 0 0,-11 4-167 0 0,-1-1-1 0 0,1 1 1 0 0,-1-1-1 0 0,12-8 1 0 0,-5 2-261 0 0,-12 8-466 0 0</inkml:trace>
  <inkml:trace contextRef="#ctx0" brushRef="#br0" timeOffset="1">158 46 4055 0 0,'1'3'312'0'0,"4"20"-439"0"0,-1-3 2414 0 0,0 1 1 0 0,2 35-1 0 0,-6-54-1982 0 0,0-2-283 0 0,0 1-1 0 0,0-1 1 0 0,0 1-1 0 0,0-1 0 0 0,0 1 1 0 0,0-1-1 0 0,0 0 1 0 0,1 1-1 0 0,-1-1 0 0 0,0 0 1 0 0,0 1-1 0 0,0-1 1 0 0,1 1-1 0 0,-1-1 1 0 0,0 0-1 0 0,1 1 0 0 0,-1-1 1 0 0,0 0-1 0 0,1 0 1 0 0,-1 1-1 0 0,0-1 0 0 0,1 0 1 0 0,-1 0-1 0 0,0 0 1 0 0,1 1-1 0 0,-1-1 0 0 0,1 0 1 0 0,-1 0-1 0 0,0 0 1 0 0,1 0-1 0 0,0 0 1 0 0,0 0-48 0 0,1 0 0 0 0,-1 0 0 0 0,0-1 0 0 0,1 1 0 0 0,-1-1 0 0 0,1 1 1 0 0,-1-1-1 0 0,0 0 0 0 0,2 0 0 0 0,-1-1-166 0 0,1 0 0 0 0,-1 1 1 0 0,0-1-1 0 0,0 0 0 0 0,0 0 0 0 0,0-1 1 0 0,1-1-1 0 0,5-6-2155 0 0,3-1-1087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29 102 6191 0 0,'6'-6'166'0'0,"0"0"-1"0"0,-1 0 0 0 0,6-10 0 0 0,-7 10 83 0 0,1 0 0 0 0,0 0 1 0 0,10-10-1 0 0,-10 12 243 0 0,-1 1 1 0 0,1-1-1 0 0,1 1 1 0 0,-1 0-1 0 0,0 0 1 0 0,1 0 0 0 0,0 1-1 0 0,-1 0 1 0 0,1 0-1 0 0,0 1 1 0 0,10-2-1 0 0,-3 3 185 0 0,0 1 0 0 0,0 1 0 0 0,0 0 0 0 0,19 6 0 0 0,-27-6 27 0 0,0 0 22 0 0,6 3-246 0 0,0 0 0 0 0,0 0 0 0 0,-1 1 0 0 0,14 11 0 0 0,-21-15-335 0 0,0 0-1 0 0,0 1 1 0 0,-1-1-1 0 0,1 1 1 0 0,-1 0-1 0 0,0 0 1 0 0,0 0-1 0 0,0 0 0 0 0,0 0 1 0 0,0 0-1 0 0,-1 1 1 0 0,1-1-1 0 0,-1 0 1 0 0,0 1-1 0 0,0-1 1 0 0,0 1-1 0 0,-1 0 1 0 0,1-1-1 0 0,-1 1 1 0 0,0 6-1 0 0,-1 0 50 0 0,0 0 0 0 0,0 1-1 0 0,-1-1 1 0 0,0-1 0 0 0,-1 1-1 0 0,0 0 1 0 0,-1-1 0 0 0,0 1 0 0 0,0-1-1 0 0,-9 12 1 0 0,-33 41 639 0 0,-92 96-1 0 0,124-144-814 0 0,-17 18-36 0 0,21-23 1 0 0,0 0 0 0 0,0 1-1 0 0,2 0 1 0 0,-1 1 0 0 0,-12 20 0 0 0,2-1-589 0 0,17-27 2 0 0</inkml:trace>
  <inkml:trace contextRef="#ctx0" brushRef="#br0" timeOffset="1">491 124 15143 0 0,'53'18'1779'0'0,"-51"-17"-942"0"0,4 2 263 0 0,70 31 1963 0 0,124 51 1789 0 0,-196-84-4957 0 0,0 0 0 0 0,0 1 1 0 0,0-2-1 0 0,0 1 0 0 0,0 0 1 0 0,7-1-1 0 0,10-2-7298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5.1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261 1 3223 0 0,'0'2'240'0'0,"0"5"87"0"0,0 1 0 0 0,-1-1 0 0 0,0 1 0 0 0,-2 8 0 0 0,-2 13 1965 0 0,2-16-985 0 0,0 0 0 0 0,-1 0 0 0 0,0 0 0 0 0,-1-1-1 0 0,-11 22 1 0 0,1-18 766 0 0,10-11-298 0 0,17-9-943 0 0,-5 2-821 0 0,0 3 42 0 0,0 9 1 0 0,-5-8-49 0 0,-1 3 0 0 0,-3 12-5 0 0,0-13 2 0 0,0 1 0 0 0,0 0 0 0 0,0-1 0 0 0,0 1 1 0 0,0-1-1 0 0,-1 0 0 0 0,0 0 0 0 0,0 0 0 0 0,-4 5 0 0 0,-35 30 52 0 0,40-37-54 0 0,-50 39 613 0 0,51-40-334 0 0,12-19 22 0 0,-7 14-306 0 0,0 0 1 0 0,0 1-1 0 0,1-1 0 0 0,-1 1 0 0 0,1 0 1 0 0,0 0-1 0 0,0 1 0 0 0,7-3 0 0 0,7-2-135 0 0,20-3-1 0 0,-10 2 109 0 0,-19 6 32 0 0,1 0 0 0 0,0 1 0 0 0,14-1 0 0 0,-13 1 0 0 0,0 2 0 0 0,-12 0 23 0 0,1-1 0 0 0,0 0-1 0 0,0 1 1 0 0,0-1 0 0 0,0 1-1 0 0,0-1 1 0 0,-1 1 0 0 0,1 0-1 0 0,0-1 1 0 0,-1 1 0 0 0,1 0 0 0 0,0-1-1 0 0,-1 1 1 0 0,1 0 0 0 0,-1 0-1 0 0,1 0 1 0 0,-1 0 0 0 0,1-1-1 0 0,-1 1 1 0 0,0 0 0 0 0,1 0 0 0 0,-1 0-1 0 0,0 0 1 0 0,0 0 0 0 0,0 0-1 0 0,0 0 1 0 0,1 0 0 0 0,-1 0-1 0 0,-1 0 1 0 0,1 0 0 0 0,0 0 0 0 0,0 0-1 0 0,0 0 1 0 0,0 0 0 0 0,-1 0-1 0 0,1-1 1 0 0,-1 2 0 0 0,-3 9 349 0 0,-1-1 0 0 0,-1 0 0 0 0,0 0 0 0 0,0 0 1 0 0,-1-1-1 0 0,-8 9 0 0 0,-3 5 240 0 0,7-8-268 0 0,-76 94 1384 0 0,76-96-1783 0 0,-1-1 0 0 0,-1-1 1 0 0,0 0-1 0 0,0-1 1 0 0,-1 0-1 0 0,-18 9 0 0 0,26-16-243 0 0,0-1 0 0 0,0 0 0 0 0,-9 3 0 0 0,-9-1-6884 0 0,10-4-717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5.5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7599 0 0,'44'9'309'0'0,"20"9"4340"0"0,54 11 4084 0 0,-14-18-4499 0 0,-19-2-1735 0 0,-9 1-146 0 0,-73-9-2102 0 0,3 4-395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6.3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13 2991 0 0,'0'0'6768'0'0,"0"2"-6114"0"0,-1 11-27 0 0,1-6-238 0 0,-1 0 0 0 0,0 1 0 0 0,0-1 1 0 0,-1 0-1 0 0,-3 10 0 0 0,-33 93 4489 0 0,38-109-4841 0 0,-1-1 0 0 0,1 1 0 0 0,0-1 1 0 0,0 1-1 0 0,0-1 0 0 0,0 1 1 0 0,-1-1-1 0 0,1 1 0 0 0,0-1 1 0 0,0 1-1 0 0,0-1 0 0 0,0 1 0 0 0,0-1 1 0 0,0 1-1 0 0,0 0 0 0 0,0-1 1 0 0,1 1-1 0 0,-1 0 0 0 0,0-1-12 0 0,0 0 0 0 0,0 0 0 0 0,1 0 0 0 0,-1 0 0 0 0,0 1 0 0 0,0-1 0 0 0,0 0 0 0 0,1 0 0 0 0,-1 0 0 0 0,0 0 0 0 0,0 0 0 0 0,1 0 0 0 0,-1 0 0 0 0,0 0 0 0 0,0 0 0 0 0,1 0 0 0 0,-1 0 0 0 0,0 0 0 0 0,0 0-1 0 0,0 0 1 0 0,1 0 0 0 0,-1 0 0 0 0,0 0 0 0 0,0 0 0 0 0,1 0 0 0 0,-1 0 0 0 0,0-1 0 0 0,0 1 0 0 0,2-1-29 0 0,-1 1 1 0 0,0-1-1 0 0,0 0 0 0 0,0 0 0 0 0,0 1 1 0 0,0-1-1 0 0,0 0 0 0 0,0 0 0 0 0,0 0 1 0 0,0 0-1 0 0,0-1 0 0 0,0 1 0 0 0,1-2 1 0 0,19-54-969 0 0,-21 55 947 0 0,5-10-3 0 0,-1 3 27 0 0,-1 5 39 0 0,-1 0 1 0 0,1 0-1 0 0,0 0 0 0 0,0 1 0 0 0,0-1 1 0 0,0 1-1 0 0,1 0 0 0 0,7-5 0 0 0,35-20 568 0 0,-17 11-372 0 0,-23 14-81 0 0,-1-1 0 0 0,1 1 0 0 0,0 1-1 0 0,0-1 1 0 0,0 1 0 0 0,1 0 0 0 0,-1 0-1 0 0,0 1 1 0 0,1 0 0 0 0,-1 0 0 0 0,10 0 0 0 0,-14 1 181 0 0,7 17 1066 0 0,-10-14-1315 0 0,1-1 0 0 0,0 1 0 0 0,0-1 0 0 0,-1 0 0 0 0,0 1 0 0 0,1-1 0 0 0,-1 1 0 0 0,0-1 0 0 0,0 0 0 0 0,0 0 0 0 0,-2 3 0 0 0,-18 24 798 0 0,16-24-722 0 0,-17 21 480 0 0,-1-2 0 0 0,-30 24 0 0 0,24-23-322 0 0,-25 30 0 0 0,51-52-571 0 0,0 3 145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7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2039 0 0,'0'2'154'0'0,"3"89"1436"0"0,-1 37 2125 0 0,-7-19-1340 0 0,3 231 5079 0 0,2-334-7188 0 0,1 5 352 0 0,-1-1-1 0 0,2 1 1 0 0,-1-1 0 0 0,1 0-1 0 0,1 0 1 0 0,5 13-1 0 0,-7-21 141 0 0,0-1-551 0 0,1 0 0 0 0,-1 0 0 0 0,1 0 0 0 0,0 0 0 0 0,0 0 0 0 0,0 0 0 0 0,0-1 0 0 0,-1 1 0 0 0,4 0 0 0 0,-3-1 288 0 0,1 0-71 0 0,2-2-303 0 0,0 0 0 0 0,0-1 0 0 0,0 1-1 0 0,0-1 1 0 0,0 0 0 0 0,-1 0 0 0 0,1 0 0 0 0,-1-1 0 0 0,0 0-1 0 0,0 0 1 0 0,0 0 0 0 0,0 0 0 0 0,-1 0 0 0 0,0-1 0 0 0,0 1-1 0 0,0-1 1 0 0,0 0 0 0 0,-1 0 0 0 0,0 0 0 0 0,3-9 0 0 0,-4 9-347 0 0,0 0 1 0 0,0 1-1 0 0,0-1 1 0 0,-1 0-1 0 0,0 0 1 0 0,0 0-1 0 0,0 0 1 0 0,0 1 0 0 0,-1-1-1 0 0,-2-9 1 0 0,2 10-619 0 0,-1 0 0 0 0,1 0 0 0 0,-1 0 0 0 0,0 0 0 0 0,0 1 0 0 0,-1-1 0 0 0,1 0 0 0 0,-1 1 0 0 0,0 0 1 0 0,0-1-1 0 0,0 1 0 0 0,0 0 0 0 0,-5-3 0 0 0,-6-3-5199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7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0 200 5439 0 0,'0'0'416'0'0,"2"-1"-272"0"0,21-14 184 0 0,-13 9 752 0 0,-1 0 1 0 0,13-11 0 0 0,-3 1 454 0 0,0 1 0 0 0,1 1 1 0 0,1 0-1 0 0,0 2 0 0 0,25-11 1 0 0,-17 12 129 0 0,0 2 0 0 0,36-6 0 0 0,-13 4-2648 0 0,-3-4-5612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8.3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 0 3247 0 0,'-9'14'344'0'0,"-1"0"-1"0"0,1 0 0 0 0,1 1 0 0 0,1 0 0 0 0,-6 17 0 0 0,4-8 1978 0 0,2 0-1 0 0,-7 43 0 0 0,12-54-884 0 0,0-1-1 0 0,1 1 1 0 0,1-1-1 0 0,0 1 1 0 0,3 24-1 0 0,-2-33-1132 0 0,0 1 0 0 0,0-1 0 0 0,1 0 1 0 0,-1 1-1 0 0,1-1 0 0 0,0 0 0 0 0,0 0 0 0 0,0 0 0 0 0,1 0 0 0 0,-1 0 0 0 0,1-1 0 0 0,0 1 0 0 0,0-1 0 0 0,1 1 0 0 0,-1-1 0 0 0,1 0 1 0 0,-1-1-1 0 0,1 1 0 0 0,7 3 0 0 0,-2-1-173 0 0,0-2 0 0 0,0 1 0 0 0,1-1 0 0 0,-1 0-1 0 0,1-1 1 0 0,-1 0 0 0 0,1-1 0 0 0,0 0 0 0 0,0-1 0 0 0,0 1 0 0 0,-1-2 0 0 0,15-1 0 0 0,-17 0-592 0 0,0 0 0 0 0,-1 0 0 0 0,1 0 0 0 0,-1-1 0 0 0,9-4 0 0 0,-11 5-239 0 0,-2 0 116 0 0,0 1 0 0 0,-1 0-1 0 0,1 0 1 0 0,-1 0 0 0 0,1-1 0 0 0,-1 1 0 0 0,0-1 0 0 0,0 1 0 0 0,2-3 0 0 0,3-4-3185 0 0,5-3-2968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8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 6415 0 0,'0'0'499'0'0,"0"1"-290"0"0,-1 11 503 0 0,-1 0-1 0 0,0 0 0 0 0,-1 0 0 0 0,0 0 1 0 0,-1-1-1 0 0,0 0 0 0 0,0 0 0 0 0,-9 14 1 0 0,7-11 463 0 0,0 1 0 0 0,-7 26 0 0 0,12-39-787 0 0,1 0 1 0 0,-1 1 0 0 0,0-1-1 0 0,0 0 1 0 0,-1 0-1 0 0,1 0 1 0 0,-2 2 0 0 0,2-2 959 0 0,6-6-612 0 0,-1 1-700 0 0,43-38 467 0 0,-21 23-186 0 0,0 0 0 0 0,34-15-1 0 0,-58 32-212 0 0,10-1 115 0 0,-4 4-132 0 0,-6 7-70 0 0,-3-4-12 0 0,0 0 0 0 0,-1 0-1 0 0,1 0 1 0 0,-1 0 0 0 0,0 0-1 0 0,-4 7 1 0 0,-18 30 45 0 0,22-39-50 0 0,-19 32 230 0 0,-2-1 1 0 0,-36 41 0 0 0,58-73 26 0 0,2-4-161 0 0,6-10-67 0 0,1 1-1 0 0,1 0 1 0 0,-1 1 0 0 0,2 0-1 0 0,-1 0 1 0 0,2 1 0 0 0,-1 0-1 0 0,1 1 1 0 0,0 0-1 0 0,1 1 1 0 0,0 0 0 0 0,0 1-1 0 0,0 0 1 0 0,1 1 0 0 0,0 0-1 0 0,0 1 1 0 0,0 1-1 0 0,20-4 1 0 0,-29 7-23 0 0,0 0 0 0 0,-1 0-1 0 0,1 0 1 0 0,0 0 0 0 0,-1 0-1 0 0,1 1 1 0 0,0-1 0 0 0,-1 1 0 0 0,1 0-1 0 0,-1 0 1 0 0,1 0 0 0 0,-1 1-1 0 0,1-1 1 0 0,-1 1 0 0 0,0 0 0 0 0,0 0-1 0 0,0 0 1 0 0,0 0 0 0 0,0 1-1 0 0,0-1 1 0 0,-1 1 0 0 0,1 0 0 0 0,-1 0-1 0 0,0-1 1 0 0,0 2 0 0 0,0-1-1 0 0,3 6 1 0 0,0 5 105 0 0,-1 0 0 0 0,-1 0 0 0 0,-1 0 0 0 0,0 0 0 0 0,0 0 0 0 0,-2 0 0 0 0,0 18 0 0 0,-2-9 348 0 0,0-1 1 0 0,-2 0 0 0 0,-12 41 0 0 0,14-58-386 0 0,0 4 38 0 0,-1 0 0 0 0,0 0 0 0 0,0-1 0 0 0,-1 1 0 0 0,0-1 0 0 0,-1 0 0 0 0,0 0 0 0 0,-8 10 0 0 0,13-18-186 0 0,-1 0-1 0 0,0 0 0 0 0,0 0 0 0 0,0 0 0 0 0,1 0 0 0 0,-1 0 1 0 0,0-1-1 0 0,0 1 0 0 0,0 0 0 0 0,1 0 0 0 0,-1-1 1 0 0,0 1-1 0 0,0 0 0 0 0,1-1 0 0 0,-1 1 0 0 0,0-1 0 0 0,1 1 1 0 0,-1-1-1 0 0,1 1 0 0 0,-1-1 0 0 0,0 1 0 0 0,1-1 1 0 0,-1 0-1 0 0,1 1 0 0 0,-1-2 0 0 0,-14-44-3671 0 0,1 1-4940 0 0,8 24 1990 0 0</inkml:trace>
  <inkml:trace contextRef="#ctx0" brushRef="#br0" timeOffset="1">141 246 3023 0 0,'-21'48'2471'0'0,"2"0"-1"0"0,-15 69 0 0 0,20-71-1041 0 0,7-19-435 0 0,-18 52 2052 0 0,9-30-1295 0 0,16-47-1611 0 0,6-11-5613 0 0,2-2 167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9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19 127 3423 0 0,'1'-1'264'0'0,"4"-1"-50"0"0,-1-1 0 0 0,1 1 0 0 0,-1-1 0 0 0,0 0 0 0 0,0 0 0 0 0,0 0 0 0 0,0 0 0 0 0,5-7 0 0 0,-2 3 70 0 0,70-69 3820 0 0,-76 75-4083 0 0,-1 0 0 0 0,1 0 0 0 0,0 1 0 0 0,0-1 1 0 0,0 1-1 0 0,-1-1 0 0 0,1 0 0 0 0,0 1 0 0 0,0 0 1 0 0,0-1-1 0 0,0 1 0 0 0,0-1 0 0 0,0 1 0 0 0,0 0 1 0 0,1 0-1 0 0,1-1 37 0 0,0 0 435 0 0,1 2-159 0 0,-2-1-264 0 0,0 1 1 0 0,0 0-1 0 0,1-1 1 0 0,-1 1 0 0 0,0 0-1 0 0,0 1 1 0 0,0-1 0 0 0,0 0-1 0 0,0 0 1 0 0,0 1-1 0 0,0-1 1 0 0,-1 1 0 0 0,1 0-1 0 0,0 0 1 0 0,-1-1-1 0 0,0 1 1 0 0,1 0 0 0 0,-1 0-1 0 0,0 0 1 0 0,0 0-1 0 0,0 1 1 0 0,1 3 0 0 0,-1 1 96 0 0,0-1 0 0 0,0 1 0 0 0,-1 0 0 0 0,0-1 0 0 0,-1 1 0 0 0,0 0 0 0 0,0-1 1 0 0,0 1-1 0 0,-1-1 0 0 0,1 1 0 0 0,-5 8 0 0 0,-5 9 391 0 0,-22 36-1 0 0,12-22-359 0 0,0-3 550 0 0,-1 0 0 0 0,-39 44 0 0 0,29-28 5643 0 0,33-53-5982 0 0,25-20 134 0 0,0 1 0 0 0,2 1 0 0 0,55-30 0 0 0,13 2-67 0 0,-94 47-416 0 0,0-1 12 0 0,20-11-4 0 0,-20 11-392 0 0,-1 1-144 0 0,5-5-32 0 0,-5 5-135 0 0,3-3-3171 0 0,-3 2 3208 0 0,0 0 1 0 0,0 1-1 0 0,-1-1 0 0 0,1 0 0 0 0,0 0 0 0 0,-1 1 1 0 0,1-1-1 0 0,-1 0 0 0 0,1 0 0 0 0,-1 0 0 0 0,0-3 1 0 0,-3-26-3787 0 0,0 15 2072 0 0,3 13 1987 0 0,-1-1 0 0 0,-1 1 0 0 0,1 0 1 0 0,0 0-1 0 0,-1 0 0 0 0,1 0 0 0 0,-1 0 0 0 0,0 0 1 0 0,0 0-1 0 0,0 0 0 0 0,-5-4 0 0 0,5 5 313 0 0,0 0 0 0 0,0 0 0 0 0,0 0-1 0 0,-1 1 1 0 0,1-1 0 0 0,0 0 0 0 0,-1 1-1 0 0,1 0 1 0 0,-1 0 0 0 0,0-1-1 0 0,1 1 1 0 0,-1 1 0 0 0,0-1 0 0 0,-4-1-1 0 0,5 3 72 0 0,0-1 0 0 0,1 1 0 0 0,-1-1-1 0 0,1 1 1 0 0,-1-1 0 0 0,1 1-1 0 0,-1 0 1 0 0,1 0 0 0 0,0 0 0 0 0,-1 0-1 0 0,1 0 1 0 0,0 0 0 0 0,0 0-1 0 0,-1 0 1 0 0,1 0 0 0 0,0 1 0 0 0,0-1-1 0 0,0 0 1 0 0,1 1 0 0 0,-1-1-1 0 0,0 1 1 0 0,0-1 0 0 0,1 1 0 0 0,-1-1-1 0 0,0 3 1 0 0,-1 3 399 0 0,0 0 0 0 0,0 1 0 0 0,1-1 1 0 0,-2 10-1 0 0,-14 118 5246 0 0,16-120-4980 0 0,-2-1 0 0 0,1 0 0 0 0,-8 19 0 0 0,6-19-47 0 0,0 0-1 0 0,-4 27 1 0 0,8-37-569 0 0,-1-1 0 0 0,0 1-1 0 0,0-1 1 0 0,0 0 0 0 0,0 1-1 0 0,0-1 1 0 0,-1 0 0 0 0,-3 5-1 0 0,5-6-78 0 0,-1-1 133 0 0,3-2-42 0 0,1-3-280 0 0,1 1 0 0 0,-1-1-1 0 0,1 0 1 0 0,-1 0 0 0 0,0 0-1 0 0,-1 0 1 0 0,1-1 0 0 0,-1 1-1 0 0,0-1 1 0 0,3-7 0 0 0,1-9-1678 0 0,5-25 0 0 0,-5 22 523 0 0,-2-1 612 0 0,-3 19 654 0 0,0 0 0 0 0,0 0 0 0 0,0 1-1 0 0,1-1 1 0 0,3-7 0 0 0,-4 12 299 0 0,-1 1-162 0 0,1 0-1 0 0,0 1 1 0 0,0-1 0 0 0,0 1 0 0 0,0-1 0 0 0,0 1 0 0 0,-1 0 0 0 0,1-1 0 0 0,0 1 0 0 0,0 0-1 0 0,-1-1 1 0 0,1 1 0 0 0,0 0 0 0 0,-1 0 0 0 0,1 0 0 0 0,-1 0 0 0 0,1 0 0 0 0,-1-1 0 0 0,0 1-1 0 0,1 0 1 0 0,-1 0 0 0 0,0 0 0 0 0,0 0 0 0 0,0 0 0 0 0,1 0 0 0 0,-1 2 0 0 0,2 30 1361 0 0,-2 12 254 0 0,1-28-1253 0 0,-2-1 1 0 0,1 1-1 0 0,-2-1 1 0 0,0 0-1 0 0,-7 23 1 0 0,9-37-461 0 0,3-11-1254 0 0,0 0 414 0 0,0 0 0 0 0,-1 0 1 0 0,2-11-1 0 0,0-2-1532 0 0,0 4-1282 0 0,-1 0-735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9.8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 2503 0 0,'0'2'187'0'0,"2"4"-64"0"0,0 0 0 0 0,-1 1 0 0 0,0-1 0 0 0,0 0 0 0 0,0 0 0 0 0,-1 1 0 0 0,0-1 0 0 0,-1 0 0 0 0,1 0 0 0 0,-1 1 0 0 0,-3 11 0 0 0,-3 7 1601 0 0,-17 37 0 0 0,18-46-1096 0 0,1-8-625 0 0,1 2 2885 0 0,4-10-2840 0 0,0 0-1 0 0,0 0 1 0 0,0 1 0 0 0,0-1-1 0 0,1 0 1 0 0,-1 0-1 0 0,0 0 1 0 0,0 0 0 0 0,0 1-1 0 0,0-1 1 0 0,1 0-1 0 0,-1 0 1 0 0,0 0 0 0 0,0 0-1 0 0,0 0 1 0 0,0 0 0 0 0,1 1-1 0 0,-1-1 1 0 0,0 0-1 0 0,0 0 1 0 0,1 0 0 0 0,-1 0-1 0 0,0 0 1 0 0,0 0 0 0 0,0 0-1 0 0,1 0 1 0 0,-1 0-1 0 0,0 0 1 0 0,0 0 0 0 0,1 0-1 0 0,-1 0 1 0 0,0 0-1 0 0,0 0 1 0 0,0 0 0 0 0,1 0-1 0 0,-1 0 1 0 0,0-1 0 0 0,0 1-1 0 0,0 0 1 0 0,1 0-1 0 0,-1 0 1 0 0,0 0 0 0 0,3-1-28 0 0,2 0 36 0 0,0-1 0 0 0,0 2 0 0 0,1-1 1 0 0,-1 0-1 0 0,9 1 0 0 0,-12 1-35 0 0,0-1-1 0 0,0 1 1 0 0,0-1-1 0 0,0 1 1 0 0,0 0-1 0 0,0 0 1 0 0,0 0-1 0 0,0 0 1 0 0,0 0 0 0 0,0 0-1 0 0,0 0 1 0 0,-1 1-1 0 0,1-1 1 0 0,-1 1-1 0 0,1-1 1 0 0,-1 1 0 0 0,1-1-1 0 0,1 4 1 0 0,0 0 59 0 0,0 1-1 0 0,0 0 1 0 0,0 0 0 0 0,0 0 0 0 0,-1 0 0 0 0,0 0 0 0 0,2 13 0 0 0,-1 2 333 0 0,0 23 0 0 0,1 4 502 0 0,-4-38-605 0 0,0-8-177 0 0,1 0 0 0 0,-1 0-1 0 0,0 1 1 0 0,0-1 0 0 0,1 0 0 0 0,0 0-1 0 0,-1 0 1 0 0,3 5 0 0 0,-2-6 215 0 0,0-1-281 0 0,0 1 0 0 0,1-1 0 0 0,-1 0-1 0 0,1 1 1 0 0,-1-1 0 0 0,0 0 0 0 0,1 0 0 0 0,-1 0 0 0 0,1 0 0 0 0,-1-1 0 0 0,2 1 0 0 0,9-5 21 0 0,8-12-78 0 0,-5 11-10 0 0,-11 8 0 0 0,-3-1 0 0 0,0 0 0 0 0,1-1 0 0 0,-1 1 0 0 0,0 0 0 0 0,0 0 0 0 0,0 0 0 0 0,0 0 0 0 0,0 0 0 0 0,0 0 0 0 0,0 0 0 0 0,-1 0 0 0 0,1 0 0 0 0,0 1 0 0 0,-1-1 0 0 0,1 0 0 0 0,0 0 0 0 0,-1 1 0 0 0,0-1 0 0 0,1 0 0 0 0,-1 1 0 0 0,1 2 0 0 0,0 31 0 0 0,-2-26 0 0 0,-4 66 958 0 0,-25 123 0 0 0,14-127 777 0 0,-3 0-1 0 0,-54 133 1 0 0,19-86-1446 0 0,-9 21-933 0 0,55-111-1327 0 0,5-10-3493 0 0,2-2-2450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27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1093 100 2527 0 0,'-4'-1'65'0'0,"-1"-1"-39"0"0,1 0 0 0 0,-1 1 1 0 0,0 0-1 0 0,0 0 0 0 0,0 0 0 0 0,0 0 1 0 0,-8 1-1 0 0,-56 7 978 0 0,48-4-609 0 0,0 1 0 0 0,-39 14 0 0 0,-3 6 417 0 0,0 3 0 0 0,-64 37 0 0 0,14-4-54 0 0,80-43-520 0 0,-11 4 67 0 0,24-13-39 0 0,0 2 1 0 0,-20 14-1 0 0,21-11 77 0 0,-93 68 1311 0 0,97-68-1416 0 0,0 1-1 0 0,1 0 0 0 0,0 1 1 0 0,-21 31-1 0 0,-53 116 1289 0 0,71-126-1172 0 0,14-30-254 0 0,1 0 0 0 0,0 0 0 0 0,1 0 0 0 0,-1 0 0 0 0,0 11 0 0 0,-3 12 298 0 0,4-28-379 0 0,1 0 0 0 0,0 0 0 0 0,0 0 0 0 0,0 0 0 0 0,-1 0 0 0 0,1 0 1 0 0,0 0-1 0 0,1 0 0 0 0,-1 0 0 0 0,0 0 0 0 0,0 0 0 0 0,0 0 1 0 0,0 0-1 0 0,1 0 0 0 0,-1 0 0 0 0,1 2 0 0 0,1 2 42 0 0,11 45 507 0 0,27 66 0 0 0,55 105 1010 0 0,-82-199-1273 0 0,0-1 0 0 0,29 36 1 0 0,40 34 974 0 0,-34-39-768 0 0,-15-21-304 0 0,-26-25-158 0 0,0 0 1 0 0,0 0 0 0 0,-1 1-1 0 0,0 0 1 0 0,0 0 0 0 0,6 12-1 0 0,-11-17 7 0 0,1-1 0 0 0,-1 1 0 0 0,0 0 0 0 0,1 0 1 0 0,-1-1-1 0 0,1 1 0 0 0,-1-1 0 0 0,1 1 0 0 0,0-1 0 0 0,-1 0 0 0 0,1 0 0 0 0,0 0 0 0 0,0 0 0 0 0,0 0 0 0 0,0 0 0 0 0,3 1 0 0 0,2 1 105 0 0,-5-2 5 0 0,-1 0-152 0 0,-1 0 1 0 0,1 0 0 0 0,0 0-1 0 0,0 0 1 0 0,0 0 0 0 0,0 0-1 0 0,0-1 1 0 0,0 1 0 0 0,0 0-1 0 0,1 0 1 0 0,1 0 0 0 0,2 2 17 0 0,-1 0 31 0 0,1 1 0 0 0,0-1 0 0 0,0 0 0 0 0,0 0 0 0 0,0-1 0 0 0,1 0 0 0 0,-1 0 0 0 0,0 0 0 0 0,1 0 0 0 0,0-1 0 0 0,-1 0 0 0 0,1 0 0 0 0,0-1 0 0 0,0 0 0 0 0,8 0 0 0 0,83-13 1030 0 0,19-2-700 0 0,30 2-26 0 0,-138 11-362 0 0,1 0-1 0 0,14-5 0 0 0,-16 5-1 0 0,1-1 0 0 0,14-1 0 0 0,33-7 71 0 0,-39 7-43 0 0,26-2 1 0 0,1 1-33 0 0,-1-1 0 0 0,69-20 0 0 0,-101 23 19 0 0,1-1 0 0 0,-1 0 0 0 0,20-10 0 0 0,-25 12-10 0 0,0 0-1 0 0,0 0 1 0 0,0 1-1 0 0,0 0 1 0 0,1-1-1 0 0,5 1 1 0 0,10-2 2 0 0,13-8 223 0 0,-25 9-210 0 0,-6 1-18 0 0,0 0 1 0 0,1 0 0 0 0,-1 0-1 0 0,0-1 1 0 0,1 1-1 0 0,-1-1 1 0 0,0 0 0 0 0,4-2-1 0 0,33-20 234 0 0,-40 23-237 0 0,1 0 1 0 0,-1 1-1 0 0,1-1 1 0 0,0 0-1 0 0,-1 1 1 0 0,1-1-1 0 0,0 1 0 0 0,-1-1 1 0 0,1 1-1 0 0,0-1 1 0 0,0 1-1 0 0,0-1 0 0 0,-1 1 1 0 0,1 0-1 0 0,0 0 1 0 0,0-1-1 0 0,0 1 1 0 0,1 0-1 0 0,2-1 4 0 0,14-8-7 0 0,-6 3 7 0 0,-10 2 10 0 0,-2 4-17 0 0,0-1 1 0 0,0 1 0 0 0,0 0 0 0 0,0 0 0 0 0,0 0-1 0 0,0-1 1 0 0,1 1 0 0 0,-1 0 0 0 0,0 0 0 0 0,0 0 0 0 0,0-1-1 0 0,0 1 1 0 0,0 0 0 0 0,0 0 0 0 0,1 0 0 0 0,-1 0 0 0 0,0 0-1 0 0,0-1 1 0 0,0 1 0 0 0,0 0 0 0 0,1 0 0 0 0,-1 0 0 0 0,0 0-1 0 0,0 0 1 0 0,0 0 0 0 0,1 0 0 0 0,-1 0 0 0 0,0 0 0 0 0,0 0-1 0 0,1 0 1 0 0,-1-1 0 0 0,0 1 0 0 0,0 0 0 0 0,0 1 0 0 0,1-1-1 0 0,1-1 8 0 0,12-4 6 0 0,-14 4-6 0 0,1 0-1 0 0,-1 1 1 0 0,0-1 0 0 0,1 0 0 0 0,-1 1 0 0 0,0-1 0 0 0,0 0 0 0 0,0 0-1 0 0,0 0 1 0 0,0 1 0 0 0,1-1 0 0 0,-1 0 0 0 0,-1 0 0 0 0,1 1-1 0 0,0-2 1 0 0,0 0 16 0 0,1 0-6 0 0,-1 0 0 0 0,1-1 0 0 0,0 1 0 0 0,0 0 0 0 0,0 0 0 0 0,0 0-1 0 0,0-1 1 0 0,3-2 0 0 0,-3 3-5 0 0,1 0 0 0 0,-1 0-1 0 0,0 0 1 0 0,0-1 0 0 0,1 1-1 0 0,-2 0 1 0 0,1-1 0 0 0,0 1-1 0 0,0-4 1 0 0,0 3-13 0 0,0-1 0 0 0,0 1 0 0 0,0-1 0 0 0,1 1 0 0 0,-1-1 0 0 0,1 1 0 0 0,3-5 0 0 0,-2 4 0 0 0,-1 0 0 0 0,0-1 0 0 0,1 1 0 0 0,1-7 0 0 0,-3 8 3 0 0,0-1 0 0 0,0 1 0 0 0,0 0 0 0 0,1 0 0 0 0,0 0 0 0 0,-1 0 0 0 0,5-4 0 0 0,-2 1 6 0 0,0 0 0 0 0,0 0 1 0 0,-1 0-1 0 0,0 0 0 0 0,5-13 0 0 0,-2-9 133 0 0,2-9-51 0 0,-5 10-91 0 0,-3 21 19 0 0,1 2-4 0 0,-1 1 0 0 0,0 0 0 0 0,1-1 1 0 0,0 1-1 0 0,0 0 0 0 0,2-6 0 0 0,5-11-4 0 0,0 0-13 0 0,0 3 9 0 0,7-25 0 0 0,-3 14 136 0 0,-10 21-85 0 0,12-18 166 0 0,12-20-117 0 0,-18 32-20 0 0,8-15-78 0 0,-16 26 8 0 0,4-4 54 0 0,-1-1 1 0 0,0 0-1 0 0,3-13 1 0 0,-4 1 90 0 0,1-25 0 0 0,-2 23-87 0 0,0 11-57 0 0,0 0 0 0 0,0 0 0 0 0,-2 0-1 0 0,1 0 1 0 0,-1 0 0 0 0,0 0-1 0 0,-5-17 1 0 0,2 19 6 0 0,2 4 0 0 0,0-1-1 0 0,0 0 1 0 0,1 0 0 0 0,-1 0-1 0 0,1 0 1 0 0,0 0-1 0 0,0-7 1 0 0,-6-29 71 0 0,-4-6-95 0 0,7 27 0 0 0,2 11 0 0 0,-3-25 0 0 0,5-2 0 0 0,0 29 8 0 0,0 4-4 0 0,0 1 1 0 0,0-1 0 0 0,0 0 0 0 0,0 1-1 0 0,-1-1 1 0 0,1 0 0 0 0,-1 1 0 0 0,0-1-1 0 0,0 1 1 0 0,-1-3 0 0 0,1 0 9 0 0,-9-15-16 0 0,8 16 2 0 0,-8-9 0 0 0,-3-1 0 0 0,7 7 0 0 0,-17-22 0 0 0,18 19 0 0 0,4 6 0 0 0,-1 1 0 0 0,0-1 0 0 0,-1 0 0 0 0,1 1 0 0 0,-1-1 0 0 0,-3-3 0 0 0,0-2 8 0 0,2 5 3 0 0,1-1 0 0 0,-1 1 0 0 0,0-1 0 0 0,-1 1-1 0 0,1 0 1 0 0,-9-5 0 0 0,2 2 24 0 0,0 0 0 0 0,0 0 0 0 0,-1 1 0 0 0,0 1 0 0 0,-14-5 0 0 0,-66-17 134 0 0,73 22-192 0 0,-12-3 23 0 0,-37-15 0 0 0,-3-5 419 0 0,57 22-410 0 0,0 2 0 0 0,0-1 0 0 0,-1 2 0 0 0,1 0-1 0 0,-28-2 1 0 0,-77 4 15 0 0,61 2 88 0 0,35 1-112 0 0,18-1 0 0 0,-1-1 0 0 0,1 1 0 0 0,-1-1 0 0 0,-6-1 0 0 0,-14 0 0 0 0,-1 0 0 0 0,-52 7 0 0 0,31 3 56 0 0,36-6-32 0 0,-1 0 0 0 0,-21 1 0 0 0,19-2-24 0 0,-1 0 0 0 0,-26 8 0 0 0,27-6 0 0 0,-12 4-5 0 0,-37 17 1 0 0,0-1 173 0 0,23-7-258 0 0,-69 36 0 0 0,73-34 115 0 0,1 2-24 0 0,21-12-33 0 0,-22 11 0 0 0,31-17 30 0 0,0 1-1 0 0,1 0 1 0 0,0 0-1 0 0,0 0 1 0 0,0 0-1 0 0,0 1 1 0 0,-6 7-1 0 0,-7 8 2 0 0,1-2-179 0 0,-28 39 1 0 0,18-20-1444 0 0,-7 7-5511 0 0,-4 8-2379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188 119 1951 0 0,'0'0'176'0'0,"-9"15"-176"0"0,0 0 0 0 0,-5 0 2112 0 0,0 3 384 0 0,3 2 72 0 0,-3 2 24 0 0,-3 3-864 0 0,2-1-160 0 0,1-4-40 0 0,0 1-8 0 0,-1-1-976 0 0,0-2-192 0 0,0-3-32 0 0,3-1-5472 0 0</inkml:trace>
  <inkml:trace contextRef="#ctx0" brushRef="#br0" timeOffset="1">487 1 13703 0 0,'19'35'1194'0'0,"-1"2"0"0"0,-2 0 0 0 0,-1 0 0 0 0,15 65 0 0 0,-21-64-252 0 0,-1 1 1 0 0,-2 0-1 0 0,2 70 1 0 0,-8-108-1230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5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0 2759 0 0,'-4'18'207'0'0,"4"-16"-171"0"0,1-1 0 0 0,0 0 0 0 0,0 1 1 0 0,0-1-1 0 0,0 0 0 0 0,0 0 0 0 0,0 0 0 0 0,0 0 0 0 0,0 0 0 0 0,0 0 0 0 0,0 0 1 0 0,2 1-1 0 0,6 6 1387 0 0,50 76 7022 0 0,-42-58-6111 0 0,0-1 0 0 0,2 0 1 0 0,1-1-1 0 0,36 33 0 0 0,-56-56-2308 0 0,14 11 1055 0 0,0-1 1 0 0,1 0-1 0 0,23 12 1 0 0,-32-20-745 0 0,0 0-1 0 0,0 0 1 0 0,0-1 0 0 0,1 0-1 0 0,-1-1 1 0 0,0 1 0 0 0,12 0 0 0 0,-13-2-285 0 0,-1 0 1 0 0,0 0 0 0 0,0-1 0 0 0,0 1-1 0 0,0-1 1 0 0,0 0 0 0 0,0 0 0 0 0,0-1-1 0 0,-1 1 1 0 0,1-1 0 0 0,0 0 0 0 0,-1 0-1 0 0,7-4 1 0 0,9-15-43 0 0,-16 17-10 0 0,0 1-1 0 0,0-1 1 0 0,0 1-1 0 0,5-4 1 0 0,-4 4 0 0 0,-1 0 0 0 0,0-1 0 0 0,0 1 0 0 0,0-1 0 0 0,0 0 0 0 0,-1 0 0 0 0,1 0 0 0 0,-1 0 0 0 0,0 0 0 0 0,2-7 0 0 0,3-8 0 0 0,3-22 0 0 0,-7 28 0 0 0,-2 8-617 0 0,0 0 0 0 0,-1-1-1 0 0,1 1 1 0 0,-2-6 0 0 0,2-10-5325 0 0,1 7-4254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5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11 3247 0 0,'0'-2'79'0'0,"0"2"-65"0"0,0 0 0 0 0,0-1 0 0 0,0 1 1 0 0,0-1-1 0 0,0 1 0 0 0,-1 0 0 0 0,1-1 1 0 0,0 1-1 0 0,0-1 0 0 0,0 1 0 0 0,-1 0 1 0 0,1-1-1 0 0,0 1 0 0 0,0-1 0 0 0,-1 1 1 0 0,1 0-1 0 0,0 0 0 0 0,0-1 1 0 0,-4-1 2801 0 0,4 13 1274 0 0,-5 33 1793 0 0,-18 146 3953 0 0,19-166-9061 0 0,-6 57 1664 0 0,9-68-2144 0 0,1 0-1 0 0,0 0 0 0 0,1 0 1 0 0,2 14-1 0 0,1-15-1571 0 0,4-3-5890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6.4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 1 4831 0 0,'-27'1'375'0'0,"27"-1"-371"0"0,0 0-1 0 0,-1 0 1 0 0,1 0-1 0 0,0 0 1 0 0,-1 0-1 0 0,1 0 1 0 0,-1 1-1 0 0,1-1 1 0 0,0 0-1 0 0,-1 0 1 0 0,1 0-1 0 0,0 1 1 0 0,-1-1-1 0 0,1 0 1 0 0,0 0 0 0 0,0 1-1 0 0,-1-1 1 0 0,1 0-1 0 0,0 0 1 0 0,0 1-1 0 0,-1-1 1 0 0,1 0-1 0 0,0 1 1 0 0,0-1-1 0 0,0 0 1 0 0,0 1-1 0 0,-1-1 1 0 0,1 0-1 0 0,0 1 1 0 0,0-1-1 0 0,0 1 1 0 0,0-1-1 0 0,0 0 1 0 0,0 1 0 0 0,0-1-1 0 0,0 0 1 0 0,0 2-1 0 0,0-2 8 0 0,-2 7 417 0 0,-1 0-1 0 0,0 0 1 0 0,0 0-1 0 0,-1-1 0 0 0,-4 7 1 0 0,-8 15 1641 0 0,8-11-1014 0 0,2 0 1 0 0,0 0-1 0 0,0 1 1 0 0,2-1-1 0 0,0 1 1 0 0,1 0-1 0 0,-1 26 1 0 0,3-21-204 0 0,0-12-60 0 0,0 0 0 0 0,1 0 0 0 0,1 1 0 0 0,2 16 0 0 0,-2-25-631 0 0,0 1 0 0 0,0-1 0 0 0,1 0 0 0 0,-1 0 0 0 0,0 1 0 0 0,1-1 0 0 0,0 0 0 0 0,0-1 0 0 0,0 1 0 0 0,0 0 0 0 0,0 0 0 0 0,1-1 0 0 0,-1 1 0 0 0,1-1 0 0 0,-1 0 1 0 0,1 0-1 0 0,0 0 0 0 0,0 0 0 0 0,4 1 0 0 0,-4-2-69 0 0,0 1-1 0 0,0-1 1 0 0,0-1 0 0 0,0 1 0 0 0,0 0-1 0 0,0-1 1 0 0,0 0 0 0 0,0 1 0 0 0,1-1-1 0 0,-1-1 1 0 0,0 1 0 0 0,0 0 0 0 0,0-1-1 0 0,0 1 1 0 0,5-3 0 0 0,20-8-1211 0 0,-4-2-5907 0 0,-8 5-1472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3599 0 0,'0'0'987'0'0,"1"17"2562"0"0,-2 16 1752 0 0,4 20-1876 0 0,-2-40-2992 0 0,0-5-205 0 0,8 87 2416 0 0,-7-82-2056 0 0,1 1 0 0 0,0-1 1 0 0,1 0-1 0 0,10 24 0 0 0,-10-29-260 0 0,6 12 607 0 0,-10-19-875 0 0,1 0-1 0 0,-1-1 1 0 0,1 1 0 0 0,-1 0-1 0 0,1 0 1 0 0,-1-1 0 0 0,1 1-1 0 0,-1-1 1 0 0,1 1 0 0 0,0-1-1 0 0,0 1 1 0 0,-1-1 0 0 0,1 1-1 0 0,0-1 1 0 0,0 1 0 0 0,-1-1-1 0 0,1 0 1 0 0,0 1 0 0 0,0-1-1 0 0,1 0 1 0 0,1 0-23 0 0,0 0 0 0 0,0 0 0 0 0,-1-1 0 0 0,1 0 0 0 0,0 1 0 0 0,0-1 0 0 0,-1 0 0 0 0,1 0 0 0 0,-1 0 0 0 0,1-1 0 0 0,-1 1 0 0 0,1-1 0 0 0,-1 1 0 0 0,0-1 0 0 0,1 0-1 0 0,-1 0 1 0 0,0 0 0 0 0,0 0 0 0 0,0 0 0 0 0,-1 0 0 0 0,3-4 0 0 0,2-5 213 0 0,0 1-1 0 0,-1-2 1 0 0,7-19 0 0 0,-5 12-166 0 0,3-11 13 0 0,8-46 0 0 0,-11 45-67 0 0,-3 1-41 0 0,-4 29-49 0 0,-11 19 203 0 0,10-16-129 0 0,-1-1 0 0 0,1 1 0 0 0,-1-1 0 0 0,1 1 1 0 0,0 0-1 0 0,0 0 0 0 0,0-1 0 0 0,0 1 0 0 0,0 0 0 0 0,0 0 0 0 0,0 0 0 0 0,1 0 0 0 0,-1 0 0 0 0,1 0 0 0 0,-1 0 0 0 0,1 0 1 0 0,0 0-1 0 0,0 3 0 0 0,0-2 6 0 0,-1 11 141 0 0,1 1 1 0 0,1 0-1 0 0,0 0 0 0 0,1-1 1 0 0,4 15-1 0 0,-3-13 37 0 0,-2-12-51 0 0,-1 1-1 0 0,1-1 0 0 0,0 0 0 0 0,1 0 0 0 0,-1 0 0 0 0,0 1 0 0 0,1-1 1 0 0,0-1-1 0 0,0 1 0 0 0,0 0 0 0 0,1 0 0 0 0,-1-1 0 0 0,1 1 1 0 0,5 4-1 0 0,-5-4 78 0 0,3 3 272 0 0,-5-7-480 0 0,0 0-1 0 0,1 0 1 0 0,-1 0-1 0 0,0 0 1 0 0,0 0-1 0 0,0 0 1 0 0,0 0-1 0 0,0 0 1 0 0,0-1-1 0 0,0 1 1 0 0,0 0-1 0 0,0 0 1 0 0,2-2-1 0 0,0 1-66 0 0,0-1 1 0 0,-1 1-1 0 0,1-1 0 0 0,0 0 1 0 0,-1 0-1 0 0,0 0 0 0 0,1 0 1 0 0,-1 0-1 0 0,0-1 0 0 0,0 1 1 0 0,2-4-1 0 0,4-6-2958 0 0,-1 0-3940 0 0,-7 11 6691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 1 4031 0 0,'0'0'7'0'0,"0"0"0"0"0,0 0-1 0 0,-1 0 1 0 0,1 0 0 0 0,0-1-1 0 0,0 1 1 0 0,0 0 0 0 0,0 0-1 0 0,0 0 1 0 0,0 0 0 0 0,-1 0-1 0 0,1 0 1 0 0,0 0 0 0 0,0 0-1 0 0,0 0 1 0 0,0 0 0 0 0,0 0-1 0 0,0 0 1 0 0,-1 0 0 0 0,1 0-1 0 0,0 0 1 0 0,0 0 0 0 0,0 0-1 0 0,0 0 1 0 0,0 0 0 0 0,0 1-1 0 0,0-1 1 0 0,-1 0 0 0 0,1 0-1 0 0,0 0 1 0 0,0 0 0 0 0,0 0-1 0 0,0 0 1 0 0,0 0 0 0 0,0 0-1 0 0,0 0 1 0 0,0 0 0 0 0,0 1-1 0 0,-1-1 1 0 0,1 0 0 0 0,0 0-1 0 0,0 0 1 0 0,0 0 0 0 0,0 0-1 0 0,0 0 1 0 0,0 0 0 0 0,0 1-1 0 0,0-1 1 0 0,0 0 0 0 0,0 0-1 0 0,0 0 1 0 0,0 0 0 0 0,0 0-1 0 0,0 0 1 0 0,0 1 0 0 0,0-1-1 0 0,0 0 1 0 0,0 0 0 0 0,0 0-1 0 0,0 0 1 0 0,0 0 0 0 0,0 0-1 0 0,0 1 1 0 0,1-1 0 0 0,-1 0-1 0 0,0 0 1 0 0,0 15-41 0 0,0-8 163 0 0,-1 3 591 0 0,-1-2-121 0 0,1 0-1 0 0,1 0 1 0 0,0 12-1 0 0,1 21 1236 0 0,-1-31-1212 0 0,-1 0 0 0 0,0 0 1 0 0,-6 19-1 0 0,0 7 981 0 0,5-25-949 0 0,0 0-1 0 0,-4 11 1 0 0,0 2 510 0 0,6-21-955 0 0,-1 0 0 0 0,1 0 0 0 0,-1 0 1 0 0,0 0-1 0 0,1 0 0 0 0,-2 0 0 0 0,1 0 0 0 0,0 0 1 0 0,-2 3-1 0 0,-1 1 423 0 0,0 1 1000 0 0,4-7-1597 0 0,-1-1 1 0 0,1 0 0 0 0,0 0-1 0 0,0 0 1 0 0,0 0 0 0 0,0 0-1 0 0,-1 0 1 0 0,1 0 0 0 0,0 0-1 0 0,0 0 1 0 0,0 0 0 0 0,-1 0-1 0 0,1 0 1 0 0,0 0 0 0 0,0 1-1 0 0,0-1 1 0 0,0-1 0 0 0,-1 1-1 0 0,1 0 1 0 0,0 0 0 0 0,0 0-1 0 0,0 0 1 0 0,-1 0 0 0 0,1 0-1 0 0,0 0 1 0 0,0 0 0 0 0,0 0-1 0 0,0 0 1 0 0,-1 0 0 0 0,1 0-1 0 0,0 0 1 0 0,0-1 0 0 0,0 1-1 0 0,0 0 1 0 0,-1 0 0 0 0,1 0-1 0 0,0 0 1 0 0,0 0 0 0 0,0-1-1 0 0,0 1 1 0 0,0 0 0 0 0,0 0-1 0 0,0-1 1 0 0,-1 0 78 0 0,1 0 0 0 0,0 0 0 0 0,0 0 0 0 0,-1 0 0 0 0,1 0-1 0 0,0 0 1 0 0,0-1 0 0 0,0 1 0 0 0,0 0 0 0 0,1 0 0 0 0,-1 0 0 0 0,0 0 0 0 0,0 0-1 0 0,1-2 1 0 0,5-16 383 0 0,15-36 341 0 0,-18 47-767 0 0,0-1 0 0 0,1 1 0 0 0,4-7 0 0 0,-4 7 30 0 0,1-1 1 0 0,3-12 0 0 0,-5 14-3 0 0,0 0 0 0 0,0 0-1 0 0,4-6 1 0 0,7-16 225 0 0,-13 27-302 0 0,0-1 0 0 0,0 1 1 0 0,0 0-1 0 0,1-1 0 0 0,-1 1 1 0 0,1 0-1 0 0,0 0 0 0 0,0 0 1 0 0,0 0-1 0 0,0 0 0 0 0,0 0 1 0 0,0 1-1 0 0,0-1 0 0 0,0 1 1 0 0,1-1-1 0 0,-1 1 0 0 0,0 0 1 0 0,1 0-1 0 0,5-2 0 0 0,0-3-81 0 0,-8 6-11 0 0,0-1-1 0 0,0 1 1 0 0,0 0 0 0 0,1-1 0 0 0,-1 1-1 0 0,0 0 1 0 0,1 0 0 0 0,-1-1-1 0 0,0 1 1 0 0,0 0 0 0 0,1 0-1 0 0,-1-1 1 0 0,0 1 0 0 0,1 0 0 0 0,-1 0-1 0 0,0 0 1 0 0,1 0 0 0 0,-1 0-1 0 0,1-1 1 0 0,-1 1 0 0 0,0 0 0 0 0,1 0-1 0 0,-1 0 1 0 0,0 0 0 0 0,1 0-1 0 0,-1 0 1 0 0,1 0 0 0 0,-1 0-1 0 0,0 0 1 0 0,1 1 0 0 0,-1-1 0 0 0,1 0-1 0 0,-1 0 1 0 0,0 0 0 0 0,1 0-1 0 0,-1 0 1 0 0,1 1 0 0 0,6 3-6047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1 4951 0 0,'0'0'2270'0'0,"0"1"-1306"0"0,2 7 91 0 0,-1 0 0 0 0,0 1-1 0 0,0-1 1 0 0,-1 0 0 0 0,0 0 0 0 0,-2 16 0 0 0,-13 53 3236 0 0,10-52-3456 0 0,-29 104 3287 0 0,20-77-2647 0 0,5-11 1017 0 0,17-48-1701 0 0,0-2-635 0 0,-1 0 0 0 0,0-1 0 0 0,-1 0 0 0 0,0 0 0 0 0,7-21 0 0 0,0 5-5 0 0,72-157-266 0 0,-84 181-104 0 0,0 0 1 0 0,0 0-1 0 0,1 0 0 0 0,-1 0 0 0 0,1 0 1 0 0,0 0-1 0 0,0 0 0 0 0,-1 1 1 0 0,1-1-1 0 0,0 1 0 0 0,3-2 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8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0 247 8231 0 0,'15'9'910'0'0,"-13"-7"-600"0"0,0-1 1 0 0,0 1-1 0 0,0-1 1 0 0,1 0-1 0 0,-1 0 0 0 0,0 0 1 0 0,1 0-1 0 0,-1 0 1 0 0,0 0-1 0 0,1-1 1 0 0,0 1-1 0 0,-1-1 1 0 0,3 0-1 0 0,-1 0 153 0 0,-1-1-1 0 0,1 1 0 0 0,0-1 0 0 0,-1 0 0 0 0,1 0 1 0 0,-1-1-1 0 0,1 1 0 0 0,-1-1 0 0 0,0 0 0 0 0,0 0 1 0 0,0 0-1 0 0,0 0 0 0 0,0 0 0 0 0,3-3 1 0 0,2-2 37 0 0,-1-1 1 0 0,0 0 0 0 0,11-16-1 0 0,-9 11-267 0 0,-1-1 1 0 0,0 0-1 0 0,-1-1 0 0 0,-1 0 1 0 0,0 0-1 0 0,6-27 0 0 0,-11 39-185 0 0,-1 0-1 0 0,0 1 0 0 0,0-1 0 0 0,0 1 1 0 0,0-1-1 0 0,-1 0 0 0 0,1 1 0 0 0,-1-1 1 0 0,1 1-1 0 0,-1-1 0 0 0,-2-4 0 0 0,-3-10 145 0 0,6 16-174 0 0,-1 0 0 0 0,1 0-1 0 0,-1 0 1 0 0,1 0 0 0 0,-1 1-1 0 0,1-1 1 0 0,-1 0 0 0 0,0 0 0 0 0,0 0-1 0 0,1 0 1 0 0,-1 1 0 0 0,0-1 0 0 0,0 0-1 0 0,0 1 1 0 0,0-1 0 0 0,0 1-1 0 0,0-1 1 0 0,-2 0 0 0 0,2 0 21 0 0,-1 0 226 0 0,1 2-162 0 0,-20 5 87 0 0,18-5-153 0 0,0 0 1 0 0,0-1-1 0 0,0 1 1 0 0,0 0-1 0 0,0 0 1 0 0,0 1-1 0 0,0-1 1 0 0,0 1-1 0 0,0-1 1 0 0,0 1-1 0 0,1 0 1 0 0,-1 0-1 0 0,1 0 1 0 0,-5 5-1 0 0,-9 25 444 0 0,11-22-257 0 0,0 0-1 0 0,0-1 0 0 0,-8 11 1 0 0,8-13-110 0 0,0-1 0 0 0,0 2 1 0 0,1-1-1 0 0,0 0 1 0 0,1 1-1 0 0,-1 0 0 0 0,1 0 1 0 0,-2 13-1 0 0,1-7 363 0 0,1 1 1 0 0,1 0-1 0 0,-1 18 1 0 0,3-26-337 0 0,0 1 0 0 0,1-1 0 0 0,0 1 0 0 0,0-1 0 0 0,0 0 0 0 0,1 1 0 0 0,0-1 0 0 0,5 9 0 0 0,-5-12-83 0 0,0 1 1 0 0,0 0 0 0 0,1-1 0 0 0,-1 0-1 0 0,1 1 1 0 0,0-1 0 0 0,1 0 0 0 0,-1 0 0 0 0,1-1-1 0 0,0 1 1 0 0,0-1 0 0 0,0 0 0 0 0,8 5-1 0 0,-10-7-56 0 0,0 0 0 0 0,-1 0-1 0 0,1 0 1 0 0,0 0 0 0 0,0 0 0 0 0,0 0-1 0 0,0-1 1 0 0,0 1 0 0 0,0-1-1 0 0,0 0 1 0 0,0 0 0 0 0,0 1-1 0 0,0-1 1 0 0,0 0 0 0 0,0 0 0 0 0,3-1-1 0 0,1 0-38 0 0,-2 1-196 0 0,0-1-1 0 0,1 1 1 0 0,-1-1-1 0 0,0 0 1 0 0,0-1-1 0 0,0 1 1 0 0,0-1-1 0 0,0 1 1 0 0,0-1-1 0 0,0 0 1 0 0,0-1-1 0 0,5-4 0 0 0,5-8-4020 0 0,-4-5-3338 0 0,-5 2-139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8.6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 3367 0 0,'0'0'258'0'0,"0"2"-166"0"0,1 38 1977 0 0,-6 26 5874 0 0,0-5-2569 0 0,1 2-2114 0 0,-1 18 821 0 0,5-80-3222 0 0,4-11-190 0 0,4-7-547 0 0,9-30-1 0 0,-12 31-114 0 0,35-92 37 0 0,-34 95-41 0 0,0 0 0 0 0,1 1 0 0 0,0 0 0 0 0,1 1 0 0 0,0 0 0 0 0,13-13 0 0 0,-21 23-3 0 0,1 1 0 0 0,-1 0 0 0 0,0-1 0 0 0,0 1 0 0 0,1 0 0 0 0,-1-1 0 0 0,0 1 0 0 0,0 0 0 0 0,1 0 0 0 0,-1-1 0 0 0,0 1 0 0 0,1 0 0 0 0,-1 0 0 0 0,0 0 0 0 0,1 0 0 0 0,-1 0 0 0 0,1-1 0 0 0,-1 1 0 0 0,0 0 0 0 0,1 0 0 0 0,-1 0 0 0 0,1 0 0 0 0,-1 0 0 0 0,0 0 0 0 0,1 0 0 0 0,-1 0 0 0 0,0 0 0 0 0,1 0 0 0 0,-1 0 0 0 0,1 1 0 0 0,-1-1 0 0 0,0 0 0 0 0,1 0 0 0 0,-1 0 0 0 0,0 0 0 0 0,1 1 0 0 0,-1-1 0 0 0,0 0 0 0 0,1 0 0 0 0,-1 0 0 0 0,0 1 0 0 0,0-1 0 0 0,1 0 0 0 0,-1 1 0 0 0,0-1 0 0 0,0 0 0 0 0,1 1 0 0 0,-1-1 0 0 0,0 0 0 0 0,0 1 0 0 0,0-1 0 0 0,0 0 0 0 0,1 1 0 0 0,-1-1 0 0 0,0 1 0 0 0,0-1 0 0 0,3 12 265 0 0,-1-1-1 0 0,0 0 1 0 0,0 0 0 0 0,-2 1-1 0 0,1-1 1 0 0,-2 16 0 0 0,1 21 489 0 0,1-45-735 0 0,1 32 361 0 0,1-1 1 0 0,2 0-1 0 0,11 39 0 0 0,-15-71-404 0 0,0 1 1 0 0,0-1 0 0 0,0 0 0 0 0,0 1 0 0 0,1-1-1 0 0,-1 0 1 0 0,1 0 0 0 0,-1 0 0 0 0,1 0 0 0 0,3 3-1 0 0,6 2-9111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1 4199 0 0,'2'8'436'0'0,"-6"38"4554"0"0,0 40 2731 0 0,0-26-3540 0 0,-2-4-1340 0 0,4-38-1778 0 0,-2 25 0 0 0,-2 82 2650 0 0,3-73-2647 0 0,1-36-797 0 0,1 0-1 0 0,2 30 1 0 0,16 82-93 0 0,-16-124-292 0 0,-1-1 0 0 0,1 0 0 0 0,0 0 0 0 0,0 0 0 0 0,1 0 0 0 0,2 6 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5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80 7423 0 0,'-17'-16'9320'0'0,"25"12"-6397"0"0,-2 1-2295 0 0,2 0-1 0 0,-1 1 1 0 0,0 0-1 0 0,0 0 1 0 0,1 0 0 0 0,-1 1-1 0 0,14 0 1 0 0,55 4 1274 0 0,-27 1-1132 0 0,-24-5-259 0 0,0-1-1 0 0,0 0 1 0 0,-1-2 0 0 0,1-1-1 0 0,45-16 1 0 0,-54 15-423 0 0,4-1-627 0 0,-8 5-7287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1 161 6335 0 0,'0'0'486'0'0,"1"-2"-318"0"0,7-9 749 0 0,1-1 1 0 0,0 2 0 0 0,0 0-1 0 0,21-18 1 0 0,51-31 3036 0 0,-71 52-3791 0 0,-6 4-96 0 0,0 0 0 0 0,0 1 0 0 0,0-1 1 0 0,1 1-1 0 0,-1 0 0 0 0,1 0 0 0 0,5-1 0 0 0,2 1-13 0 0,-11 2-54 0 0,0 1 0 0 0,0-1 1 0 0,-1 0-1 0 0,1 1 1 0 0,0-1-1 0 0,0 1 0 0 0,0-1 1 0 0,-1 1-1 0 0,1-1 1 0 0,0 1-1 0 0,0-1 0 0 0,-1 1 1 0 0,1 0-1 0 0,0-1 1 0 0,-1 1-1 0 0,1 0 0 0 0,-1-1 1 0 0,1 1-1 0 0,-1 0 1 0 0,1 0-1 0 0,-1 0 0 0 0,0 0 1 0 0,1-1-1 0 0,-1 1 1 0 0,0 0-1 0 0,0 0 0 0 0,0 0 1 0 0,1 1-1 0 0,-1 4 0 0 0,0 0-1 0 0,0 0 1 0 0,-1 9-1 0 0,0-4 2 0 0,1 1 6 0 0,-1 4 19 0 0,0 1 1 0 0,2-1 0 0 0,2 17 0 0 0,1-9 226 0 0,2 0 0 0 0,0 0 0 0 0,2 0 0 0 0,14 30 0 0 0,-6-18 62 0 0,0 2 0 0 0,-2 0 0 0 0,-2 0 1 0 0,13 75-1 0 0,-10 32-37 0 0,-14-112-278 0 0,-1 1-1 0 0,-6 43 1 0 0,4-63 36 0 0,-2-1 0 0 0,1 0 0 0 0,-2 0 0 0 0,-6 14 0 0 0,0 0 450 0 0,11-26-350 0 0,-1 1 0 0 0,1-1 0 0 0,-1 1 1 0 0,1-1-1 0 0,0 0 0 0 0,0 1 0 0 0,0-1 1 0 0,0 1-1 0 0,0-1 0 0 0,0 1 0 0 0,0-1 1 0 0,0 0-1 0 0,0 1 0 0 0,1-1 0 0 0,-1 1 1 0 0,1-1-1 0 0,-1 0 0 0 0,2 3 1 0 0,-1-2 43 0 0,1 1 0 0 0,0-1 0 0 0,0 0 0 0 0,-1 0 0 0 0,1 0 1 0 0,0 0-1 0 0,1-1 0 0 0,-1 1 0 0 0,3 1 0 0 0,2 1-188 0 0,1 0 0 0 0,-1-1-1 0 0,1 0 1 0 0,0 0 0 0 0,12 2 0 0 0,4-1-5875 0 0,1-1-2121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0 537 2847 0 0,'1'1'214'0'0,"2"5"-60"0"0,-2-5 422 0 0,0 0 178 0 0,-1 0-635 0 0,1 0 1 0 0,0-1 0 0 0,0 1 0 0 0,0 0-1 0 0,0-1 1 0 0,0 1 0 0 0,0-1-1 0 0,0 1 1 0 0,0-1 0 0 0,0 1 0 0 0,0-1-1 0 0,0 0 1 0 0,0 0 0 0 0,0 1-1 0 0,1-1 1 0 0,-1 0 0 0 0,0 0 0 0 0,0 0-1 0 0,0 0 1 0 0,0 0 0 0 0,1-1-1 0 0,2 1 112 0 0,-1-1-1 0 0,0 0 1 0 0,0-1-1 0 0,0 1 1 0 0,0 0-1 0 0,0-1 1 0 0,2-2-1 0 0,10-6 860 0 0,0-2 0 0 0,-1 0 1 0 0,0 0-1 0 0,17-22 0 0 0,-7 5-44 0 0,23-40 0 0 0,-29 40-896 0 0,-2 0 1 0 0,-2-2 0 0 0,-1 1 0 0 0,-1-2 0 0 0,-1 0 0 0 0,-2 0-1 0 0,9-60 1 0 0,-18 57 181 0 0,-1 14 3396 0 0,-11 27-2119 0 0,7 0-1411 0 0,1 0-1 0 0,0 0 0 0 0,0 1 0 0 0,1-1 0 0 0,0 1 1 0 0,0-1-1 0 0,1 1 0 0 0,-4 13 0 0 0,-16 75 795 0 0,2 1-93 0 0,1-8 397 0 0,6-24 483 0 0,-7 70 0 0 0,12-73-1216 0 0,7-48-513 0 0,0 1 1 0 0,0 14-1 0 0,1-23-40 0 0,1 0 1 0 0,-1 1-1 0 0,1-1 0 0 0,0 0 1 0 0,0 0-1 0 0,1 0 0 0 0,-1-1 1 0 0,5 9-1 0 0,-6-12-27 0 0,0-1 0 0 0,1 1 0 0 0,-1 0 0 0 0,1-1 0 0 0,-1 1 0 0 0,1 0 0 0 0,-1-1 0 0 0,1 1-1 0 0,0-1 1 0 0,-1 1 0 0 0,1-1 0 0 0,-1 1 0 0 0,1-1 0 0 0,0 1 0 0 0,0-1 0 0 0,-1 0 0 0 0,1 1 0 0 0,0-1 0 0 0,0 0 0 0 0,-1 0 0 0 0,1 1 0 0 0,0-1 0 0 0,0 0 0 0 0,0 0 0 0 0,1 0 0 0 0,0-1-84 0 0,0 1 0 0 0,-1 0 0 0 0,1-1 0 0 0,0 0 0 0 0,0 1 0 0 0,-1-1 0 0 0,1 0 1 0 0,-1 0-1 0 0,1 0 0 0 0,-1 0 0 0 0,2-2 0 0 0,3-2-699 0 0,0 0-1 0 0,-1-1 1 0 0,0 0-1 0 0,6-9 1 0 0,0-1-6113 0 0,3-1-1814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0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1 2359 0 0,'-1'0'128'0'0,"0"0"-1"0"0,0 0 1 0 0,0 0-1 0 0,0-1 1 0 0,0 1-1 0 0,0 0 1 0 0,0 0-1 0 0,0 0 0 0 0,0 1 1 0 0,0-1-1 0 0,-1 0 1 0 0,-2 5 686 0 0,-1 1-1 0 0,1-1 1 0 0,1 1 0 0 0,-1 0 0 0 0,-2 7-1 0 0,-6 12 3726 0 0,2-5-1001 0 0,-9 27 1 0 0,17-40-3002 0 0,0 1 0 0 0,0-1 1 0 0,0 1-1 0 0,1 0 1 0 0,1-1-1 0 0,-1 1 0 0 0,2 11 1 0 0,0-9 60 0 0,-1-4-340 0 0,0 0 1 0 0,1 0 0 0 0,0 1-1 0 0,0-1 1 0 0,0 0-1 0 0,1 0 1 0 0,0 0 0 0 0,0 0-1 0 0,1-1 1 0 0,-1 1-1 0 0,6 7 1 0 0,-8-12-237 0 0,1-1 1 0 0,-1 1-1 0 0,1-1 0 0 0,-1 1 0 0 0,1 0 0 0 0,-1-1 1 0 0,1 1-1 0 0,0-1 0 0 0,0 1 0 0 0,-1-1 0 0 0,1 1 1 0 0,0-1-1 0 0,0 0 0 0 0,-1 1 0 0 0,1-1 0 0 0,0 0 1 0 0,0 0-1 0 0,0 1 0 0 0,-1-1 0 0 0,1 0 1 0 0,0 0-1 0 0,1 0 0 0 0,0 0 6 0 0,-1-1 0 0 0,1 1 0 0 0,-1-1 0 0 0,1 1 0 0 0,-1-1 0 0 0,1 0 0 0 0,-1 1 0 0 0,1-1 1 0 0,-1 0-1 0 0,0 0 0 0 0,2-1 0 0 0,2-3 46 0 0,0 0 1 0 0,0 0-1 0 0,0 0 1 0 0,5-8-1 0 0,1-4-41 0 0,0 0-1 0 0,-1-1 1 0 0,8-21 0 0 0,-14 30-35 0 0,-1-1 1 0 0,0 1 0 0 0,0-1 0 0 0,-1 0 0 0 0,0 0 0 0 0,-1 0-1 0 0,0 0 1 0 0,-1-13 0 0 0,0 21 23 0 0,0 0 0 0 0,-1 1 0 0 0,1-1 0 0 0,-1 1 0 0 0,1-1 0 0 0,-1 1 1 0 0,0-1-1 0 0,1 1 0 0 0,-1-1 0 0 0,0 1 0 0 0,0 0 0 0 0,0 0 0 0 0,0-1 0 0 0,0 1 0 0 0,0 0 0 0 0,0 0 0 0 0,0 0 0 0 0,-2-1 0 0 0,2 1-192 0 0,0 1 0 0 0,0-1 0 0 0,0 1 0 0 0,0-1-1 0 0,0 1 1 0 0,0-1 0 0 0,0 1 0 0 0,-1 0-1 0 0,1 0 1 0 0,0 0 0 0 0,-2-1 0 0 0,2 1-399 0 0,0 1 1 0 0,0-1-1 0 0,0 0 0 0 0,0 0 1 0 0,-1 1-1 0 0,1-1 1 0 0,0 0-1 0 0,0 1 1 0 0,0-1-1 0 0,0 1 0 0 0,1-1 1 0 0,-1 1-1 0 0,0 0 1 0 0,-1 0-1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0.6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 6767 0 0,'-4'6'700'0'0,"-14"25"1706"0"0,13-19-120 0 0,-1 0 0 0 0,2 0 0 0 0,0 0 0 0 0,-4 18 0 0 0,6-18-1030 0 0,0 0 0 0 0,1 0 0 0 0,1 13 0 0 0,0-21-971 0 0,0 1 0 0 0,0 0 0 0 0,1 0 0 0 0,0-1 0 0 0,0 1 0 0 0,0-1 0 0 0,0 1 0 0 0,1-1 0 0 0,0 1 0 0 0,4 7 0 0 0,5-2 491 0 0,-10-9-508 0 0,1 0-48 0 0,1 0-172 0 0,0-1 0 0 0,-1 1 1 0 0,1 0-1 0 0,0-1 0 0 0,0 0 1 0 0,0 1-1 0 0,0-1 0 0 0,0 0 1 0 0,0 0-1 0 0,0-1 0 0 0,4 0 1 0 0,-1-1-278 0 0,0 1-1 0 0,0-1 1 0 0,-1 0 0 0 0,1-1 0 0 0,5-3 0 0 0,-1 1-527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1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64 3247 0 0,'1'-8'342'0'0,"0"6"-131"0"0,-1-1 0 0 0,0 0 0 0 0,0 0 0 0 0,0 0 0 0 0,-1 0 0 0 0,1 0 0 0 0,-2-5 932 0 0,-6-7 3015 0 0,7 14-3967 0 0,0 0-1 0 0,-1 0 1 0 0,1 0-1 0 0,0 0 1 0 0,-1 0-1 0 0,1 0 1 0 0,-1 0-1 0 0,1 0 1 0 0,-1 0-1 0 0,1 1 1 0 0,-1-1-1 0 0,1 1 1 0 0,-1-1-1 0 0,0 1 1 0 0,1 0-1 0 0,-1-1 1 0 0,1 1-1 0 0,-1 0 1 0 0,0 0-1 0 0,0 0 1 0 0,1 0-1 0 0,-1 1 1 0 0,1-1-1 0 0,-1 0 1 0 0,0 1-1 0 0,1-1 1 0 0,-1 1-1 0 0,1-1 1 0 0,-1 1-1 0 0,1 0 0 0 0,-1 0 1 0 0,1 0-1 0 0,-1 0 1 0 0,1 0-1 0 0,0 0 1 0 0,-1 0-1 0 0,-1 2 1 0 0,-2 5 267 0 0,0-1 0 0 0,1 1-1 0 0,0-1 1 0 0,0 1 0 0 0,1 1 0 0 0,0-1 0 0 0,0 0-1 0 0,1 1 1 0 0,0-1 0 0 0,1 1 0 0 0,0 0 0 0 0,0-1 0 0 0,1 1-1 0 0,0 0 1 0 0,0 0 0 0 0,1-1 0 0 0,0 1 0 0 0,4 13-1 0 0,-5-20-343 0 0,1 0 0 0 0,-1 0 0 0 0,1 0 0 0 0,0 0 0 0 0,0 0-1 0 0,0 0 1 0 0,0 0 0 0 0,0 0 0 0 0,1-1 0 0 0,-1 1-1 0 0,1 0 1 0 0,-1-1 0 0 0,1 1 0 0 0,3 2 0 0 0,-4-4-86 0 0,0 0 0 0 0,1 1 0 0 0,-1-1 0 0 0,0 0 0 0 0,1 1 0 0 0,-1-1 0 0 0,1 0 0 0 0,-1 0 0 0 0,1 0 0 0 0,-1 0 0 0 0,0-1 0 0 0,1 1 0 0 0,-1 0 0 0 0,1 0 0 0 0,-1-1 0 0 0,0 1 0 0 0,1-1 0 0 0,-1 0 0 0 0,0 1 0 0 0,1-1 0 0 0,-1 0 0 0 0,0 0 0 0 0,2-1 0 0 0,5-4-14 0 0,-1 0 0 0 0,1-1 0 0 0,-1 0-1 0 0,-1 0 1 0 0,11-15 0 0 0,25-44-863 0 0,-31 40 701 0 0,-11 25 458 0 0,-9 18 1008 0 0,6-10-1017 0 0,0 0 0 0 0,1 0 0 0 0,0 1 0 0 0,0-1 0 0 0,1 1 0 0 0,0-1-1 0 0,0 1 1 0 0,1 0 0 0 0,0-1 0 0 0,1 13 0 0 0,-1-19-285 0 0,0 1-1 0 0,1-1 0 0 0,-1 0 1 0 0,0 1-1 0 0,1-1 0 0 0,-1 0 0 0 0,1 1 1 0 0,-1-1-1 0 0,1 0 0 0 0,-1 0 1 0 0,1 0-1 0 0,0 0 0 0 0,0 1 1 0 0,0-1-1 0 0,-1 0 0 0 0,3 1 1 0 0,5 1-1636 0 0,0-3-4469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1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0 2471 0 0,'0'14'2084'0'0,"-2"24"2454"0"0,-2-1 0 0 0,-12 50-1 0 0,2-7-2074 0 0,-14 87 1988 0 0,-15 120 1999 0 0,39-210-5708 0 0,5-67-672 0 0,-1-1 1 0 0,2 1-1 0 0,-1-1 1 0 0,1 1-1 0 0,0-1 1 0 0,4 9-1 0 0,-5-16-70 0 0,-1 0 0 0 0,1 0 0 0 0,0-1 0 0 0,0 1 0 0 0,0 0 0 0 0,0-1 0 0 0,0 1 0 0 0,0 0 0 0 0,0-1 0 0 0,0 1 0 0 0,0-1 0 0 0,1 0 0 0 0,-1 1 0 0 0,1-1 0 0 0,-1 0 0 0 0,1 0 0 0 0,-1 0 0 0 0,1 0 0 0 0,0 0 0 0 0,-1 0 0 0 0,1-1 0 0 0,0 1 0 0 0,0-1 0 0 0,-1 1 0 0 0,1-1 0 0 0,0 1 0 0 0,0-1 0 0 0,0 0 0 0 0,0 0 0 0 0,0 0 0 0 0,0 0 0 0 0,0 0 0 0 0,-1 0 0 0 0,1-1 0 0 0,0 1 0 0 0,0-1 0 0 0,0 1 0 0 0,0-1 0 0 0,-1 0 0 0 0,1 1 0 0 0,0-1 0 0 0,-1 0 0 0 0,1 0 0 0 0,-1 0 0 0 0,1-1 0 0 0,-1 1 0 0 0,1 0 0 0 0,-1 0 0 0 0,0-1 0 0 0,1 1 0 0 0,-1-1 0 0 0,1-2 0 0 0,8-10-470 0 0,-1 0-1 0 0,-1 0 1 0 0,0-1 0 0 0,-1 0-1 0 0,-1-1 1 0 0,0 1-1 0 0,-1-1 1 0 0,4-26 0 0 0,-7 16-8989 0 0,-2 11 1199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0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31 5039 0 0,'-3'5'4413'0'0,"3"-5"-4153"0"0,0 0-1 0 0,0 5 4154 0 0,1-4-4153 0 0,12 6 3726 0 0,-7-6-3184 0 0,0 0 0 0 0,0 0 0 0 0,10 1 0 0 0,2-2-34 0 0,0-1 0 0 0,0-1 0 0 0,0 0 0 0 0,0-1 0 0 0,0-1 0 0 0,22-8 0 0 0,-16-2-563 0 0,-18 9-154 0 0,11-5 54 0 0</inkml:trace>
  <inkml:trace contextRef="#ctx0" brushRef="#br0" timeOffset="1">479 69 6127 0 0,'-17'53'3564'0'0,"5"-13"4422"0"0,-7 46-1 0 0,18-74-6717 0 0,2-8-3682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6911 0 0,'0'0'528'0'0,"0"9"1496"0"0,-1 2-58 0 0,-4 87 8530 0 0,5-80-9112 0 0,1 0 0 0 0,0-1 0 0 0,7 28-1 0 0,-7-41-1175 0 0,0-1-1 0 0,1 1 0 0 0,-1 0 1 0 0,1-1-1 0 0,0 1 0 0 0,0-1 0 0 0,0 0 1 0 0,0 0-1 0 0,0 0 0 0 0,1 0 1 0 0,-1 0-1 0 0,7 5 0 0 0,-8-7-166 0 0,1 0 0 0 0,-1 0-1 0 0,1 0 1 0 0,0 0 0 0 0,-1 0 0 0 0,1 0-1 0 0,0 0 1 0 0,0-1 0 0 0,0 1 0 0 0,0-1-1 0 0,0 1 1 0 0,0-1 0 0 0,0 0-1 0 0,-1 0 1 0 0,1 0 0 0 0,0 0 0 0 0,0 0-1 0 0,0 0 1 0 0,0 0 0 0 0,0-1 0 0 0,0 1-1 0 0,0-1 1 0 0,0 1 0 0 0,0-1 0 0 0,-1 0-1 0 0,4-2 1 0 0,-1 1-94 0 0,0 0 0 0 0,0 0-1 0 0,0 0 1 0 0,0-1 0 0 0,-1 0 0 0 0,1 0 0 0 0,-1 0-1 0 0,0 0 1 0 0,0-1 0 0 0,0 1 0 0 0,0-1 0 0 0,-1 1-1 0 0,1-1 1 0 0,-1 0 0 0 0,0 0 0 0 0,0 0 0 0 0,-1-1-1 0 0,1 1 1 0 0,0-5 0 0 0,-1 6 37 0 0,-1 0 1 0 0,1 0-1 0 0,-1 0 0 0 0,0 0 1 0 0,0 0-1 0 0,0 1 1 0 0,0-1-1 0 0,-1 0 0 0 0,1 0 1 0 0,-1 0-1 0 0,0 0 0 0 0,0 1 1 0 0,0-1-1 0 0,0 0 0 0 0,0 1 1 0 0,-1-1-1 0 0,1 1 1 0 0,-1-1-1 0 0,1 1 0 0 0,-1 0 1 0 0,0 0-1 0 0,0-1 0 0 0,0 1 1 0 0,0 1-1 0 0,0-1 0 0 0,-1 0 1 0 0,1 0-1 0 0,-1 1 0 0 0,1-1 1 0 0,-1 1-1 0 0,1 0 1 0 0,-1 0-1 0 0,0 0 0 0 0,0 0 1 0 0,1 1-1 0 0,-4-2 0 0 0,5 2-398 0 0,-10-1-1239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9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0 8231 0 0,'0'0'1036'0'0,"4"8"1159"0"0,-2-2-1340 0 0,0 0-1 0 0,0 0 1 0 0,-1-1 0 0 0,1 1-1 0 0,-2 0 1 0 0,1 0 0 0 0,-1 0 0 0 0,0 0-1 0 0,0 9 1 0 0,-3 7 1585 0 0,-7 26 0 0 0,7-31-1470 0 0,-4 8 360 0 0,-17 42 1 0 0,2-4 904 0 0,13-39-1376 0 0,-3 16 139 0 0,12-39-874 0 0,6-7-93 0 0,15-20-141 0 0,-2 0 0 0 0,26-46 1 0 0,-4-9-882 0 0,7-11-41 0 0,-47 89 1030 0 0,11-8 20 0 0,-12 11 7 0 0,0-1 0 0 0,0 1 0 0 0,0 0 0 0 0,1 0-1 0 0,-1 0 1 0 0,0 0 0 0 0,0 0 0 0 0,1 0 0 0 0,-1-1 0 0 0,0 1 0 0 0,0 0 0 0 0,1 0-1 0 0,-1 0 1 0 0,0 0 0 0 0,0 0 0 0 0,1 0 0 0 0,-1 0 0 0 0,0 0 0 0 0,0 0-1 0 0,1 0 1 0 0,-1 0 0 0 0,0 0 0 0 0,0 0 0 0 0,1 0 0 0 0,-1 1 0 0 0,0-1 0 0 0,0 0-1 0 0,1 0 1 0 0,-1 0 0 0 0,0 0 0 0 0,0 0 0 0 0,1 0 0 0 0,-1 1 0 0 0,0-1 0 0 0,0 0-1 0 0,0 0 1 0 0,0 0 0 0 0,1 1 0 0 0,5 13 714 0 0,-1 17-228 0 0,-5-6-500 0 0,3 67 54 0 0,-2-79-59 0 0,1 0 1 0 0,0 0 0 0 0,1-1 0 0 0,1 1-1 0 0,5 13 1 0 0,-7-22-286 0 0,0 0 0 0 0,1 0 1 0 0,-1 1-1 0 0,1-2 0 0 0,0 1 0 0 0,0 0 0 0 0,0 0 0 0 0,0-1 1 0 0,5 4-1 0 0,-6-5-110 0 0,0-1 0 0 0,0 1 0 0 0,1-1 1 0 0,-1 0-1 0 0,0 0 0 0 0,0 0 0 0 0,1 0 1 0 0,-1 0-1 0 0,1 0 0 0 0,-1 0 0 0 0,1-1 1 0 0,-1 1-1 0 0,1-1 0 0 0,0 0 0 0 0,-1 0 1 0 0,1 0-1 0 0,-1 0 0 0 0,4-1 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29.7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2 673 6967 0 0,'0'0'1362'0'0,"0"2"-1028"0"0,-2 2-517 0 0,2-3 378 0 0,0-1 0 0 0,0 0 0 0 0,0 1 1 0 0,0-1-1 0 0,5 9 7295 0 0,-4-9-7127 0 0,0 0 0 0 0,0 0 0 0 0,0 0 0 0 0,1 0 0 0 0,-1 0 0 0 0,0 0 0 0 0,0 0 0 0 0,0-1 0 0 0,0 1 0 0 0,0 0 0 0 0,1-1 0 0 0,0-1-44 0 0,1-1-1 0 0,-1 1 1 0 0,0 0 0 0 0,0-1-1 0 0,0 0 1 0 0,0 1 0 0 0,0-1 0 0 0,0 0-1 0 0,-1 0 1 0 0,0 0 0 0 0,1 0-1 0 0,0-3 1 0 0,10-44 1168 0 0,-10 36-1181 0 0,26-156 1170 0 0,-6 33-1047 0 0,-4 62-218 0 0,-11 48 24 0 0,8-48 0 0 0,-14 69-167 0 0,0 1-1 0 0,1 0 1 0 0,0 0-1 0 0,-1 0 1 0 0,2 0-1 0 0,-1 0 1 0 0,0 1-1 0 0,1-1 1 0 0,0 1-1 0 0,7-8 1 0 0,7-14 404 0 0,-16 25-452 0 0,0 0-1 0 0,-1 0 1 0 0,1 0 0 0 0,0 0-1 0 0,0 0 1 0 0,0 0 0 0 0,0 1-1 0 0,-1-1 1 0 0,1 0 0 0 0,1 0-1 0 0,-1 1 1 0 0,0-1 0 0 0,0 0-1 0 0,0 1 1 0 0,0-1 0 0 0,0 1-1 0 0,0 0 1 0 0,1-1 0 0 0,-1 1-1 0 0,0 0 1 0 0,0 0 0 0 0,1 0-1 0 0,-1-1 1 0 0,0 1 0 0 0,0 1-1 0 0,1-1 1 0 0,-1 0 0 0 0,0 0-1 0 0,0 0 1 0 0,1 1 0 0 0,-1-1-1 0 0,0 0 1 0 0,0 1 0 0 0,0-1-1 0 0,0 1 1 0 0,0 0 0 0 0,2 0-1 0 0,5 4 207 0 0,0 0-1 0 0,0 1 1 0 0,13 13 0 0 0,-11-10-148 0 0,15 11-78 0 0,-9-8 0 0 0,0 1 0 0 0,-1 0 0 0 0,21 27 0 0 0,-25-28 0 0 0,-1 0 0 0 0,16 12 0 0 0,-14-13 0 0 0,26 25 0 0 0,-33-32 0 0 0,-2-2-17 0 0,-2-2-65 0 0,-12-4-1579 0 0,-3-3-720 0 0,-5-3-6526 0 0,5 5 371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0.1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5671 0 0,'3'5'132'0'0,"0"-1"0"0"0,0 0 0 0 0,-1 0 0 0 0,1 1 0 0 0,-1-1-1 0 0,-1 1 1 0 0,4 10 0 0 0,1 2 1649 0 0,30 86 8121 0 0,9 54-3095 0 0,-35-119-5600 0 0,-4-18-841 0 0,21 70 201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14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5439 0 0,'0'0'416'0'0,"2"1"-272"0"0,4 4 93 0 0,0 0 1 0 0,0 0-1 0 0,0 0 0 0 0,-1 1 0 0 0,0 0 0 0 0,0 0 0 0 0,-1 0 0 0 0,0 0 0 0 0,0 1 0 0 0,6 12 0 0 0,-6-12 138 0 0,1 0 0 0 0,1-1-1 0 0,-1 1 1 0 0,1-1-1 0 0,0-1 1 0 0,0 1-1 0 0,14 8 1 0 0,11 12 1000 0 0,-21-18-737 0 0,1 0-1 0 0,0 0 0 0 0,1-1 1 0 0,15 7-1 0 0,8 6 662 0 0,-21-13-700 0 0,1 0 1 0 0,-1 0 0 0 0,1-1 0 0 0,18 4 0 0 0,61 11 2654 0 0,-90-20-3026 0 0,1-1 1 0 0,-1 1-1 0 0,0-1 1 0 0,0 0-1 0 0,0 0 0 0 0,1-1 1 0 0,-1 1-1 0 0,0-1 1 0 0,0 0-1 0 0,0 0 1 0 0,0 0-1 0 0,0-1 1 0 0,0 0-1 0 0,0 1 0 0 0,-1-1 1 0 0,1 0-1 0 0,-1-1 1 0 0,1 1-1 0 0,-1-1 1 0 0,0 1-1 0 0,0-1 0 0 0,0 0 1 0 0,0 0-1 0 0,0 0 1 0 0,-1-1-1 0 0,4-4 1 0 0,2-18 487 0 0,-7 25-711 0 0,-1 0 0 0 0,0 0 0 0 0,1 0 1 0 0,-1 0-1 0 0,0 0 0 0 0,0 0 0 0 0,0 0 1 0 0,0 0-1 0 0,0-1 0 0 0,0 1 0 0 0,0 0 1 0 0,0 0-1 0 0,0 0 0 0 0,-1 0 0 0 0,1 0 1 0 0,0 0-1 0 0,-1 0 0 0 0,1 0 0 0 0,-1 0 1 0 0,1 0-1 0 0,-1 0 0 0 0,1 0 0 0 0,-1 0 1 0 0,0 0-1 0 0,1 1 0 0 0,-1-1 0 0 0,0 0 1 0 0,-1-1-1 0 0,-1-1 0 0 0,2 2-4 0 0,0-1-1 0 0,0 0 1 0 0,0 1-1 0 0,0-1 1 0 0,0 0 0 0 0,1 0-1 0 0,-1 1 1 0 0,1-1-1 0 0,-1 0 1 0 0,1 0-1 0 0,0 0 1 0 0,-1 0 0 0 0,1 0-1 0 0,1-2 1 0 0,-4-17-159 0 0,-8-5-717 0 0,8 20 275 0 0,0 0 0 0 0,0-1 0 0 0,1 0 0 0 0,-2-8 0 0 0,-3-14-6089 0 0,-4-1-1958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0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5039 0 0,'0'0'388'0'0,"10"2"3467"0"0,-6 1-2996 0 0,0-1 0 0 0,0 1 0 0 0,0 0-1 0 0,-1 1 1 0 0,1-1 0 0 0,-1 1 0 0 0,0-1 0 0 0,0 1 0 0 0,4 6 0 0 0,-2-2 111 0 0,-1 0 0 0 0,-1 0 1 0 0,1 1-1 0 0,3 14 0 0 0,-2 0-17 0 0,-1 0 0 0 0,-1 0 0 0 0,-1 27 0 0 0,-2-24-289 0 0,-1-1 0 0 0,-8 46 0 0 0,-18 49 1095 0 0,16-75-1044 0 0,-10 50 553 0 0,10-56-1047 0 0,-7 22 57 0 0,15-55-278 0 0,6-11 0 0 0,-1-1 0 0 0,-1 0 0 0 0,1 0 0 0 0,0-12 0 0 0,4-15 0 0 0,4-1 0 0 0,2-13 0 0 0,3 0 0 0 0,30-66 0 0 0,-26 74 0 0 0,13-26 0 0 0,68-104 0 0 0,-98 165 0 0 0,-1 3 0 0 0,-1 0 0 0 0,1 0 0 0 0,0-1 0 0 0,-1 1 0 0 0,1 0 0 0 0,0 0 0 0 0,0 1 0 0 0,0-1 0 0 0,0 0 0 0 0,0 0 0 0 0,0 0 0 0 0,0 0 0 0 0,0 1 0 0 0,0-1 0 0 0,0 1 0 0 0,0-1 0 0 0,3 0 0 0 0,-4 1 0 0 0,1-1 0 0 0,-1 1 0 0 0,1 0 0 0 0,0 0 0 0 0,-1 0 0 0 0,1-1 0 0 0,-1 1 0 0 0,1 0 0 0 0,0 0 0 0 0,-1 0 0 0 0,1 0 0 0 0,0 0 0 0 0,-1 0 0 0 0,1 1 0 0 0,0-1 0 0 0,-1 0 0 0 0,1 0 0 0 0,-1 0 0 0 0,1 1 0 0 0,0-1 0 0 0,-1 0 0 0 0,1 0 0 0 0,0 1 0 0 0,0 1 0 0 0,1-1 0 0 0,-1 0 0 0 0,0 0 0 0 0,0 1 0 0 0,0-1 0 0 0,0 1 0 0 0,0-1 0 0 0,1 3 0 0 0,1 2 0 0 0,0 0 0 0 0,-1 1 0 0 0,2 9 0 0 0,31 167 0 0 0,-30-160 0 0 0,11 50 0 0 0,-15-70-93 0 0,-1-1 0 0 0,1 0 0 0 0,0 0-1 0 0,0 0 1 0 0,0 0 0 0 0,0 0 0 0 0,0 0 0 0 0,1 0 0 0 0,-1 0 0 0 0,1 0-1 0 0,-1 0 1 0 0,1-1 0 0 0,-1 1 0 0 0,1 0 0 0 0,0-1 0 0 0,0 0-1 0 0,0 1 1 0 0,0-1 0 0 0,0 0 0 0 0,0 0 0 0 0,4 1 0 0 0,-4-1-71 0 0,1-1 0 0 0,0 0-1 0 0,0 0 1 0 0,-1 0 0 0 0,1 0 0 0 0,0 0 0 0 0,0 0 0 0 0,-1-1 0 0 0,1 1 0 0 0,0-1 0 0 0,-1 0 0 0 0,1 0 0 0 0,-1 0 0 0 0,1 0 0 0 0,-1 0 0 0 0,1 0-1 0 0,3-4 1 0 0,27-18-6577 0 0,-12 6-1633 0 0,-11 8 2844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1.2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56 7423 0 0,'-4'3'893'0'0,"-1"-1"0"0"0,1 1 0 0 0,0 0-1 0 0,1 0 1 0 0,-1 0 0 0 0,0 1-1 0 0,1-1 1 0 0,0 1 0 0 0,-1 0-1 0 0,2 0 1 0 0,-5 6 0 0 0,1 2 788 0 0,0 1 0 0 0,-6 18 0 0 0,11-28-1522 0 0,-3 8 529 0 0,1 1 0 0 0,0 0 0 0 0,0 0-1 0 0,0 15 1 0 0,2-22-425 0 0,1 1 0 0 0,0-1-1 0 0,0 1 1 0 0,1-1 0 0 0,0 0 0 0 0,0 1-1 0 0,0-1 1 0 0,0 0 0 0 0,1 0-1 0 0,0 0 1 0 0,0 0 0 0 0,3 6-1 0 0,3 2 359 0 0,0-1 63 0 0,13 18 0 0 0,-18-27-631 0 0,-1 0 0 0 0,1 0 0 0 0,0 0-1 0 0,1-1 1 0 0,-1 1 0 0 0,0-1 0 0 0,1 0 0 0 0,-1 0 0 0 0,8 3 0 0 0,-9-4-49 0 0,0-1 0 0 0,1 1 0 0 0,-1-1 0 0 0,0 0 0 0 0,0 0 0 0 0,0 0-1 0 0,0 0 1 0 0,1 0 0 0 0,-1 0 0 0 0,0-1 0 0 0,0 1 0 0 0,3-2 0 0 0,21-9 2 0 0,-20 8-6 0 0,0-1 0 0 0,-1 0 0 0 0,0 0 0 0 0,1 0 0 0 0,-2-1 0 0 0,1 1 0 0 0,0-1 0 0 0,-1 0 0 0 0,0-1 0 0 0,6-10 0 0 0,-3 3 0 0 0,0 0 0 0 0,-2 0 0 0 0,8-27 0 0 0,-12 36 0 0 0,0 0 0 0 0,0 0 0 0 0,0 0 0 0 0,-1 0 0 0 0,0 0 0 0 0,0 0-1 0 0,0 0 1 0 0,0 0 0 0 0,0 0 0 0 0,-1 0 0 0 0,0 0 0 0 0,0 0 0 0 0,-3-6 0 0 0,3 7-11 0 0,0 1 1 0 0,0-1-1 0 0,-1 1 0 0 0,1 0 1 0 0,-1 0-1 0 0,0 0 0 0 0,0 0 1 0 0,0 0-1 0 0,0 0 0 0 0,0 0 1 0 0,0 1-1 0 0,0-1 0 0 0,0 1 0 0 0,-1-1 1 0 0,1 1-1 0 0,-1 0 0 0 0,1 0 1 0 0,-1 0-1 0 0,1 0 0 0 0,-1 1 1 0 0,-3-2-1 0 0,-48-6-6988 0 0,49 5 3011 0 0,0-2 2823 0 0,2-1-3130 0 0,3 4 3729 0 0,0-1 0 0 0,0 1 0 0 0,0-1-1 0 0,0 0 1 0 0,1 1 0 0 0,-1-1 0 0 0,1 1 0 0 0,-1-1 0 0 0,1 1 0 0 0,0-1 0 0 0,0 1 0 0 0,0 0 0 0 0,0-1 0 0 0,1 1-1 0 0,-1 0 1 0 0,3-3 0 0 0,3-4-535 0 0,1 0 0 0 0,16-13 0 0 0,-2 1 1111 0 0,-21 19 27 0 0,0 1 0 0 0,0 0 0 0 0,0 0 0 0 0,1 0-1 0 0,-1 0 1 0 0,0 0 0 0 0,1 0 0 0 0,-1 0 0 0 0,1 1-1 0 0,-1-1 1 0 0,1 0 0 0 0,-1 1 0 0 0,1-1 0 0 0,-1 1-1 0 0,1 0 1 0 0,-1-1 0 0 0,1 1 0 0 0,0 0-1 0 0,1 0 1 0 0,-1 0 57 0 0,1 1 0 0 0,-1-1 0 0 0,1 1 0 0 0,-1-1-1 0 0,0 1 1 0 0,1 0 0 0 0,-1 0 0 0 0,0 0 0 0 0,0 1 0 0 0,0-1-1 0 0,3 2 1 0 0,1 3 374 0 0,0-1-1 0 0,-1 0 0 0 0,0 1 1 0 0,0 0-1 0 0,0 0 1 0 0,0 1-1 0 0,3 7 1 0 0,1 5 1254 0 0,0 1 1 0 0,-1 0 0 0 0,-2 0-1 0 0,0 0 1 0 0,4 27 0 0 0,8 107 6599 0 0,-16-125-6965 0 0,4 6 1642 0 0,2-54-2132 0 0,14-105-779 0 0,-14 65-73 0 0,27-91-1 0 0,-31 139-14 0 0,0 0 0 0 0,8-14 0 0 0,-10 22-107 0 0,-1 3-447 0 0,6-1-2321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2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0 698 12175 0 0,'1'2'943'0'0,"7"19"627"0"0,-1 0 1 0 0,-1 1-1 0 0,-1 0 1 0 0,4 34-1 0 0,0 94 5117 0 0,-5-68-3798 0 0,-4-58-2101 0 0,0-17-503 0 0,0 1 1 0 0,0-1-1 0 0,1 0 0 0 0,2 14 0 0 0,0-16-278 0 0,-3-4-7 0 0,0-1 0 0 0,0 0 0 0 0,0 0 0 0 0,1 0 0 0 0,-1 0 0 0 0,0 0 0 0 0,0 0 0 0 0,0 0 0 0 0,0 0 0 0 0,0 0 0 0 0,1 0 0 0 0,-1 0 0 0 0,0 0 0 0 0,0 0 0 0 0,0 0 0 0 0,0 0 0 0 0,0 0 0 0 0,1 0 0 0 0,-1 0 0 0 0,0 0 0 0 0,0 0 0 0 0,0 0 0 0 0,0 0 0 0 0,0 0 0 0 0,0 0 0 0 0,1 0 0 0 0,-1 0 0 0 0,0-1 0 0 0,0 1 0 0 0,0 0 0 0 0,0 0 0 0 0,0 0 0 0 0,0 0 0 0 0,0 0 0 0 0,0 0 0 0 0,1 0 0 0 0,-1 0 0 0 0,0-1 0 0 0,0 1 0 0 0,0 0 0 0 0,0 0 0 0 0,0 0 0 0 0,0 0 0 0 0,0 0 0 0 0,0 0 0 0 0,0-1 0 0 0,0 1 0 0 0,0 0 0 0 0,0 0 0 0 0,2-6 0 0 0,10-43 0 0 0,9-92 0 0 0,-6 32 0 0 0,-10 80 0 0 0,14-64 0 0 0,-19 91 0 0 0,1 0 0 0 0,0 1 0 0 0,-1-1 0 0 0,1 1 0 0 0,0-1 0 0 0,0 1 0 0 0,0-1 0 0 0,0 1 0 0 0,0-1 0 0 0,0 1 0 0 0,0 0 0 0 0,0 0 0 0 0,3-2 0 0 0,-4 2 0 0 0,0 1 0 0 0,1 0 0 0 0,-1 0 0 0 0,0 0 0 0 0,0 0 0 0 0,1 0 0 0 0,-1-1 0 0 0,0 1 0 0 0,0 0 0 0 0,1 0 0 0 0,-1 0 0 0 0,0 0 0 0 0,1 0 0 0 0,-1 0 0 0 0,0 0 0 0 0,0 0 0 0 0,1 0 0 0 0,-1 0 0 0 0,0 0 0 0 0,0 0 0 0 0,1 0 0 0 0,-1 0 0 0 0,0 0 0 0 0,1 1 0 0 0,-1-1 0 0 0,0 0 0 0 0,0 0 0 0 0,0 0 0 0 0,1 0 0 0 0,-1 0 0 0 0,0 1 0 0 0,0-1 0 0 0,1 0 0 0 0,-1 0 0 0 0,0 0 0 0 0,0 1 0 0 0,0-1 0 0 0,0 0 0 0 0,1 0 0 0 0,-1 0 0 0 0,0 1 0 0 0,0-1 0 0 0,0 0 0 0 0,0 0 0 0 0,0 1 0 0 0,0-1 0 0 0,0 1 0 0 0,3 7 0 0 0,0 1 0 0 0,-1 0 0 0 0,1 12 0 0 0,-2-17 0 0 0,7 114 0 0 0,-5-56 0 0 0,-2-39 0 0 0,-1-13 0 0 0,1 0 0 0 0,0 0 0 0 0,0 0 0 0 0,5 20 0 0 0,-2-25 0 0 0,-3-5 0 0 0,-1 0 0 0 0,0 0 0 0 0,1 0 0 0 0,-1 0 0 0 0,0 0 0 0 0,1 0 0 0 0,-1 0 0 0 0,1 0 0 0 0,-1 0 0 0 0,0 0 0 0 0,1 0 0 0 0,-1 0 0 0 0,1 0 0 0 0,-1 0 0 0 0,0 0 0 0 0,1 0 0 0 0,-1 0 0 0 0,1 0 0 0 0,-1-1 0 0 0,0 1 0 0 0,1 0 0 0 0,-1 0 0 0 0,0 0 0 0 0,1-1 0 0 0,-1 1 0 0 0,0 0 0 0 0,0 0 0 0 0,1-1 0 0 0,-1 1 0 0 0,0 0 0 0 0,0-1 0 0 0,1 1 0 0 0,-1 0 0 0 0,0-1 0 0 0,0 0 0 0 0,4-3 0 0 0,-1-1 0 0 0,0 0 0 0 0,0 0 0 0 0,-1 0 0 0 0,1 0 0 0 0,-1 0 0 0 0,0-1 0 0 0,2-8 0 0 0,0-6 0 0 0,1-23 0 0 0,0 3 0 0 0,3-14 0 0 0,-3 19 0 0 0,1 0 0 0 0,12-35 0 0 0,-14 61 0 0 0,-3 9 0 0 0,-1 0 0 0 0,0-1 0 0 0,1 1 0 0 0,-1-1 0 0 0,0 1 0 0 0,1 0 0 0 0,-1-1 0 0 0,1 1 0 0 0,-1 0 0 0 0,0 0 0 0 0,1-1 0 0 0,-1 1 0 0 0,1 0 0 0 0,-1 0 0 0 0,1 0 0 0 0,-1-1 0 0 0,1 1 0 0 0,-1 0 0 0 0,1 0 0 0 0,0 0 0 0 0,-1 0 0 0 0,1 0 0 0 0,-1 0 0 0 0,1 0 0 0 0,-1 0 0 0 0,1 0 0 0 0,-1 0 0 0 0,1 0 0 0 0,-1 1 0 0 0,1-1 0 0 0,-1 0 0 0 0,1 0 0 0 0,-1 0 0 0 0,1 1 0 0 0,-1-1 0 0 0,0 0 0 0 0,1 1 0 0 0,-1-1 0 0 0,1 0 0 0 0,-1 1 0 0 0,0-1 0 0 0,1 1 0 0 0,0-1 0 0 0,2 4 0 0 0,0-1 0 0 0,-1 1 0 0 0,1 0 0 0 0,-1-1 0 0 0,1 1 0 0 0,-1 0 0 0 0,0 0 0 0 0,-1 1 0 0 0,1-1 0 0 0,1 7 0 0 0,2 4 0 0 0,-1-6 0 0 0,-1 0 0 0 0,-1-1 0 0 0,0 1 0 0 0,0 0 0 0 0,-1 1 0 0 0,0-1 0 0 0,0 18 0 0 0,-1-22 0 0 0,0-1 0 0 0,1 1 0 0 0,0 0 0 0 0,0 0 0 0 0,0 0 0 0 0,0-1 0 0 0,1 1 0 0 0,-1-1 0 0 0,1 1 0 0 0,1-1 0 0 0,-1 0 0 0 0,0 1 0 0 0,1-1 0 0 0,0-1 0 0 0,6 7 0 0 0,11 22 0 0 0,-17-26 0 0 0,1 0 0 0 0,0 0 0 0 0,0-1 0 0 0,0 1 0 0 0,0-1 0 0 0,1 0 0 0 0,6 5 0 0 0,0 1 0 0 0,-10-10 0 0 0,0 0 0 0 0,0 0 0 0 0,0 0 0 0 0,0 0 0 0 0,0 0 0 0 0,0 0 0 0 0,0 0 0 0 0,0 0 0 0 0,1-1 0 0 0,-1 1 0 0 0,0-1 0 0 0,0 1 0 0 0,1 0 0 0 0,-1-1 0 0 0,0 0 0 0 0,1 1 0 0 0,0-1 0 0 0,10 4 0 0 0,-11-4 0 0 0,0 1 0 0 0,0-1 0 0 0,0 0 0 0 0,0 1 0 0 0,0-1 0 0 0,1 0 0 0 0,-1 0 0 0 0,0 1 0 0 0,0-1 0 0 0,0 0 0 0 0,0 0 0 0 0,1 0 0 0 0,0-1 0 0 0,0 0 0 0 0,1 0 0 0 0,-1 0 0 0 0,0 0 0 0 0,1 0 0 0 0,-1-1 0 0 0,0 1 0 0 0,0-1 0 0 0,0 1 0 0 0,0-1 0 0 0,2-3 0 0 0,2 0 0 0 0,-1-1 0 0 0,0 0 0 0 0,-1 0 0 0 0,1-1 0 0 0,-1 1 0 0 0,-1-1 0 0 0,1 0 0 0 0,-1 0 0 0 0,0 0 0 0 0,-1 0 0 0 0,0-1 0 0 0,0 1 0 0 0,0-1 0 0 0,-1 1 0 0 0,1-12 0 0 0,-1-16 0 0 0,0 26 0 0 0,0 1 0 0 0,-1 0 0 0 0,-1 0 0 0 0,0-10 0 0 0,-2-3 0 0 0,2 15 0 0 0,0 0 0 0 0,0-1 0 0 0,0 1 0 0 0,-1 0 0 0 0,0 0 0 0 0,0 0 0 0 0,-6-11 0 0 0,6 12 0 0 0,0 0 0 0 0,0 0 0 0 0,0 0 0 0 0,0 0 0 0 0,-1-10 0 0 0,3 12 0 0 0,-1-1 0 0 0,1 0 0 0 0,-1 0 0 0 0,0 1 0 0 0,-1-1 0 0 0,1 1 0 0 0,-1-1 0 0 0,1 1 0 0 0,-1-1 0 0 0,0 1 0 0 0,0 0 0 0 0,-5-5 0 0 0,1 6 0 0 0,3 3 0 0 0,1 1 0 0 0,0-1 0 0 0,0 0 0 0 0,0 1 0 0 0,0-1 0 0 0,0 1 0 0 0,0-1 0 0 0,1 1 0 0 0,-1 0 0 0 0,0 0 0 0 0,1 0 0 0 0,0 0 0 0 0,-1 0 0 0 0,1 0 0 0 0,-2 4 0 0 0,-14 38 0 0 0,15-38 0 0 0,-8 24 0 0 0,1 1 0 0 0,2 0 0 0 0,1 1 0 0 0,1 0 0 0 0,0 56 0 0 0,6-66 0 0 0,6 31 0 0 0,-7-51 0 0 0,1 0 0 0 0,0 0 0 0 0,-1 0 0 0 0,1 0 0 0 0,0 0 0 0 0,0 0 0 0 0,3 3 0 0 0,-4-4 0 0 0,0-1 0 0 0,1 1 0 0 0,-1-1 0 0 0,0 0 0 0 0,1 1 0 0 0,-1-1 0 0 0,0 0 0 0 0,1 1 0 0 0,-1-1 0 0 0,0 0 0 0 0,1 0 0 0 0,-1 1 0 0 0,1-1 0 0 0,-1 0 0 0 0,1 0 0 0 0,-1 0 0 0 0,1 0 0 0 0,-1 0 0 0 0,1 0 0 0 0,-1 0 0 0 0,0 1 0 0 0,1-1 0 0 0,-1 0 0 0 0,1-1 0 0 0,-1 1 0 0 0,1 0 0 0 0,-1 0 0 0 0,1 0 0 0 0,-1 0 0 0 0,1 0 0 0 0,-1 0 0 0 0,1-1 0 0 0,-1 1 0 0 0,0 0 0 0 0,1 0 0 0 0,-1 0 0 0 0,1-1 0 0 0,-1 1 0 0 0,0 0 0 0 0,1-1 0 0 0,-1 1 0 0 0,0 0 0 0 0,1-1 0 0 0,-1 1 0 0 0,1-1 0 0 0,-1 1 0 0 0,3-4 0 0 0,1 0 0 0 0,-1 0 0 0 0,0 0 0 0 0,0 0 0 0 0,-1 0 0 0 0,1 0 0 0 0,3-9 0 0 0,9-34 0 0 0,-6 4 0 0 0,-8 34 0 0 0,0-1 0 0 0,1 1 0 0 0,1 0 0 0 0,-1-1 0 0 0,8-14 0 0 0,-6 17 0 0 0,-2 1 0 0 0,1 1 0 0 0,0 0 0 0 0,1 0 0 0 0,-1 0 0 0 0,1 0 0 0 0,0 1 0 0 0,5-6 0 0 0,-8 11 0 0 0,1 0 0 0 0,-1-1 0 0 0,0 1 0 0 0,0 0 0 0 0,0 0 0 0 0,0 0 0 0 0,0 0 0 0 0,0 1 0 0 0,0-1 0 0 0,0 0 0 0 0,0 0 0 0 0,0 0 0 0 0,-1 1 0 0 0,2 0 0 0 0,1 16 0 0 0,1 6 0 0 0,-2-20 0 0 0,-1 0 0 0 0,0 0 0 0 0,-1 0 0 0 0,2 9 0 0 0,-2-9 0 0 0,0 0 0 0 0,1 0 0 0 0,-1 0 0 0 0,1 0 0 0 0,3 7 0 0 0,0 2 0 0 0,-4-12 0 0 0,1 0 0 0 0,-1 0 0 0 0,0 1 0 0 0,1-1 0 0 0,-1 0 0 0 0,1 0 0 0 0,-1 0 0 0 0,1 0 0 0 0,0 0 0 0 0,-1 0 0 0 0,1 0 0 0 0,0 0 0 0 0,0 0 0 0 0,0 0 0 0 0,0 0 0 0 0,0 0 0 0 0,0 0 0 0 0,0 0 0 0 0,0-1 0 0 0,2 2 0 0 0,-3-2 0 0 0,1 0 0 0 0,-1 0 0 0 0,0 0 0 0 0,1 0 0 0 0,-1 1 0 0 0,1-1 0 0 0,-1 0 0 0 0,1 0 0 0 0,-1 0 0 0 0,1 0 0 0 0,-1 0 0 0 0,1-1 0 0 0,-1 1 0 0 0,1 0 0 0 0,-1 0 0 0 0,1 0 0 0 0,-1 0 0 0 0,0 0 0 0 0,1-1 0 0 0,-1 1 0 0 0,1 0 0 0 0,-1 0 0 0 0,0-1 0 0 0,1 1 0 0 0,-1 0 0 0 0,1-1 0 0 0,-1 1 0 0 0,0 0 0 0 0,0-1 0 0 0,1 1 0 0 0,-1-1 0 0 0,1 0 0 0 0,2-1 0 0 0,0 0 0 0 0,0 0 0 0 0,-1 0 0 0 0,1-1 0 0 0,-1 1 0 0 0,1-1 0 0 0,-1 1 0 0 0,0-1 0 0 0,0 0 0 0 0,1-3 0 0 0,3-4 0 0 0,13-16 0 0 0,-2-2 0 0 0,0 0 0 0 0,-2-1 0 0 0,-1-1 0 0 0,18-57 0 0 0,-18 40 0 0 0,-3 0 0 0 0,-2-1 0 0 0,4-61 0 0 0,-11-102 0 0 0,-3 161 0 0 0,-4-52 0 0 0,5 95 0 0 0,0 0 0 0 0,-1 0 0 0 0,0 1 0 0 0,-3-13 0 0 0,2 20 0 0 0,-1 5 0 0 0,-1 6 0 0 0,1 23 0 0 0,1 0 0 0 0,1 0 0 0 0,7 60 0 0 0,-4-72 0 0 0,7 60 0 0 0,3 0 0 0 0,4-1 0 0 0,4-1 0 0 0,33 90 0 0 0,-51-164 0 0 0,0-1 0 0 0,-1 1 0 0 0,1 0 0 0 0,-2 0 0 0 0,1-1 0 0 0,-1 10 0 0 0,0-14 0 0 0,0 0 0 0 0,0 0 0 0 0,1 0 0 0 0,-1 0 0 0 0,1 0 0 0 0,-1 0 0 0 0,1 0 0 0 0,-1-1 0 0 0,1 1 0 0 0,0 0 0 0 0,0 0 0 0 0,0-1 0 0 0,0 1 0 0 0,0 0 0 0 0,1-1 0 0 0,-1 1 0 0 0,0-1 0 0 0,3 3 0 0 0,2 0 0 0 0,0 0 0 0 0,0 0 0 0 0,12 5 0 0 0,-11-5 0 0 0,-5-3 0 0 0,2 1 0 0 0,-4-4 0 0 0,-2-8 0 0 0,3-2-1972 0 0,0-2-5084 0 0,-1 0-3140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2.8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15119 0 0,'7'23'1697'0'0,"6"45"0"0"0,-3-12 1893 0 0,2 17 506 0 0,-9-48-2232 0 0,1 0-1 0 0,14 44 1 0 0,-9-51-1364 0 0,-8-17-608 0 0,4-7-396 0 0,-3 1-507 0 0,0 0 1 0 0,0 0-1 0 0,-1 0 1 0 0,0 0 0 0 0,0-1-1 0 0,0 1 1 0 0,-1 0-1 0 0,1 0 1 0 0,-2-11-1 0 0,1 10-1317 0 0,0-20-5998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3.2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5671 0 0,'0'-8'584'0'0,"0"-9"-336"0"0,0 16 955 0 0,0-11 6573 0 0,44 53-8195 0 0,-30-27 1136 0 0,0-1 0 0 0,1-1 0 0 0,0 0 0 0 0,32 19 1 0 0,-35-25 258 0 0,-11-5-694 0 0,1 0-1 0 0,0 0 1 0 0,0 0 0 0 0,0 0-1 0 0,1 0 1 0 0,-1 0 0 0 0,0-1-1 0 0,0 1 1 0 0,0-1 0 0 0,1 1-1 0 0,-1-1 1 0 0,0 0 0 0 0,1 0-1 0 0,2 0 1 0 0,1 0 74 0 0,1 0-1 0 0,0 0 1 0 0,0 0 0 0 0,-1 1-1 0 0,1 0 1 0 0,0 1 0 0 0,7 2-1 0 0,-10-3-225 0 0,-1 1-1 0 0,1-1 0 0 0,-1 1 1 0 0,1 0-1 0 0,-1 0 0 0 0,0 0 1 0 0,0 1-1 0 0,0-1 0 0 0,0 1 0 0 0,0 0 1 0 0,-1-1-1 0 0,1 1 0 0 0,-1 1 1 0 0,3 3-1 0 0,-1 2 269 0 0,0 1-1 0 0,-1 0 0 0 0,0 0 1 0 0,-1 0-1 0 0,0 0 1 0 0,-1 0-1 0 0,1 20 1 0 0,-1-23-271 0 0,0 20-6 0 0,-2 1 1 0 0,0 0-1 0 0,-6 31 0 0 0,-22 79 219 0 0,19-98-340 0 0,4-22 0 0 0,2 1 0 0 0,-5 33 0 0 0,10-42 0 0 0,-1-9 0 0 0,0-1 0 0 0,0 1 0 0 0,0 0 0 0 0,0-1 0 0 0,0 1 0 0 0,1-1 0 0 0,-1 1 0 0 0,0 0 0 0 0,1-1 0 0 0,-1 1 0 0 0,0-1 0 0 0,1 1 0 0 0,-1-1 0 0 0,0 1 0 0 0,1-1 0 0 0,-1 1 0 0 0,1-1 0 0 0,-1 1 0 0 0,1-1 0 0 0,-1 0 0 0 0,1 1 0 0 0,-1-1 0 0 0,1 0 0 0 0,0 1 0 0 0,-1-1 0 0 0,1 0 0 0 0,-1 0 0 0 0,1 0 0 0 0,0 1 0 0 0,-1-1 0 0 0,1 0 0 0 0,0 0 0 0 0,-1 0 0 0 0,1 0 0 0 0,1 0 0 0 0,-1 0 0 0 0,2 0 0 0 0,1 0 0 0 0,-1 0 0 0 0,1-1 0 0 0,-1 1 0 0 0,1-1 0 0 0,-1 1 0 0 0,0-1 0 0 0,1 0 0 0 0,3-2 0 0 0,29-14 0 0 0,-34 16 0 0 0,18-9 0 0 0,0-2 0 0 0,0 0 0 0 0,-2-1 0 0 0,32-27 0 0 0,-48 37 0 0 0,0 1 0 0 0,0-1 0 0 0,-1 1 0 0 0,1-1 0 0 0,-1 0 0 0 0,0 1 0 0 0,2-5 0 0 0,3-7 0 0 0,-4 10-313 0 0,0 0-1 0 0,-1 0 1 0 0,1 0-1 0 0,-1-1 1 0 0,0 1 0 0 0,0 0-1 0 0,1-9 1 0 0,-2 7-721 0 0,0 0 0 0 0,-1-1 0 0 0,0 1 0 0 0,0 0 0 0 0,0 0 0 0 0,-1-1 0 0 0,0 1 0 0 0,-2-6 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3.6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90 386 2991 0 0,'-30'21'144'0'0,"-5"5"2920"0"0,13-8 3475 0 0,20-8 1077 0 0,24-15-2322 0 0,-15 3-6067 0 0,42-10 2005 0 0,7-1-647 0 0,60-7-1 0 0,-91 17-556 0 0,0-2 0 0 0,0-1 0 0 0,0 0-1 0 0,-1-2 1 0 0,0-1 0 0 0,-1-1-1 0 0,0-1 1 0 0,24-15 0 0 0,-37 19 34 0 0,0-1-1 0 0,0 0 1 0 0,-1-1 0 0 0,0 0 0 0 0,-1 0-1 0 0,0-1 1 0 0,12-19 0 0 0,-11 17 21 0 0,-2 0 15 0 0,1 0-1 0 0,-2-1 1 0 0,1 1-1 0 0,-2-1 1 0 0,6-16 0 0 0,-9 20-44 0 0,1-1 0 0 0,-1 1 0 0 0,-1 0 0 0 0,0-1 0 0 0,0 1 0 0 0,0 0 0 0 0,-1-1 0 0 0,-3-15 0 0 0,3 23-23 0 0,0 1 0 0 0,0-1 1 0 0,-1 1-1 0 0,1-1 0 0 0,-1 1 0 0 0,1-1 0 0 0,-1 1 0 0 0,1-1 0 0 0,-1 1 1 0 0,0-1-1 0 0,0 1 0 0 0,0 0 0 0 0,0-1 0 0 0,0 1 0 0 0,0 0 1 0 0,0 0-1 0 0,0 0 0 0 0,0 0 0 0 0,-1 0 0 0 0,1 0 0 0 0,0 0 0 0 0,-3-1 1 0 0,2 2 15 0 0,0-1 1 0 0,1 1 0 0 0,-1 0 0 0 0,0 0-1 0 0,0 0 1 0 0,0 0 0 0 0,1 0 0 0 0,-1 0 0 0 0,0 1-1 0 0,0-1 1 0 0,1 1 0 0 0,-1-1 0 0 0,0 1-1 0 0,1-1 1 0 0,-1 1 0 0 0,0 0 0 0 0,1 0-1 0 0,-1 0 1 0 0,-1 2 0 0 0,-6 3 55 0 0,1 2 0 0 0,0-1 0 0 0,0 1 0 0 0,1 0 0 0 0,0 1 0 0 0,0-1 0 0 0,1 1 0 0 0,0 1 0 0 0,-4 10 0 0 0,1-2 75 0 0,1 0 0 0 0,2 1 0 0 0,-1 0 0 0 0,-2 21 0 0 0,7-31-178 0 0,1 0 0 0 0,0 1 0 0 0,0-1 0 0 0,1 1 0 0 0,0-1 0 0 0,1 0 0 0 0,0 1 0 0 0,0-1 0 0 0,1 0 0 0 0,1 0 0 0 0,-1 0 0 0 0,9 17 0 0 0,-9-21 0 0 0,1 0 0 0 0,0 0 0 0 0,0 0 0 0 0,1 0 0 0 0,-1-1 0 0 0,1 1 0 0 0,0-1 0 0 0,0 0 0 0 0,1 0 0 0 0,-1-1 0 0 0,1 1 0 0 0,0-1 0 0 0,0 0 0 0 0,0 0 0 0 0,0-1 0 0 0,0 0 0 0 0,1 1 0 0 0,-1-2 0 0 0,1 1 0 0 0,-1-1 0 0 0,12 2 0 0 0,-12-3 0 0 0,-1 0 0 0 0,1 0 0 0 0,-1 0 0 0 0,1 0 0 0 0,-1-1 0 0 0,1 0 0 0 0,4-1 0 0 0,11-7 0 0 0,0-3-286 0 0,-2-1-1 0 0,1-1 1 0 0,-1-1 0 0 0,22-23-1 0 0,-16 14-1159 0 0,29-21-1 0 0,-24 24-5674 0 0,2 2-2073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1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11287 0 0,'0'0'867'0'0,"0"2"-567"0"0,0-1-290 0 0,1 0-1 0 0,-1 0 1 0 0,0 0 0 0 0,0 0-1 0 0,1 0 1 0 0,-1 0 0 0 0,1 0-1 0 0,-1 0 1 0 0,1 0 0 0 0,-1 0-1 0 0,1 0 1 0 0,0-1 0 0 0,-1 1-1 0 0,1 0 1 0 0,0 0 0 0 0,0-1-1 0 0,-1 1 1 0 0,1 0 0 0 0,0-1-1 0 0,0 1 1 0 0,1 0 0 0 0,27 13 1455 0 0,-5-3 468 0 0,34 29 2731 0 0,-17-12-2597 0 0,-28-19-1906 0 0,-1-1 0 0 0,0 2 0 0 0,-1 0 0 0 0,18 20 0 0 0,-23-24-2388 0 0,-1 2 1 0 0,9 14 0 0 0,-2 4-5049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2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40 16583 0 0,'0'0'1832'0'0,"-1"-7"-2376"0"0,3 0-112 0 0,10 1-24 0 0,1 2-8 0 0,3 1 1344 0 0,-1-4 272 0 0,0 2 48 0 0,0 5-5752 0 0,1 0-1152 0 0</inkml:trace>
  <inkml:trace contextRef="#ctx0" brushRef="#br0" timeOffset="1">16 601 6967 0 0,'-16'17'2726'0'0,"28"-28"4295"0"0,3-15-5861 0 0,-9 16-403 0 0,23-39 653 0 0,55-100-29 0 0,-36 58-3153 0 0,-14 32-4119 0 0,-13 21-53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2.7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361 110 8927 0 0,'2'-18'792'0'0,"8"1"-632"0"0,8 5-160 0 0,-3 1 0 0 0,-6-2 992 0 0,3 2 160 0 0,5 1 40 0 0,-2 5 8 0 0,-2 2-432 0 0,-1-2-96 0 0,-1 2-8 0 0,0 1-8 0 0,-2 4-456 0 0,-1-2-88 0 0,3 5-16 0 0,-3 1-4776 0 0</inkml:trace>
  <inkml:trace contextRef="#ctx0" brushRef="#br0" timeOffset="1">0 741 12959 0 0,'2'-2'92'0'0,"-1"1"-1"0"0,0 0 0 0 0,1-1 1 0 0,-1 1-1 0 0,0 0 1 0 0,1 0-1 0 0,0 0 0 0 0,-1 0 1 0 0,1 1-1 0 0,0-1 1 0 0,-1 0-1 0 0,1 1 0 0 0,0-1 1 0 0,2 0-1 0 0,10-4 92 0 0,-12 4-101 0 0,14-8 1019 0 0,1 1-1 0 0,21-8 1 0 0,-15 8-200 0 0,-1-2 0 0 0,22-13 0 0 0,7-3 313 0 0,124-67 2308 0 0,-33 17-1908 0 0,-131 71-1396 0 0,0 1 0 0 0,0 0 1 0 0,21-5-1 0 0,2 5-2077 0 0,-30 4 110 0 0,1 0 1 0 0,-1 0 0 0 0,0 1-1 0 0,9 1 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237 0 10943 0 0,'0'0'839'0'0,"1"2"-550"0"0,6 11-252 0 0,-2-5-137 0 0,-1 1 0 0 0,5 13 1 0 0,0 6 319 0 0,-3-12 368 0 0,-1 0-1 0 0,0 1 0 0 0,-1 0 1 0 0,2 30-1 0 0,-2 11-2 0 0,-1 142 2615 0 0,-9-134-1592 0 0,-4 0 0 0 0,-24 91-1 0 0,-53 122 334 0 0,63-207-1394 0 0,-60 124 1 0 0,73-176-317 0 0,1 1 0 0 0,1-1 0 0 0,1 2 1 0 0,-5 22-1 0 0,9-31-58 0 0,3-11-125 0 0,0 0 0 0 0,0 0 0 0 0,1 0 0 0 0,-1 0 1 0 0,1 0-1 0 0,-1 0 0 0 0,1 1 0 0 0,0-1 0 0 0,0 3 0 0 0,3-5 155 0 0,15-11-52 0 0,0-1 0 0 0,0-1 1 0 0,28-26-1 0 0,4-4-167 0 0,-21 21-176 0 0,44-26 0 0 0,-60 41 146 0 0,0 1 0 0 0,0-1 0 0 0,1 2 0 0 0,-1 0 0 0 0,1 1 0 0 0,21-4 0 0 0,-33 8 63 0 0,0-1 0 0 0,0 1 0 0 0,0 0 0 0 0,0 0 1 0 0,0 0-1 0 0,-1 0 0 0 0,1 0 0 0 0,0 1 0 0 0,0-1 1 0 0,0 0-1 0 0,0 1 0 0 0,0 0 0 0 0,-1-1 0 0 0,1 1 1 0 0,0 0-1 0 0,-1 0 0 0 0,1 0 0 0 0,0 0 0 0 0,-1 0 0 0 0,1 0 1 0 0,-1 0-1 0 0,3 3 0 0 0,-3-2 54 0 0,1 1 0 0 0,-1-1-1 0 0,0 0 1 0 0,0 0 0 0 0,0 1 0 0 0,0-1-1 0 0,-1 0 1 0 0,1 1 0 0 0,-1-1 0 0 0,1 1 0 0 0,-1-1-1 0 0,0 1 1 0 0,0-1 0 0 0,0 1 0 0 0,0-1-1 0 0,0 1 1 0 0,-2 3 0 0 0,-13 37 625 0 0,-7-3-455 0 0,17-31-595 0 0,4-8 65 0 0,0 0 0 0 0,1-1 0 0 0,-1 1-1 0 0,1 0 1 0 0,-1 0 0 0 0,1 0 0 0 0,0 0 0 0 0,-1-1 0 0 0,1 1 0 0 0,0 0 0 0 0,0 0 0 0 0,-1 1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14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5383 0 0,'-2'1'416'0'0,"0"-1"-347"0"0,-2 0-18 0 0,-7 7-36 0 0,8-4 1 0 0,0-1 1 0 0,0 1-1 0 0,1 0 0 0 0,-1 0 0 0 0,1 1 1 0 0,-1-1-1 0 0,1 0 0 0 0,0 1 0 0 0,0-1 0 0 0,1 1 1 0 0,-1 0-1 0 0,1 0 0 0 0,0-1 0 0 0,0 1 1 0 0,0 0-1 0 0,0 0 0 0 0,1 0 0 0 0,0 7 1 0 0,0 7 803 0 0,1 0 0 0 0,5 33 1 0 0,-5-47-766 0 0,35 155 4163 0 0,-23-105-2922 0 0,35 112 1929 0 0,-5-21-980 0 0,67 355 3610 0 0,-97-414-4255 0 0,4 94 0 0 0,-17-161-1160 0 0,2 1 0 0 0,0-1 1 0 0,9 33-1 0 0,-10-51-364 0 0,7-16-949 0 0,1-9-1425 0 0,-1-3-4081 0 0,-1-6-2699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63 14711 0 0,'7'-7'448'0'0,"0"0"0"0"0,1 0 0 0 0,0 1 0 0 0,0 0 0 0 0,0 1 0 0 0,10-6 0 0 0,-14 9-196 0 0,-1 0-1 0 0,1 1 1 0 0,-1-1 0 0 0,1 1-1 0 0,0 0 1 0 0,0 0 0 0 0,-1 0-1 0 0,1 0 1 0 0,0 0 0 0 0,0 1-1 0 0,0 0 1 0 0,0 0 0 0 0,0 0-1 0 0,0 0 1 0 0,0 1 0 0 0,0 0-1 0 0,0-1 1 0 0,5 3-1 0 0,-3 0 15 0 0,-2-1-48 0 0,0 0 0 0 0,1 0 0 0 0,-1-1 0 0 0,1 1 0 0 0,-1-1 0 0 0,6 1 0 0 0,-6-2-105 0 0,0 1 0 0 0,0 0 0 0 0,0 0-1 0 0,0 0 1 0 0,0 0 0 0 0,0 1 0 0 0,-1-1-1 0 0,1 1 1 0 0,0 0 0 0 0,-1 0 0 0 0,0 0-1 0 0,1 1 1 0 0,-1-1 0 0 0,0 1-1 0 0,0 0 1 0 0,0 0 0 0 0,-1 0 0 0 0,5 6-1 0 0,-4-4-273 0 0,0 0-1 0 0,0 0 1 0 0,-1 0-1 0 0,0 1 1 0 0,2 6-1 0 0,-2-5-1524 0 0,-1 1 0 0 0,1-1 0 0 0,-1 12 0 0 0,-1 5-6404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9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7 248 11831 0 0,'-6'6'915'0'0,"24"-17"-284"0"0,19-10-1 0 0,-4 3 1265 0 0,11-5 2759 0 0,92-31-1 0 0,-74 31-3431 0 0,0-1 231 0 0,0 3 0 0 0,2 3 0 0 0,129-20 0 0 0,-175 36-1377 0 0,1 1 1 0 0,-1 1-1 0 0,1 1 1 0 0,0 0-1 0 0,-1 2 1 0 0,0 0-1 0 0,1 1 1 0 0,21 7-1 0 0,-24-5-3140 0 0,0 1 0 0 0,26 15 0 0 0,-13-4-7132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4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1 16871 0 0,'-2'2'207'0'0,"1"1"0"0"0,-1-1-1 0 0,1 1 1 0 0,-1-1 0 0 0,0 0-1 0 0,0 1 1 0 0,-4 3 0 0 0,4-5-165 0 0,0 1 1 0 0,0-1-1 0 0,1 1 1 0 0,-1 0-1 0 0,1 0 1 0 0,-1 0-1 0 0,1-1 1 0 0,0 2-1 0 0,0-1 1 0 0,0 0-1 0 0,0 0 0 0 0,0 0 1 0 0,0 0-1 0 0,-1 5 1 0 0,2 0 160 0 0,0 1-1 0 0,0-1 1 0 0,1 1 0 0 0,0-1 0 0 0,0 0-1 0 0,1 0 1 0 0,4 11 0 0 0,22 51 766 0 0,-17-46-643 0 0,45 122 544 0 0,-43-108-764 0 0,30 116-26 0 0,-27-87-1758 0 0,3-2-3694 0 0,-3-15-1546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4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 16727 0 0,'-1'1'1290'0'0,"-11"24"-510"0"0,9-20-277 0 0,1 0 0 0 0,-1 0 0 0 0,1 0 0 0 0,-4 11 1 0 0,3 2 573 0 0,1 0 0 0 0,1 35 0 0 0,1-18-422 0 0,2 129 1286 0 0,1-88-1975 0 0,-10 100-1 0 0,-23 0-1292 0 0,11-103-6498 0 0,14-60 113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5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1 461 8863 0 0,'7'10'188'0'0,"0"0"-1"0"0,0 1 1 0 0,-1 0-1 0 0,9 21 0 0 0,6 11 64 0 0,5-1 2713 0 0,34 41 0 0 0,-28-40-1137 0 0,65 70 2898 0 0,-48-59-3010 0 0,-45-48-1390 0 0,0-1 1 0 0,1 0 0 0 0,0-1-1 0 0,0 1 1 0 0,1-1-1 0 0,6 4 1 0 0,-10-7-236 0 0,-1 0 1 0 0,1 0-1 0 0,0-1 1 0 0,0 1-1 0 0,0 0 1 0 0,0-1-1 0 0,0 1 1 0 0,0-1-1 0 0,0 0 1 0 0,0 0-1 0 0,0 0 1 0 0,0 0-1 0 0,0 0 1 0 0,0 0-1 0 0,0 0 1 0 0,0-1-1 0 0,0 1 1 0 0,0-1-1 0 0,0 1 1 0 0,0-1-1 0 0,0 0 1 0 0,-1 0-1 0 0,1 0 1 0 0,2-2-1 0 0,3-2 113 0 0,-1 0 1 0 0,0-1-1 0 0,0 0 0 0 0,0 0 0 0 0,-1 0 1 0 0,0-1-1 0 0,0 0 0 0 0,-1 0 0 0 0,7-13 1 0 0,-1-4 269 0 0,15-46 1 0 0,12-65-25 0 0,26-184 1 0 0,-37 134-2196 0 0,-13 97-7018 0 0,-7 38-777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1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685 558 3655 0 0,'4'1'1968'0'0,"2"7"-1698"0"0,-7-7 242 0 0,-13-7 979 0 0,-14-8 574 0 0,-4 6 380 0 0,1 1 1 0 0,-1 1 0 0 0,-63-2-1 0 0,50 7-602 0 0,25 1-877 0 0,-27-3 0 0 0,-52-2 1150 0 0,66 5-1422 0 0,-33-5 1 0 0,-37-8 184 0 0,98 11-809 0 0,-1 2 0 0 0,1-1-1 0 0,0 0 1 0 0,-1 1 0 0 0,1 0 0 0 0,-11 2 0 0 0,15-2 122 0 0,14 11-53 0 0,-2-4-80 0 0,1-2 0 0 0,0 1-1 0 0,0-1 1 0 0,0-1 0 0 0,25 5 0 0 0,12 5 116 0 0,196 67 695 0 0,-206-66-669 0 0,-5-1-26 0 0,1-2 1 0 0,57 11-1 0 0,-63-18-49 0 0,0 1 0 0 0,0 1 0 0 0,49 18 0 0 0,-70-19-117 0 0,1-1 421 0 0,-9-6-166 0 0,-3-3-31 0 0,-1-1-196 0 0,-1 1 0 0 0,0 0 0 0 0,0 1 0 0 0,0-1 0 0 0,-1 1 0 0 0,1 0 0 0 0,-1 0 0 0 0,1 0 0 0 0,-1 1 0 0 0,-12-3 0 0 0,-10-5 27 0 0,0-2-59 0 0,-166-76-1 0 0,120 47-4 0 0,11 7 0 0 0,-110-77 0 0 0,168 106 0 0 0,-1 0 0 0 0,0 0 0 0 0,1 0 0 0 0,0-1 0 0 0,-7-8 0 0 0,11 12 0 0 0,0 0 0 0 0,0 0 0 0 0,0 0 0 0 0,0 0 0 0 0,0 0 0 0 0,0 0 0 0 0,0 0 0 0 0,1-1 0 0 0,-1 1 0 0 0,1 0 0 0 0,0 0 0 0 0,-1-1 0 0 0,1 1 0 0 0,0 0 0 0 0,1 0 0 0 0,-1-1 0 0 0,0 1 0 0 0,0 0 0 0 0,1 0 0 0 0,0-1 0 0 0,1-3 0 0 0,2-1 0 0 0,0-1 0 0 0,1 1 0 0 0,0 0 0 0 0,0 1 0 0 0,1-1 0 0 0,-1 1 0 0 0,2 0 0 0 0,-1 0 0 0 0,0 1 0 0 0,15-9 0 0 0,6-2 0 0 0,45-20 0 0 0,-58 30 0 0 0,217-95 0 0 0,-159 67-2106 0 0,0 0-4816 0 0,-43 23-3274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2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9127 0 0,'-3'5'88'0'0,"0"-1"0"0"0,1 1 0 0 0,0-1 0 0 0,0 1 0 0 0,0 0 0 0 0,1 0 0 0 0,-1 0 0 0 0,1 0 0 0 0,0 0 0 0 0,0 8 0 0 0,-4 20 1447 0 0,3-24-534 0 0,1 0 0 0 0,-2 16 0 0 0,-7 154 4100 0 0,-1-1-3862 0 0,10-103-7083 0 0,1-52-654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 2015 0 0,'5'-6'176'0'0,"2"-2"-176"0"0,2-2 0 0 0,0 0 0 0 0,1 2 1176 0 0,0 1 200 0 0,-3 0 32 0 0,1 2 920 0 0,2 5-1488 0 0</inkml:trace>
  <inkml:trace contextRef="#ctx0" brushRef="#br0" timeOffset="1">5 177 5959 0 0,'0'0'632'0'0,"10"5"-632"0"0,-1-1 2432 0 0,7-4-1072 0 0,-3 2 8 0 0,3-4-856 0 0,-2 1-160 0 0,-5 0-40 0 0,2-2-8 0 0,2 2-112 0 0,-3-1-32 0 0,-2-2 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60 5695 0 0,'6'22'7091'0'0,"2"-23"-5832"0"0,-1 0-1 0 0,0 0 1 0 0,0-1-1 0 0,10-4 1 0 0,-14 5-1096 0 0,-1 0-1 0 0,1 0 1 0 0,0 0-1 0 0,-1-1 1 0 0,1 1-1 0 0,-1-1 1 0 0,0 0 0 0 0,0 0-1 0 0,1 0 1 0 0,-1 0-1 0 0,0 0 1 0 0,-1 0 0 0 0,1-1-1 0 0,2-3 1 0 0,-1 2 121 0 0,-1 1 0 0 0,1-1 0 0 0,-1 1 0 0 0,1 0 0 0 0,0 0 0 0 0,0 0 1 0 0,5-3-1 0 0,4-5 343 0 0,-12 10-659 0 0,-2 23-3189 0 0,-1-8-2074 0 0</inkml:trace>
  <inkml:trace contextRef="#ctx0" brushRef="#br0" timeOffset="1">0 528 6559 0 0,'0'0'507'0'0,"2"1"-330"0"0,76 28 4492 0 0,-67-24-3704 0 0,-1 1-1 0 0,1 0 1 0 0,-2 0-1 0 0,1 1 1 0 0,11 10-1 0 0,-16-12-715 0 0,-1 0 0 0 0,0 1 0 0 0,0-1-1 0 0,4 9 1 0 0,6 6-5641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0 271 5119 0 0,'2'-1'396'0'0,"66"-93"3114"0"0,-41 56-1614 0 0,62-82 3518 0 0,-88 119-5329 0 0,0-1 0 0 0,0 1 1 0 0,0 0-1 0 0,0 0 0 0 0,0 0 0 0 0,0-1 0 0 0,1 1 0 0 0,-1 0 0 0 0,0 0 0 0 0,1 1 1 0 0,-1-1-1 0 0,1 0 0 0 0,-1 0 0 0 0,1 1 0 0 0,-1-1 0 0 0,1 1 0 0 0,-1-1 0 0 0,1 1 1 0 0,0 0-1 0 0,-1 0 0 0 0,1-1 0 0 0,2 1 0 0 0,-1 1-21 0 0,-1 0-1 0 0,0 0 1 0 0,0 0-1 0 0,0 0 1 0 0,0 0-1 0 0,0 0 1 0 0,0 0 0 0 0,0 0-1 0 0,0 1 1 0 0,-1-1-1 0 0,1 1 1 0 0,0 0 0 0 0,-1-1-1 0 0,1 1 1 0 0,-1 0-1 0 0,2 2 1 0 0,1 4 112 0 0,1 0 0 0 0,-1 0 0 0 0,0 0 0 0 0,0 1 0 0 0,-1 0 0 0 0,4 18 0 0 0,5 58 949 0 0,-8-53-690 0 0,-2-1-225 0 0,-1-16-106 0 0,1-1 0 0 0,4 17-1 0 0,-3-10-1109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1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11 2791 0 0,'-45'-11'207'0'0,"44"11"-206"0"0,0 0 0 0 0,1 0 0 0 0,-1 0 0 0 0,1 0 0 0 0,-1 0 0 0 0,0 1 0 0 0,1-1 1 0 0,-1 0-1 0 0,1 0 0 0 0,-1 0 0 0 0,1 1 0 0 0,-1-1 0 0 0,1 0 0 0 0,-1 0 0 0 0,1 1 0 0 0,-1-1 0 0 0,1 1 0 0 0,-1-1 0 0 0,1 0 0 0 0,-1 1 0 0 0,1-1 0 0 0,0 1 0 0 0,-1-1 0 0 0,1 1 0 0 0,0-1 1 0 0,-1 1-1 0 0,1-1 0 0 0,0 1 0 0 0,0-1 0 0 0,0 1 0 0 0,-1 0 0 0 0,1-1 0 0 0,0 1 0 0 0,0-1 0 0 0,0 1 0 0 0,0 0 0 0 0,0-1 0 0 0,0 1 0 0 0,0-1 0 0 0,0 1 0 0 0,1 1 0 0 0,-2 1-4 0 0,-14 109 2525 0 0,5 60 7113 0 0,11-135-6389 0 0,2 1-1 0 0,11 57 1 0 0,-8-68-2345 0 0,2 0 0 0 0,11 27 0 0 0,-14-41-578 0 0,0-1-1 0 0,2 0 0 0 0,-1 0 1 0 0,2-1-1 0 0,0 0 0 0 0,0 0 1 0 0,10 10-1 0 0,-13-16-486 0 0,1 1 1 0 0,0-2-1 0 0,0 1 1 0 0,1-1-1 0 0,12 7 1 0 0,-14-9-748 0 0,1 1 0 0 0,-1-1 0 0 0,1-1 0 0 0,0 1 1 0 0,0-1-1 0 0,0 0 0 0 0,-1 0 0 0 0,9-1 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4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57 5783 0 0,'0'0'444'0'0,"8"0"-272"0"0,11-3 11 0 0,-15 2-44 0 0,0 0 0 0 0,0 1 1 0 0,0-1-1 0 0,0 1 0 0 0,0 0 0 0 0,1 0 1 0 0,-1 0-1 0 0,8 2 0 0 0,-11-1-114 0 0,0 0 0 0 0,-1 0 0 0 0,1 0 0 0 0,0 0 0 0 0,-1 0 0 0 0,1 0 0 0 0,0 0 0 0 0,-1 0 0 0 0,1 0-1 0 0,-1 0 1 0 0,0 0 0 0 0,1 0 0 0 0,-1 1 0 0 0,0-1 0 0 0,0 0 0 0 0,0 0 0 0 0,0 0 0 0 0,0 1 0 0 0,0-1 0 0 0,0 0-1 0 0,0 2 1 0 0,-1 0 107 0 0,0 1-1 0 0,0 0 0 0 0,-1 0 1 0 0,1 0-1 0 0,-3 3 0 0 0,4-5-79 0 0,-1-1 1 0 0,1 0-1 0 0,-1 0 0 0 0,0 0 0 0 0,1 0 0 0 0,-1 0 1 0 0,0 0-1 0 0,0 0 0 0 0,0 0 0 0 0,0 0 0 0 0,0 0 0 0 0,0 0 1 0 0,0-1-1 0 0,0 1 0 0 0,0 0 0 0 0,0-1 0 0 0,0 1 1 0 0,0-1-1 0 0,-1 1 0 0 0,1-1 0 0 0,-2 1 0 0 0,0 1 218 0 0,0 0-71 0 0,6-6-84 0 0,-2 4-40 0 0,2-1 0 0 0,-1 0-30 0 0,0 0-36 0 0,-1 0 0 0 0,1 1 1 0 0,-1-1-1 0 0,1 1 0 0 0,0-1 0 0 0,-1 1 0 0 0,1 0 0 0 0,0 0 0 0 0,0-1 0 0 0,-1 1 0 0 0,1 0 0 0 0,0 1 0 0 0,3-1 0 0 0,-4 0-79 0 0,-1 2 2 0 0,1 0 74 0 0,-1 1 0 0 0,0-1 0 0 0,1 0-1 0 0,-1 1 1 0 0,0-1 0 0 0,0 0 0 0 0,0 1-1 0 0,0-1 1 0 0,-1 1 0 0 0,1-1 0 0 0,-1 0-1 0 0,1 1 1 0 0,-1-1 0 0 0,0 0-1 0 0,0 0 1 0 0,-1 3 0 0 0,-9 22 128 0 0,11-27-126 0 0,0 0-1 0 0,0 0 0 0 0,0 0 0 0 0,0 1 1 0 0,0-1-1 0 0,-1 0 0 0 0,1 0 0 0 0,0 0 1 0 0,0 0-1 0 0,0 0 0 0 0,0 0 1 0 0,0 0-1 0 0,0 0 0 0 0,0 0 0 0 0,0 1 1 0 0,0-1-1 0 0,0 0 0 0 0,0 0 0 0 0,0 0 1 0 0,0 0-1 0 0,0 0 0 0 0,0 0 0 0 0,0 0 1 0 0,0 0-1 0 0,0 1 0 0 0,0-1 0 0 0,0 0 1 0 0,0 0-1 0 0,0 0 0 0 0,0 0 1 0 0,0 0-1 0 0,0 0 0 0 0,0 0 0 0 0,0 0 1 0 0,1 0-1 0 0,-1 0 0 0 0,0 1 0 0 0,0-1 1 0 0,0 0-1 0 0,0 0 0 0 0,0 0 0 0 0,0 0 1 0 0,0 0-1 0 0,0 0 0 0 0,0 0 0 0 0,0 0 1 0 0,0 0-1 0 0,1 0 0 0 0,-1 0 1 0 0,0 0-1 0 0,0 0 0 0 0,0 0 0 0 0,8-3 187 0 0,15-15-83 0 0,-13 9-9 0 0,16-5-19 0 0,-24 13-85 0 0,-1 0-1 0 0,1 0 1 0 0,0 1 0 0 0,-1-1-1 0 0,1 1 1 0 0,0-1 0 0 0,0 1 0 0 0,0 0-1 0 0,0 0 1 0 0,-1 0 0 0 0,1 0 0 0 0,0 0-1 0 0,2 1 1 0 0,-3-1-150 0 0,-1 1-267 0 0,1 3 279 0 0,-1 0 0 0 0,0-1 0 0 0,0 1 0 0 0,-1 0 0 0 0,1-1 0 0 0,-1 1-1 0 0,0 0 1 0 0,0-1 0 0 0,0 1 0 0 0,0-1 0 0 0,-3 5 0 0 0,-2 5-223 0 0,-14 19 1 0 0,3-7 392 0 0,-98 148 657 0 0,115-173-687 0 0,-97 120 1135 0 0,-7 9 1089 0 0,71-83 322 0 0,53-64 387 0 0,-8 8-1952 0 0,46-39 982 0 0,-17 15-1268 0 0,42-46 0 0 0,51-77 1033 0 0,42-46 445 0 0,-130 156-1778 0 0,99-78-1 0 0,-143 124-818 0 0,6-6-569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4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1 179 3679 0 0,'2'8'328'0'0,"0"2"-264"0"0,-2 1-64 0 0,1 0 0 0 0,3-3 144 0 0,1-1 176 0 0,0-5-160 0 0,3-5-160 0 0</inkml:trace>
  <inkml:trace contextRef="#ctx0" brushRef="#br0" timeOffset="1">252 0 5007 0 0,'2'2'388'0'0,"10"8"81"0"0,0 0-1 0 0,18 22 1 0 0,-20-20 514 0 0,0 1 1 0 0,-2 0 0 0 0,1 1 0 0 0,-2-1-1 0 0,0 2 1 0 0,0-1 0 0 0,-2 1-1 0 0,1 0 1 0 0,3 21 0 0 0,-2-6 567 0 0,-2 0 0 0 0,-1 0 0 0 0,-1 61 0 0 0,-3-89-1484 0 0,0 0 1 0 0,0 1 0 0 0,-1-1-1 0 0,1 0 1 0 0,-1 1 0 0 0,0-1-1 0 0,-1 4 1 0 0,2-5-87 0 0,0-1 0 0 0,-1 1-1 0 0,1-1 1 0 0,0 1 0 0 0,-1 0 0 0 0,1-1-1 0 0,0 1 1 0 0,-1-1 0 0 0,1 1 0 0 0,-1-1-1 0 0,1 1 1 0 0,0-1 0 0 0,-1 1 0 0 0,1-1-1 0 0,-1 1 1 0 0,0-1 0 0 0,1 0 0 0 0,-1 1-1 0 0,1-1 1 0 0,-1 0 0 0 0,0 0 0 0 0,1 1-1 0 0,-1-1 1 0 0,1 0 0 0 0,-1 0 0 0 0,0 0-1 0 0,1 0 1 0 0,-1 0 0 0 0,0 0 0 0 0,1 0-1 0 0,-1 0 1 0 0,0 0 0 0 0,-1 0 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5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2127 0 0,'2'-1'160'0'0,"10"-5"262"0"0,0 0-1 0 0,0 2 1 0 0,0-1-1 0 0,0 1 1 0 0,18-2-1 0 0,-26 5-281 0 0,-1 1 1 0 0,1-1-1 0 0,-1 1 0 0 0,0 0 1 0 0,1 0-1 0 0,-1 0 0 0 0,1 0 0 0 0,-1 1 1 0 0,1 0-1 0 0,-1-1 0 0 0,0 1 0 0 0,1 0 1 0 0,-1 1-1 0 0,0-1 0 0 0,0 1 1 0 0,0-1-1 0 0,0 1 0 0 0,0 0 0 0 0,0 0 1 0 0,0 0-1 0 0,-1 0 0 0 0,1 1 1 0 0,-1-1-1 0 0,0 1 0 0 0,4 4 0 0 0,-2 1-12 0 0,0-1 0 0 0,-1 1 0 0 0,0 0 0 0 0,0 0-1 0 0,-1 0 1 0 0,0 0 0 0 0,0 0 0 0 0,-1 1 0 0 0,0-1 0 0 0,0 10-1 0 0,-1 5 136 0 0,-2 0 0 0 0,-5 34 0 0 0,4-44 49 0 0,0 1 0 0 0,-1-1 0 0 0,0 0 0 0 0,-1 0 0 0 0,-1-1 0 0 0,0 1 0 0 0,-14 19 0 0 0,6-12 1444 0 0,-1-2 1 0 0,0 0 0 0 0,-29 26 0 0 0,37-37 988 0 0,22-17 21 0 0,-4 2-2712 0 0,25-14 220 0 0,54-37 1090 0 0,-75 48-1148 0 0,-1 0 0 0 0,0-2-1 0 0,22-23 1 0 0,-32 31-481 0 0,1 0-1 0 0,1 1 1 0 0,8-7-1 0 0,-10 9-251 0 0,-1-1-1 0 0,1 1 1 0 0,-1-1 0 0 0,0 1 0 0 0,0-1-1 0 0,0 0 1 0 0,0 0 0 0 0,0-1 0 0 0,0 1-1 0 0,-1 0 1 0 0,0-1 0 0 0,4-6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5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 3567 0 0,'-4'-9'11824'0'0,"10"18"-11488"0"0,-1 2-160 0 0,2 0-32 0 0,0 1-4400 0 0</inkml:trace>
  <inkml:trace contextRef="#ctx0" brushRef="#br0" timeOffset="1">89 245 9271 0 0,'0'0'200'0'0,"-3"4"560"0"0,0 1-760 0 0,-1-5 512 0 0,2-3 632 0 0,3-5-4240 0 0,-2-3-728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6159 0 0,'0'0'472'0'0,"2"1"-306"0"0,7 10 1141 0 0,0 0 1 0 0,0 1-1 0 0,-1-1 0 0 0,0 2 1 0 0,-1-1-1 0 0,-1 1 1 0 0,0 0-1 0 0,-1 1 1 0 0,8 26-1 0 0,-2 11 1709 0 0,7 74 0 0 0,-11-66-3997 0 0,-4-45-5024 0 0</inkml:trace>
  <inkml:trace contextRef="#ctx0" brushRef="#br0" timeOffset="1">168 70 11023 0 0,'8'-8'848'0'0,"-1"1"0"0"0,2 1 0 0 0,-1 0 0 0 0,1 0 0 0 0,0 0 0 0 0,0 1 0 0 0,1 0 0 0 0,-1 1 0 0 0,1 0 0 0 0,0 1 0 0 0,0 0 0 0 0,1 1 0 0 0,13-2 0 0 0,4 5 1813 0 0,-27-1-2202 0 0,10 9 718 0 0,-9-5-1136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6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8951 0 0,'2'17'800'0'0,"-2"4"-640"0"0,1 2-160 0 0,-2 2 0 0 0,-1 3 2400 0 0,-1 1 448 0 0,-1 0 88 0 0,1 0 16 0 0,2 0-1672 0 0,1-1-344 0 0,-4-2-64 0 0,1-2-8 0 0,3-8-616 0 0,-1 1-120 0 0,-2 0-32 0 0</inkml:trace>
  <inkml:trace contextRef="#ctx0" brushRef="#br0" timeOffset="1">281 211 11311 0 0,'13'4'709'0'0,"0"0"0"0"0,20 4 0 0 0,58 3 9095 0 0,-68-10-7926 0 0,78 1 5745 0 0,-98-1-8233 0 0,4 1 2034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0 253 4199 0 0,'0'0'326'0'0,"3"1"-216"0"0,-2 0-80 0 0,1-1-1 0 0,-1 0 0 0 0,0 1 0 0 0,1-1 1 0 0,-1 0-1 0 0,1 0 0 0 0,-1 0 0 0 0,0 0 1 0 0,1 0-1 0 0,-1 0 0 0 0,1-1 0 0 0,-1 1 1 0 0,0 0-1 0 0,1-1 0 0 0,-1 1 0 0 0,2-2 0 0 0,26-13 2466 0 0,-16 7-1176 0 0,-1 1 348 0 0,-1 0 1 0 0,0-1-1 0 0,11-10 0 0 0,-7 4-83 0 0,19-22 0 0 0,8-21-2145 0 0,-4-1-3952 0 0,-22 35-1365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3023 0 0,'1'9'4496'0'0,"5"-2"-2992"0"0,2 1-920 0 0,0 3-184 0 0,-1-1-40 0 0,2 1-3080 0 0,-1 1-608 0 0</inkml:trace>
  <inkml:trace contextRef="#ctx0" brushRef="#br0" timeOffset="1">146 350 4663 0 0,'0'0'5256'0'0,"0"-6"-4312"0"0,0-1-64 0 0,2-3-16 0 0,-1-2 0 0 0,-1-3-640 0 0,3-2-128 0 0,0-2-24 0 0,-2-2-3760 0 0,0-8-760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4031 0 0,'0'0'306'0'0,"1"11"2494"0"0,7 7 11 0 0,-4-10-1322 0 0,0 0 0 0 0,-1 1 0 0 0,0-1 0 0 0,3 15 0 0 0,14 80 3036 0 0,-14-32-2403 0 0,3 23-819 0 0,-6-84-4494 0 0</inkml:trace>
  <inkml:trace contextRef="#ctx0" brushRef="#br0" timeOffset="1">107 186 6191 0 0,'0'0'544'0'0,"7"-8"-432"0"0,-2-3-112 0 0,4-2 0 0 0,-1-1 1376 0 0,-1-1 248 0 0,0-2 48 0 0,0 1 16 0 0,1-1-632 0 0,-1 1-120 0 0,-3 2-24 0 0,2 0-8 0 0,3 1-488 0 0,-3 4-96 0 0,-2 0-16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8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7631 0 0,'0'33'672'0'0,"-1"-15"-536"0"0,0 2-136 0 0,-2 0 0 0 0,1 1 2048 0 0,-2 0 384 0 0,0 0 80 0 0,1-1 16 0 0,2 3-1664 0 0,0-1-320 0 0,-4-1-72 0 0,3-2-5704 0 0,-3 3-1136 0 0</inkml:trace>
  <inkml:trace contextRef="#ctx0" brushRef="#br0" timeOffset="1">347 166 7631 0 0,'17'7'583'0'0,"-10"-7"-380"0"0,1-2 160 0 0,0 0 0 0 0,1 0 0 0 0,-1 1 0 0 0,1 0 0 0 0,15 0 0 0 0,9 0 3073 0 0,-18 0-1134 0 0,34-2 3926 0 0,-9 7-6025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8 190 11519 0 0,'-1'0'887'0'0,"-5"0"228"0"0,24-14 1625 0 0,104-51 5371 0 0,66-21-4751 0 0,-153 72-3901 0 0,-8 4-6763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8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214 792 2815 0 0,'7'-13'189'0'0,"1"0"78"0"0,-1-1 0 0 0,-1 0 0 0 0,9-27-1 0 0,27-165 4794 0 0,-37 162-3898 0 0,-1 1-1 0 0,-4-81 0 0 0,-2 92-46 0 0,-2-1-1 0 0,-8-33 0 0 0,9 53-605 0 0,-1 2 0 0 0,0-1-1 0 0,0 0 1 0 0,-1 1 0 0 0,-1 0-1 0 0,0 0 1 0 0,0 0 0 0 0,-14-16 0 0 0,18 24-407 0 0,-1 1 0 0 0,1-1 0 0 0,0 1 0 0 0,-1 0 0 0 0,1 0 0 0 0,-1 0 0 0 0,0 0 0 0 0,0 0 0 0 0,0 1 0 0 0,0-1 0 0 0,0 1 0 0 0,0 0 0 0 0,0 0 0 0 0,0 0 1 0 0,-1 0-1 0 0,1 0 0 0 0,0 1 0 0 0,-1 0 0 0 0,1-1 0 0 0,0 1 0 0 0,-1 0 0 0 0,1 1 0 0 0,0-1 0 0 0,-1 1 0 0 0,1-1 0 0 0,0 1 0 0 0,0 0 0 0 0,0 0 1 0 0,0 0-1 0 0,-1 1 0 0 0,1-1 0 0 0,1 1 0 0 0,-1 0 0 0 0,0 0 0 0 0,0 0 0 0 0,1 0 0 0 0,-5 4 0 0 0,-3 6 138 0 0,0 1-1 0 0,0 0 1 0 0,1 0-1 0 0,1 1 1 0 0,0 0-1 0 0,1 1 1 0 0,1 0-1 0 0,0 0 1 0 0,-6 27-1 0 0,2 3 138 0 0,3 0 0 0 0,-2 53-1 0 0,7-68-152 0 0,2 1 0 0 0,1-1 0 0 0,1 1-1 0 0,2-1 1 0 0,9 34 0 0 0,-8-42 53 0 0,1-1 0 0 0,2 0 0 0 0,0 0 0 0 0,1-1 0 0 0,1 0 0 0 0,1 0 0 0 0,23 30 0 0 0,-27-42-217 0 0,-1 0 0 0 0,1-1 0 0 0,1 0 0 0 0,-1 0 0 0 0,1-1 1 0 0,1 0-1 0 0,-1 0 0 0 0,1-1 0 0 0,0 0 0 0 0,0-1 0 0 0,16 6 0 0 0,-17-7-24 0 0,0-1 1 0 0,0-1-1 0 0,0 1 1 0 0,0-1-1 0 0,1-1 1 0 0,-1 0-1 0 0,0 0 1 0 0,0 0-1 0 0,1-1 1 0 0,-1 0-1 0 0,0-1 1 0 0,0 0-1 0 0,0 0 1 0 0,14-7-1 0 0,-6 1-36 0 0,1-1 0 0 0,-2 0 0 0 0,1-2 0 0 0,-1 0 0 0 0,-1-1 0 0 0,0 0 0 0 0,12-15 0 0 0,82-106 0 0 0,-60 70 0 0 0,-47 62 0 0 0,15-19 0 0 0,24-39 0 0 0,-38 51-1044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9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4255 0 0,'-1'-1'178'0'0,"1"0"35"0"0,15-1-148 0 0,1 1 639 0 0,30 1-1 0 0,-29 2 1632 0 0,0 0 0 0 0,0 1 1 0 0,-1 1-1 0 0,1 0 0 0 0,-1 1 1 0 0,23 11-1 0 0,8 9-2108 0 0,-40-20-583 0 0,31 16 1670 0 0,-35-20-2287 0 0,0 0-1 0 0,0 0 0 0 0,0 0 0 0 0,0 0 0 0 0,1-1 1 0 0,4 1-1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10391 0 0,'-11'32'2142'0'0,"1"0"1"0"0,1 0-1 0 0,2 0 0 0 0,-5 48 0 0 0,8-47-1037 0 0,2-14-487 0 0,-1 23 0 0 0,3-44-933 0 0,1 0 0 0 0,0 0 0 0 0,-1 0 0 0 0,1 0 0 0 0,0 0 0 0 0,0 0 0 0 0,0 1 0 0 0,2-4 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9 679 10967 0 0,'0'0'976'0'0,"-1"9"-784"0"0,-2 2-192 0 0,3 3 0 0 0,-3 0 0 0 0,2-2 64 0 0,2-2-64 0 0,2-2-3232 0 0</inkml:trace>
  <inkml:trace contextRef="#ctx0" brushRef="#br0" timeOffset="1">142 229 14191 0 0,'1'-7'426'0'0,"0"1"-1"0"0,0-1 0 0 0,0 1 0 0 0,1-1 0 0 0,0 1 1 0 0,0 0-1 0 0,1-1 0 0 0,0 1 0 0 0,0 0 0 0 0,0 1 1 0 0,1-1-1 0 0,7-9 0 0 0,3-2 1305 0 0,2 0 1 0 0,24-21-1 0 0,3 7 32 0 0,-13 10-3079 0 0,-13 6-4945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9503 0 0,'-1'1'728'0'0,"-3"9"139"0"0,0 0 0 0 0,-3 17 0 0 0,6-21-349 0 0,1-1-1 0 0,-1 1 1 0 0,1-1 0 0 0,1 1-1 0 0,0 9 1 0 0,3 8 850 0 0,8 24 0 0 0,-3-16-2953 0 0,20 43-1 0 0,24 24-3004 0 0,-14-37 4803 0 0,-14-30 4490 0 0,-25-31-4604 0 0,0 0 0 0 0,1 0-1 0 0,-1 0 1 0 0,0 1 0 0 0,1-1-1 0 0,-1 0 1 0 0,0 0 0 0 0,0 0-1 0 0,1 0 1 0 0,-1 0-1 0 0,0 0 1 0 0,0 0 0 0 0,1 0-1 0 0,-1 0 1 0 0,0 0 0 0 0,0 0-1 0 0,1 0 1 0 0,-1 0 0 0 0,0 0-1 0 0,1 0 1 0 0,-1 0-1 0 0,0 0 1 0 0,0-1 0 0 0,2 0 591 0 0,-1 1-591 0 0,-1-9 495 0 0,0 1 1 0 0,0 0-1 0 0,-1-1 1 0 0,0 1-1 0 0,-3-11 1 0 0,-1-12-552 0 0,-1-16-1465 0 0,1 10-4983 0 0,3 13 35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8375 0 0,'0'0'646'0'0,"4"7"46"0"0,15 45 11196 0 0,-5 4-6927 0 0,2 58-2944 0 0,-12-84-682 0 0,0 29-378 0 0,4-81-1112 0 0,2-24-424 0 0,2 0-1 0 0,1 2 0 0 0,3-1 0 0 0,2 2 1 0 0,26-48-1 0 0,-11 21-2171 0 0,-30 64 1926 0 0,15 45-13318 0 0,-16 5 12937 0 0,-17 106 11274 0 0,7-99-7344 0 0,-3 0 1 0 0,-29 88 0 0 0,8-63-3989 0 0,-6-2-4722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10735 0 0,'2'0'-28'0'0,"67"-14"2632"0"0,36 0 8523 0 0,-87 11-9803 0 0,1 0 0 0 0,-1-1 1 0 0,0-1-1 0 0,34-14 0 0 0,-44 16-1110 0 0,0 1-1 0 0,1 0 1 0 0,-1 0-1 0 0,1 1 1 0 0,-1 0-1 0 0,1 0 1 0 0,11 2-1 0 0,-18-1-216 0 0,0-1 0 0 0,1 1 0 0 0,-1 0 1 0 0,1-1-1 0 0,-1 1 0 0 0,0-1 0 0 0,1 0 0 0 0,-1 0 0 0 0,0 0 1 0 0,0 0-1 0 0,0 0 0 0 0,0 0 0 0 0,0-1 0 0 0,4-2 0 0 0,-5 3-217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1 665 20791 0 0,'7'5'2167'0'0,"-7"-5"-2144"0"0,0 1 0 0 0,1-1 0 0 0,-1 0 1 0 0,0 1-1 0 0,1-1 0 0 0,-1 0 0 0 0,1 1 1 0 0,-1-1-1 0 0,1 0 0 0 0,-1 0 0 0 0,1 1 0 0 0,-1-1 1 0 0,0 0-1 0 0,1 0 0 0 0,-1 0 0 0 0,1 0 0 0 0,0 1 1 0 0,-1-1-1 0 0,1 0 0 0 0,-1 0 0 0 0,1 0 0 0 0,-1 0 1 0 0,1 0-1 0 0,-1 0 0 0 0,1-1 0 0 0,-1 1 1 0 0,1 0-1 0 0,-1 0 0 0 0,1 0 0 0 0,-1 0 0 0 0,1-1 1 0 0,0 1-1 0 0,0-1 157 0 0,5-1 122 0 0,0-1 0 0 0,-1 0-1 0 0,1 0 1 0 0,-1 0 0 0 0,0-1-1 0 0,0 0 1 0 0,0 0-1 0 0,0 0 1 0 0,4-6 0 0 0,2-2 28 0 0,-1 0 0 0 0,12-21 0 0 0,-7 9-96 0 0,-2-1 0 0 0,14-38-1 0 0,12-55-5 0 0,-26 79-192 0 0,-2 4 64 0 0,13-66 0 0 0,-23 91-60 0 0,1 0-1 0 0,-2 1 1 0 0,1-1-1 0 0,-1 0 1 0 0,-1 0 0 0 0,0 0-1 0 0,0 0 1 0 0,-1 1-1 0 0,0-1 1 0 0,-1 0-1 0 0,-6-16 1 0 0,8 24-16 0 0,0 0 1 0 0,0 0-1 0 0,-1 0 0 0 0,1-1 1 0 0,0 2-1 0 0,-1-1 0 0 0,1 0 0 0 0,-1 0 1 0 0,0 0-1 0 0,1 1 0 0 0,-1-1 1 0 0,0 1-1 0 0,0-1 0 0 0,0 1 1 0 0,0 0-1 0 0,-1 0 0 0 0,1-1 0 0 0,0 2 1 0 0,0-1-1 0 0,-1 0 0 0 0,1 0 1 0 0,0 1-1 0 0,-1-1 0 0 0,1 1 1 0 0,0 0-1 0 0,-1 0 0 0 0,1 0 0 0 0,-1 0 1 0 0,1 0-1 0 0,-1 0 0 0 0,1 1 1 0 0,0-1-1 0 0,-1 1 0 0 0,1 0 1 0 0,0-1-1 0 0,0 1 0 0 0,-1 0 0 0 0,-1 2 1 0 0,-3 0 72 0 0,1 1 0 0 0,-1 0 0 0 0,1 1 0 0 0,0-1 0 0 0,0 1 0 0 0,1 0 0 0 0,-1 1 0 0 0,1-1 0 0 0,0 1 0 0 0,1 0 0 0 0,-5 7 0 0 0,-4 11-7 0 0,1 1 1 0 0,0 1-1 0 0,2-1 0 0 0,1 2 0 0 0,1-1 1 0 0,-4 31-1 0 0,9-35-38 0 0,0 0 1 0 0,2 1-1 0 0,0-1 1 0 0,2 1-1 0 0,0-1 1 0 0,2 0-1 0 0,0 1 1 0 0,7 21-1 0 0,-4-25-52 0 0,0 0 0 0 0,0-1 0 0 0,2 0 0 0 0,1 0 0 0 0,18 30 0 0 0,-22-40 0 0 0,1-1 0 0 0,0 0 0 0 0,0-1 0 0 0,0 1 0 0 0,1-1 0 0 0,0 0 0 0 0,0 0 0 0 0,0-1 0 0 0,1 0 0 0 0,0-1 0 0 0,0 0 0 0 0,0 0 0 0 0,0 0 0 0 0,17 4 0 0 0,-14-6 0 0 0,1 0 0 0 0,0 0 0 0 0,-1-1 0 0 0,1-1 0 0 0,0 0 0 0 0,-1 0 0 0 0,1-1 0 0 0,0-1 0 0 0,-1 0 0 0 0,1-1 0 0 0,-1 0 0 0 0,0 0 0 0 0,20-10 0 0 0,-17 6 0 0 0,-1-1 0 0 0,0 0 0 0 0,-1-1 0 0 0,1 0 0 0 0,-2-1 0 0 0,1 0 0 0 0,-1-1 0 0 0,-1 0 0 0 0,0-1 0 0 0,9-14 0 0 0,-7 7-2111 0 0,-1 0-4806 0 0</inkml:trace>
  <inkml:trace contextRef="#ctx0" brushRef="#br0" timeOffset="1">562 260 9471 0 0,'3'3'516'0'0,"-1"1"0"0"0,0-1 0 0 0,0 1 0 0 0,-1 0 0 0 0,2 4 0 0 0,3 5 2891 0 0,-1-4-1123 0 0,1 0 0 0 0,0-1 0 0 0,9 10 0 0 0,-5-8-1838 0 0,-1-1-1 0 0,2 0 1 0 0,-1 0-1 0 0,15 8 1 0 0,-9-11-1726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511 0 17855 0 0,'-4'13'771'0'0,"1"0"0"0"0,0 0 0 0 0,-2 22 0 0 0,-2 7 2502 0 0,-103 475 5282 0 0,4-115-8555 0 0,81-328 0 0 0,-3-1 0 0 0,-4-1 0 0 0,-51 85 0 0 0,34-86-2111 0 0,32-51-1347 0 0,-22 22-1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7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4031 0 0,'67'43'2648'0'0,"-27"-21"-160"0"0,-40-21-2437 0 0,1-1 0 0 0,-1 1 0 0 0,0-1-1 0 0,1 1 1 0 0,-1-1 0 0 0,0 1 0 0 0,0-1 0 0 0,1 1-1 0 0,-1 0 1 0 0,0-1 0 0 0,0 1 0 0 0,0 0 0 0 0,0-1-1 0 0,0 1 1 0 0,0-1 0 0 0,0 1 0 0 0,0 1-1 0 0,0 1 123 0 0,1-1-108 0 0,-1-1 1 0 0,1 1-1 0 0,0-1 1 0 0,0 1-1 0 0,0-1 1 0 0,0 0-1 0 0,0 1 0 0 0,0-1 1 0 0,0 0-1 0 0,0 1 1 0 0,0-1-1 0 0,1 0 1 0 0,-1 0-1 0 0,3 1 0 0 0,-3-1 55 0 0,1 1-1 0 0,0-1 1 0 0,-1 0-1 0 0,1 0 0 0 0,-1 1 1 0 0,0-1-1 0 0,1 1 1 0 0,-1-1-1 0 0,0 1 0 0 0,1 2 1 0 0,-1-3-52 0 0,-1 0 0 0 0,1-1 0 0 0,0 1 0 0 0,-1 0 0 0 0,1 0 0 0 0,0 0 0 0 0,0-1 0 0 0,0 1 0 0 0,-1 0 0 0 0,1-1 0 0 0,0 1 0 0 0,0-1 1 0 0,0 1-1 0 0,0-1 0 0 0,0 0 0 0 0,0 1 0 0 0,0-1 0 0 0,2 1 0 0 0,-2-1 27 0 0,0 0 1 0 0,0 0 0 0 0,1 1-1 0 0,-1-1 1 0 0,0 1-1 0 0,0-1 1 0 0,0 1-1 0 0,0-1 1 0 0,0 1-1 0 0,0 0 1 0 0,0-1 0 0 0,0 1-1 0 0,0 0 1 0 0,0 1-1 0 0,0-2-41 0 0,0 1 0 0 0,0 0 0 0 0,-1-1-1 0 0,1 1 1 0 0,0-1 0 0 0,0 1 0 0 0,0-1-1 0 0,0 0 1 0 0,0 1 0 0 0,0-1 0 0 0,0 0-1 0 0,0 0 1 0 0,0 1 0 0 0,0-1 0 0 0,0 0-1 0 0,-1 0 1 0 0,3 0 0 0 0,18-2 473 0 0,-18 2-362 0 0,57-9 1794 0 0,-57 8-1560 0 0,2-1-30 0 0,137-48 1666 0 0,-137 48-1744 0 0,11-3-65 0 0,-1 0-1 0 0,18-10 1 0 0,-21 10-73 0 0,-6 2 175 0 0,2 0 21 0 0,20-7-91 0 0,104-39 603 0 0,-111 40-779 0 0,1 2 0 0 0,0 0 0 0 0,0 2 0 0 0,0 0 0 0 0,1 2 0 0 0,29-1 0 0 0,-43 4-50 0 0,0 1-1 0 0,0 0 0 0 0,0 0 0 0 0,0 1 0 0 0,10 4 0 0 0,14 2 65 0 0,-14-3-79 0 0,0 1 0 0 0,-1 0 0 0 0,0 2 0 0 0,31 17 0 0 0,-27-11 43 0 0,0 0 0 0 0,-1 2 0 0 0,25 25-1 0 0,16 10 585 0 0,-59-48-583 0 0,1 0-1 0 0,0-1 0 0 0,0 0 1 0 0,0 0-1 0 0,0 0 1 0 0,0 0-1 0 0,1-1 1 0 0,-1 1-1 0 0,1-1 1 0 0,-1 0-1 0 0,1-1 1 0 0,-1 1-1 0 0,1-1 1 0 0,-1 0-1 0 0,1 0 0 0 0,-1 0 1 0 0,7-1-1 0 0,3-3 65 0 0,1 0 0 0 0,-2 0 0 0 0,1-1-1 0 0,14-8 1 0 0,-7 5-1 0 0,-1 2 1 0 0,1 0-1 0 0,1 1 1 0 0,23-2-1 0 0,37-10 338 0 0,-71 14-448 0 0,0 0 0 0 0,0-1 0 0 0,-1-1 0 0 0,1 0 0 0 0,11-7 0 0 0,4-6-16 0 0,-11 7 105 0 0,1 1 0 0 0,0 1 0 0 0,1 0-1 0 0,18-7 1 0 0,-6 6 257 0 0,34-7 0 0 0,-51 15-245 0 0,1 0 0 0 0,0 1-1 0 0,0 0 1 0 0,0 1-1 0 0,18 2 1 0 0,56 13 233 0 0,-61-9-250 0 0,0-2 0 0 0,0 0-1 0 0,49 0 1 0 0,104-8 691 0 0,-91-6-789 0 0,-14 1 0 0 0,-61 7 0 0 0,1-1 0 0 0,18-6 0 0 0,-15 4 0 0 0,0-1 0 0 0,-14 5 0 0 0,1-1 0 0 0,-1 1 0 0 0,1 0 0 0 0,-1 0 0 0 0,1 1 0 0 0,-1-1 0 0 0,1 1 0 0 0,0 0 0 0 0,0-1 0 0 0,-1 2 0 0 0,1-1 0 0 0,0 0 0 0 0,4 2 0 0 0,17-1 0 0 0,-22-1 0 0 0,0 0 0 0 0,0 0 0 0 0,0 0 0 0 0,0 1 0 0 0,0-1 0 0 0,0 0 0 0 0,0 1 0 0 0,5 2 0 0 0,-5-2 0 0 0,0 0 0 0 0,0-1 0 0 0,1 1 0 0 0,-1 0 0 0 0,0-1 0 0 0,6 0 0 0 0,-6 0 0 0 0,0 0 0 0 0,0 0 0 0 0,-1 1 0 0 0,1-1 0 0 0,0 1 0 0 0,0-1 0 0 0,-1 1 0 0 0,1 0 0 0 0,0 0 0 0 0,3 2 0 0 0,22 10 0 0 0,-22-11 0 0 0,0 0 0 0 0,-1 1 0 0 0,10 5 0 0 0,58 34 0 0 0,-64-37 0 0 0,1 0 0 0 0,-1-1 0 0 0,1 0 0 0 0,0-1 0 0 0,0 0 0 0 0,13 2 0 0 0,63 5 0 0 0,-77-9 0 0 0,18 0 0 0 0,0 0 0 0 0,0-1 0 0 0,0-2 0 0 0,31-6 0 0 0,-36 4 0 0 0,0-2 0 0 0,0 0 0 0 0,20-10 0 0 0,14-11 0 0 0,27-16 0 0 0,-19 9 0 0 0,-48 26 0 0 0,1 1 0 0 0,18-5 0 0 0,7 1 0 0 0,-21 7 0 0 0,22 0 0 0 0,-17 3 0 0 0,0 1 0 0 0,30 4 0 0 0,16 8 0 0 0,-39-6-982 0 0,1-1 0 0 0,65 1 0 0 0,66-16-6512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193 0 4895 0 0,'-10'86'715'0'0,"-15"40"4854"0"0,-33 81 3509 0 0,48-173-8738 0 0,-72 228 3614 0 0,78-248-5530 0 0,1-1-3598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8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7831 0 0,'2'1'603'0'0,"75"48"536"0"0,134 77 1509 0 0,-203-122-2567 0 0,26 14 454 0 0,2-1 1 0 0,0-2 0 0 0,70 19 0 0 0,-102-33-666 0 0,14 3 66 0 0,35 4-1 0 0,-21-10-3907 0 0,-15 0-419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9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4255 0 0,'1'1'332'0'0,"28"26"2606"0"0,44 32-1 0 0,106 87 5876 0 0,-165-134-8490 0 0,28 15 0 0 0,-35-22-322 0 0,3 0-752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23 588 4175 0 0,'18'62'474'0'0,"3"11"568"0"0,-4 6 2270 0 0,-16-60 295 0 0,-4-27-2418 0 0,-5-17 76 0 0,-12-39 43 0 0,-12-71-1 0 0,25 89-1301 0 0,2 0 0 0 0,0-51 0 0 0,6 69-7 0 0,1-1 1 0 0,1 0 0 0 0,2 0 0 0 0,12-42-1 0 0,-14 60 35 0 0,2-1-1 0 0,-1 1 1 0 0,2 0-1 0 0,-1 0 1 0 0,2 1-1 0 0,-1 0 1 0 0,1 0-1 0 0,1 1 1 0 0,0-1 0 0 0,0 1-1 0 0,1 1 1 0 0,0 0-1 0 0,14-10 1 0 0,-10 9 343 0 0,1 1 1 0 0,0 0-1 0 0,1 1 1 0 0,0 1 0 0 0,0 0-1 0 0,0 1 1 0 0,1 1-1 0 0,0 0 1 0 0,23-2 0 0 0,8 3 1286 0 0,-1 3 1 0 0,1 2 0 0 0,60 9 0 0 0,27 2 158 0 0,-130-13-1814 0 0,0 0-1 0 0,0 0 0 0 0,0 0 1 0 0,0-1-1 0 0,0 0 1 0 0,6-1-1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0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2471 0 0,'11'18'158'0'0,"0"0"0"0"0,-2 1 0 0 0,10 29 0 0 0,16 63 2144 0 0,-29-88-1645 0 0,39 178 3564 0 0,-38-115 1991 0 0,-6-107-5814 0 0,-1 0-1 0 0,0-1 0 0 0,-6-27 1 0 0,1-9-332 0 0,0-1-16 0 0,-1-68 139 0 0,7 112-173 0 0,0 0 0 0 0,0 0 0 0 0,2 0 1 0 0,0 0-1 0 0,0 0 0 0 0,7-16 0 0 0,-6 22-16 0 0,-3 9 0 0 0,-1 0 0 0 0,0 0 0 0 0,0-1 0 0 0,0 1 0 0 0,1 0 0 0 0,-1-1 0 0 0,0 1 0 0 0,0 0 0 0 0,1 0 0 0 0,-1-1 0 0 0,0 1 0 0 0,0 0 0 0 0,1 0 0 0 0,-1 0 0 0 0,0-1 0 0 0,1 1 0 0 0,-1 0 0 0 0,0 0 0 0 0,1 0 0 0 0,-1 0 0 0 0,0 0 0 0 0,1 0 0 0 0,-1 0 0 0 0,0 0 0 0 0,1 0 0 0 0,-1 0 0 0 0,1 0 0 0 0,-1 0 0 0 0,0 0 0 0 0,1 0 0 0 0,-1 0 0 0 0,0 0 0 0 0,1 0 0 0 0,-1 0 0 0 0,0 0 0 0 0,1 1 0 0 0,-1-1 0 0 0,1 0 0 0 0,5 6 0 0 0,-3-2 5 0 0,0-1 0 0 0,0 1 0 0 0,-1 0 0 0 0,0 0 0 0 0,0 1 0 0 0,0-1 0 0 0,0 0 0 0 0,0 1 0 0 0,-1-1 0 0 0,1 6 0 0 0,3 6 4 0 0,24 93 290 0 0,7 19 1665 0 0,-24-98-75 0 0,3-45-1285 0 0,-13 12-561 0 0,-1-1 0 0 0,1 1-1 0 0,-1-1 1 0 0,0 0 0 0 0,0 0 0 0 0,0 0-1 0 0,-1 1 1 0 0,1-6 0 0 0,0-32 175 0 0,-10-35-38 0 0,5 56-133 0 0,2 0 0 0 0,-1-40 0 0 0,2 13 75 0 0,-1 35-92 0 0,2 1-1 0 0,0 0 1 0 0,1-13-1 0 0,-1 22-29 0 0,1 1 0 0 0,-1 0 0 0 0,1 0 0 0 0,-1 0 0 0 0,0-1 0 0 0,1 1 0 0 0,0 0 0 0 0,-1 0 0 0 0,1 0 0 0 0,0 0 0 0 0,1-2 0 0 0,-2 3 0 0 0,1-1 0 0 0,0 1 0 0 0,-1 0 0 0 0,1-1 0 0 0,0 1 0 0 0,-1-1 0 0 0,1 1 0 0 0,0 0 0 0 0,0 0 0 0 0,-1-1 0 0 0,1 1 0 0 0,0 0 0 0 0,0 0 0 0 0,-1 0 0 0 0,1 0 0 0 0,0 0 0 0 0,0 0 0 0 0,-1 0 0 0 0,1 0 0 0 0,0 0 0 0 0,0 0 0 0 0,-1 1 0 0 0,1-1 0 0 0,0 0 0 0 0,0 0 0 0 0,-1 1 0 0 0,1-1 0 0 0,0 1 0 0 0,-1-1 0 0 0,1 0 0 0 0,0 1 0 0 0,-1-1 0 0 0,1 1 0 0 0,-1-1 0 0 0,1 1 0 0 0,-1 0 0 0 0,1-1 0 0 0,0 2 0 0 0,0-1 0 0 0,11 11 166 0 0,-2 1 0 0 0,1 0 0 0 0,-1 0 0 0 0,-1 1-1 0 0,13 27 1 0 0,10 15 223 0 0,-19-35-173 0 0,-9-15-169 0 0,-1 1 0 0 0,1-1 0 0 0,0 0 0 0 0,0 0 0 0 0,1 0 0 0 0,0-1 0 0 0,0 1-1 0 0,0-1 1 0 0,1-1 0 0 0,10 8 0 0 0,-15-11-110 0 0,0-1 1 0 0,0 1-1 0 0,0-1 0 0 0,0 0 0 0 0,0 0 1 0 0,0 0-1 0 0,0 0 0 0 0,0 0 1 0 0,1 0-1 0 0,-1 0 0 0 0,0 0 0 0 0,0 0 1 0 0,0 0-1 0 0,0 0 0 0 0,0-1 0 0 0,0 1 1 0 0,0 0-1 0 0,0-1 0 0 0,0 1 1 0 0,0-1-1 0 0,0 1 0 0 0,0-1 0 0 0,0 1 1 0 0,-1-1-1 0 0,1 0 0 0 0,0 0 1 0 0,0 1-1 0 0,-1-1 0 0 0,2-1 0 0 0,1-2-606 0 0,-1 1-1 0 0,1 0 0 0 0,-1-1 0 0 0,0 1 0 0 0,0-1 0 0 0,1-4 1 0 0,1-5-4526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1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43 478 3887 0 0,'0'0'298'0'0,"1"1"-198"0"0,3 0 365 0 0,0 1 1 0 0,0 0-1 0 0,0-1 1 0 0,0 0-1 0 0,0 0 1 0 0,0 0-1 0 0,1 0 1 0 0,-1-1-1 0 0,0 1 1 0 0,0-1-1 0 0,1 0 1 0 0,6-1-1 0 0,-9 0-259 0 0,1 0 0 0 0,-1 1 0 0 0,1-1 0 0 0,-1 0 0 0 0,1 0 0 0 0,-1 0-1 0 0,1-1 1 0 0,-1 1 0 0 0,0-1 0 0 0,1 1 0 0 0,-1-1 0 0 0,0 0 0 0 0,0 0 0 0 0,-1 0 0 0 0,1 0 0 0 0,0 0-1 0 0,0 0 1 0 0,-1 0 0 0 0,0 0 0 0 0,1-1 0 0 0,0-2 0 0 0,2-8 74 0 0,0 0 1 0 0,-1-1 0 0 0,0 1-1 0 0,-1-1 1 0 0,-1 0-1 0 0,0 1 1 0 0,-1-1-1 0 0,0 0 1 0 0,-3-18-1 0 0,1 23-176 0 0,1 0 0 0 0,-1 0-1 0 0,-1 1 1 0 0,-5-15-1 0 0,6 20-85 0 0,1 0-1 0 0,0 0 0 0 0,-1 0 0 0 0,0 1 0 0 0,1-1 1 0 0,-1 0-1 0 0,0 1 0 0 0,0-1 0 0 0,-1 1 0 0 0,1 0 1 0 0,0 0-1 0 0,-1 0 0 0 0,1 0 0 0 0,-1 0 0 0 0,0 0 1 0 0,-3-1-1 0 0,4 2-4 0 0,-1 1-1 0 0,1 0 1 0 0,-1 0 0 0 0,1 0 0 0 0,-1 0 0 0 0,1 0-1 0 0,-1 0 1 0 0,1 0 0 0 0,-1 1 0 0 0,1 0 0 0 0,0-1-1 0 0,-1 1 1 0 0,1 0 0 0 0,0 0 0 0 0,-1 0 0 0 0,1 0-1 0 0,0 0 1 0 0,0 1 0 0 0,0-1 0 0 0,0 1 0 0 0,0-1-1 0 0,0 1 1 0 0,1 0 0 0 0,-1 0 0 0 0,-1 2 0 0 0,-2 2 5 0 0,1 0 0 0 0,-1 0 1 0 0,1 0-1 0 0,1 1 1 0 0,-1-1-1 0 0,1 1 0 0 0,-3 9 1 0 0,1 1 229 0 0,1 1 1 0 0,1 0-1 0 0,0 0 1 0 0,1 0-1 0 0,1 1 1 0 0,3 33-1 0 0,-2-45-57 0 0,1 0 0 0 0,0 1 0 0 0,1-1 0 0 0,0 0 0 0 0,0 0 0 0 0,0 0 0 0 0,1 0 0 0 0,0 0 0 0 0,1 0 0 0 0,-1-1 0 0 0,1 0 0 0 0,0 1 0 0 0,1-2 0 0 0,0 1 0 0 0,-1 0 0 0 0,2-1 0 0 0,-1 0 0 0 0,1 0 0 0 0,9 6-1 0 0,-9-8-74 0 0,-1-1-1 0 0,0 0 1 0 0,1 0-1 0 0,-1 0 0 0 0,1-1 1 0 0,0 0-1 0 0,-1 0 1 0 0,1 0-1 0 0,0-1 0 0 0,0 0 1 0 0,0 0-1 0 0,-1 0 1 0 0,1-1-1 0 0,11-2 0 0 0,6-3 88 0 0,-1-1 0 0 0,29-12-1 0 0,-42 16-113 0 0,6-5 2 0 0,-1 0-1 0 0,0 0 0 0 0,-1-1 1 0 0,1-1-1 0 0,-2 0 0 0 0,1-1 1 0 0,-1 0-1 0 0,-1-1 0 0 0,0-1 0 0 0,11-17 1 0 0,-9 10-16 0 0,-1-1 1 0 0,-1 0 0 0 0,0-1 0 0 0,-2 0-1 0 0,-1 0 1 0 0,0-1 0 0 0,-2 0-1 0 0,5-32 1 0 0,-10 44-62 0 0,0 1-1 0 0,-1-1 1 0 0,0 1 0 0 0,0 0-1 0 0,-1-1 1 0 0,-4-18 0 0 0,4 23-15 0 0,-1 0 1 0 0,0 0-1 0 0,0 0 0 0 0,0 0 1 0 0,-1 0-1 0 0,0 0 1 0 0,0 1-1 0 0,-1-1 0 0 0,1 1 1 0 0,-1 0-1 0 0,0 0 1 0 0,-7-6-1 0 0,9 9 1 0 0,-1 0 0 0 0,0 0 0 0 0,0 0 0 0 0,0 1 0 0 0,0-1 0 0 0,0 0 0 0 0,0 1 0 0 0,-4-1 0 0 0,-8 0 0 0 0,11 4 0 0 0,2-1 0 0 0,-3 1 0 0 0,0 1 0 0 0,0-1 0 0 0,0 1 0 0 0,1 0 0 0 0,-1 1 0 0 0,1-1 0 0 0,0 1 0 0 0,0 0 0 0 0,0 0 0 0 0,0 0 0 0 0,1 0 0 0 0,-1 0 0 0 0,1 1 0 0 0,0 0 0 0 0,1 0 0 0 0,-1 0 0 0 0,1 0 0 0 0,-2 6 0 0 0,-1 3 0 0 0,0 1 0 0 0,2-1 0 0 0,0 1 0 0 0,0 0 0 0 0,0 23 0 0 0,3-23 3 0 0,1 0 0 0 0,0 0 0 0 0,1-1 0 0 0,1 1 0 0 0,0-1 0 0 0,8 21 0 0 0,-7-25 78 0 0,0-1-1 0 0,1 0 1 0 0,7 12-1 0 0,-10-19-30 0 0,0 1 0 0 0,0 0-1 0 0,0-1 1 0 0,0 1 0 0 0,0-1-1 0 0,1 0 1 0 0,-1 0 0 0 0,1 0-1 0 0,-1 0 1 0 0,1 0-1 0 0,0 0 1 0 0,0-1 0 0 0,0 1-1 0 0,4 1 1 0 0,-5-3-27 0 0,-1 0-1 0 0,1 0 0 0 0,0 1 1 0 0,-1-1-1 0 0,1 0 1 0 0,0-1-1 0 0,-1 1 1 0 0,1 0-1 0 0,-1 0 1 0 0,1-1-1 0 0,0 1 1 0 0,-1 0-1 0 0,1-1 1 0 0,-1 0-1 0 0,1 1 1 0 0,-1-1-1 0 0,2-1 1 0 0,0 0-4 0 0,-1 0 0 0 0,0 0 0 0 0,1 0 0 0 0,-1-1 0 0 0,0 1 0 0 0,0-1 0 0 0,-1 1 0 0 0,3-5 0 0 0,2-4 21 0 0,-2 0 1 0 0,1-1-1 0 0,3-18 0 0 0,-7 27-20 0 0,4-22-6 0 0,0 1 0 0 0,2-50 0 0 0,-7 65-77 0 0,0 1 20 0 0,0 1 1 0 0,1-1-1 0 0,0 0 0 0 0,0 1 1 0 0,4-13-1 0 0,-5 20 42 0 0,0 0-1 0 0,0 0 1 0 0,0-1-1 0 0,0 1 1 0 0,0 0 0 0 0,1-1-1 0 0,-1 1 1 0 0,0 0-1 0 0,0 0 1 0 0,0-1 0 0 0,0 1-1 0 0,0 0 1 0 0,1 0-1 0 0,-1 0 1 0 0,0-1 0 0 0,0 1-1 0 0,0 0 1 0 0,0 0-1 0 0,1 0 1 0 0,-1-1 0 0 0,0 1-1 0 0,0 0 1 0 0,1 0-1 0 0,-1 0 1 0 0,0 0 0 0 0,0 0-1 0 0,1 0 1 0 0,-1-1-1 0 0,0 1 1 0 0,1 0 0 0 0,-1 0-1 0 0,0 0 1 0 0,0 0-1 0 0,1 0 1 0 0,-1 0-1 0 0,0 0 1 0 0,0 0 0 0 0,1 0-1 0 0,-1 0 1 0 0,0 1-1 0 0,1-1 1 0 0,-1 0 0 0 0,0 0-1 0 0,0 0 1 0 0,1 0-1 0 0,-1 0 1 0 0,0 0 0 0 0,0 0-1 0 0,1 1 1 0 0,-1-1-1 0 0,0 0 1 0 0,0 0 0 0 0,0 0-1 0 0,1 1 1 0 0,-1-1-1 0 0,0 0 1 0 0,4 3 18 0 0,0 0 1 0 0,0 0-1 0 0,0 0 0 0 0,-1 0 1 0 0,1 0-1 0 0,-1 1 0 0 0,5 5 1 0 0,3 4 99 0 0,7 8-53 0 0,3-3-77 0 0,-7-7-175 0 0,-5-7-2059 0 0,-5-2 2615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7919 0 0,'29'97'2233'0'0,"10"37"5390"0"0,-35-120-5806 0 0,11 24-1 0 0,-7-21-241 0 0,-8-17-1507 0 0,0 1-1 0 0,0-1 1 0 0,0 0-1 0 0,0 1 1 0 0,0-1-1 0 0,0 0 1 0 0,0 1-1 0 0,0-1 1 0 0,0 0-1 0 0,0 1 1 0 0,1-1 0 0 0,-1 0-1 0 0,0 0 1 0 0,0 1-1 0 0,0-1 1 0 0,1 0-1 0 0,-1 1 1 0 0,0-1-1 0 0,0 0 1 0 0,1 0-1 0 0,-1 0 1 0 0,0 1-1 0 0,0-1 1 0 0,1 0-1 0 0,-1 0 1 0 0,0 0 0 0 0,1 0-1 0 0,-1 0 1 0 0,0 0-1 0 0,0 1 1 0 0,1-1-1 0 0,-1 0 1 0 0,0 0-1 0 0,1 0 1 0 0,-1 0-1 0 0,0 0 1 0 0,1 0-1 0 0,0 0 1 0 0,-1-1-17 0 0,1 0 1 0 0,0 0-1 0 0,0 1 1 0 0,0-1-1 0 0,-1 0 1 0 0,1 0-1 0 0,0 0 1 0 0,-1 0-1 0 0,1 0 0 0 0,-1 0 1 0 0,1-2-1 0 0,10-30-31 0 0,-7-12-141 0 0,-3-86 1 0 0,-2 26-718 0 0,1 94 738 0 0,0 1 64 0 0,1 1 0 0 0,-1-1 1 0 0,2 1-1 0 0,-1 0 1 0 0,1 0-1 0 0,4-10 1 0 0,4 26 323 0 0,-4 1-93 0 0,0 0 0 0 0,-1 0 0 0 0,0 1 0 0 0,0 0 0 0 0,-1 0 0 0 0,0 0 1 0 0,4 15-1 0 0,4 8 249 0 0,-3-11 35 0 0,19 32 0 0 0,-24-45-357 0 0,2 0-1 0 0,-1-1 0 0 0,1 0 1 0 0,0 0-1 0 0,0 0 1 0 0,15 11-1 0 0,-19-16-428 0 0,1 0 0 0 0,0-1-1 0 0,0 1 1 0 0,0-1 0 0 0,0 0 0 0 0,0 0-1 0 0,0 0 1 0 0,4 1 0 0 0,-3-1-441 0 0,-1-1-1 0 0,0 0 1 0 0,0 0 0 0 0,0 0 0 0 0,0 0 0 0 0,0-1 0 0 0,1 1 0 0 0,3-2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3223 0 0,'-3'3'285'0'0,"1"0"0"0"0,0 0 0 0 0,0 0 0 0 0,0 0 0 0 0,0 0 0 0 0,1 1-1 0 0,-1-1 1 0 0,1 1 0 0 0,0-1 0 0 0,0 1 0 0 0,0-1 0 0 0,1 1 0 0 0,-1 0 0 0 0,1-1-1 0 0,0 6 1 0 0,-1-4 702 0 0,2-1 0 0 0,-1 1 0 0 0,1-1 0 0 0,-1 1-1 0 0,1-1 1 0 0,0 1 0 0 0,1-1 0 0 0,-1 1 0 0 0,1-1-1 0 0,0 0 1 0 0,0 0 0 0 0,3 4 0 0 0,-2-5-730 0 0,-1 0 1 0 0,1 0-1 0 0,0 0 1 0 0,0-1-1 0 0,1 1 1 0 0,-1-1-1 0 0,0 0 1 0 0,1 0-1 0 0,0 0 1 0 0,-1 0-1 0 0,1-1 0 0 0,0 0 1 0 0,0 1-1 0 0,0-1 1 0 0,0-1-1 0 0,6 2 1 0 0,8-1 240 0 0,-1 0 0 0 0,28-3 0 0 0,-25 1-220 0 0,-14 0-162 0 0,0 1 0 0 0,0 1-1 0 0,0-1 1 0 0,0 1 0 0 0,12 3 0 0 0,-17-4-79 0 0,1 0 0 0 0,-1 1 0 0 0,1 0 0 0 0,-1-1 0 0 0,1 1 0 0 0,-1 0 0 0 0,0-1 0 0 0,1 1 1 0 0,-1 0-1 0 0,0 0 0 0 0,1 0 0 0 0,-1 0 0 0 0,0 0 0 0 0,0 1 0 0 0,0-1 0 0 0,0 0 0 0 0,0 1 0 0 0,0-1 0 0 0,0 0 0 0 0,-1 1 1 0 0,1-1-1 0 0,0 1 0 0 0,-1-1 0 0 0,1 1 0 0 0,-1-1 0 0 0,1 4 0 0 0,-1 2 181 0 0,0 0 0 0 0,-1 0 0 0 0,0 0 0 0 0,0 0-1 0 0,-1 0 1 0 0,1 0 0 0 0,-2 0 0 0 0,1 0 0 0 0,-1-1 0 0 0,0 1 0 0 0,0-1 0 0 0,-7 9 0 0 0,1-2-121 0 0,0-1 1 0 0,-1 0 0 0 0,0-1 0 0 0,-22 18-1 0 0,-44 28-1433 0 0,43-33-1824 0 0,0 1-4394 0 0,9-6-965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4607 0 0,'1'2'354'0'0,"10"25"-541"0"0,-7-16 971 0 0,0-1 1 0 0,0-1-1 0 0,1 1 1 0 0,11 16-1 0 0,-14-24-612 0 0,1 1 0 0 0,-1 0 0 0 0,1-1 0 0 0,-1 0 0 0 0,1 1 0 0 0,0-1 0 0 0,0 0 0 0 0,0 0 0 0 0,0-1 0 0 0,0 1 0 0 0,0-1 0 0 0,1 1 0 0 0,-1-1 0 0 0,1 0 0 0 0,-1 0-1 0 0,0 0 1 0 0,1-1 0 0 0,0 1 0 0 0,3-1 0 0 0,0 0 46 0 0,0-1-1 0 0,1 1 1 0 0,-1-1 0 0 0,0-1-1 0 0,0 1 1 0 0,0-1-1 0 0,7-3 1 0 0,47-24 1017 0 0,-6 3-435 0 0,-50 24-633 0 0,1-1 0 0 0,0 1 1 0 0,0 0-1 0 0,0 1 0 0 0,0-1 0 0 0,0 1 0 0 0,0 1 0 0 0,1-1 0 0 0,-1 1 0 0 0,0 0 0 0 0,7 1 1 0 0,-12-1-68 0 0,0 1 1 0 0,0 0 0 0 0,0 0-1 0 0,-1 0 1 0 0,1 0 0 0 0,0 0-1 0 0,0 0 1 0 0,0 0 0 0 0,-1 0-1 0 0,1 0 1 0 0,-1 0 0 0 0,1 1-1 0 0,-1-1 1 0 0,1 0 0 0 0,-1 0 0 0 0,0 0-1 0 0,1 1 1 0 0,-1 1 0 0 0,0-2-36 0 0,1 6 300 0 0,-1-1 0 0 0,0 1 0 0 0,0 0 0 0 0,0 0 0 0 0,-1-1 0 0 0,0 1 0 0 0,0 0 0 0 0,-1-1 0 0 0,0 1 0 0 0,0-1-1 0 0,-1 1 1 0 0,-4 7 0 0 0,-3 5 486 0 0,-1 0 0 0 0,-20 27 0 0 0,27-41-766 0 0,0 0 0 0 0,-1 0-1 0 0,1 0 1 0 0,-1-1-1 0 0,0 0 1 0 0,0 0-1 0 0,-1 0 1 0 0,1 0-1 0 0,-1-1 1 0 0,0 0-1 0 0,0 0 1 0 0,-10 3 0 0 0,12-5-75 0 0,1 0 1 0 0,-1 0-1 0 0,0-1 1 0 0,0 1-1 0 0,0-1 1 0 0,0 0 0 0 0,0 0-1 0 0,1-1 1 0 0,-1 1-1 0 0,0-1 1 0 0,0 1 0 0 0,0-1-1 0 0,1 0 1 0 0,-1-1-1 0 0,0 1 1 0 0,1-1 0 0 0,-1 1-1 0 0,1-1 1 0 0,-1 0-1 0 0,1-1 1 0 0,0 1-1 0 0,-4-4 1 0 0,2 1-285 0 0,-1-1 0 0 0,1 0 1 0 0,0 0-1 0 0,-5-8 0 0 0,-4-15-6546 0 0,3-1-1927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11831 0 0,'0'1'915'0'0,"20"27"1804"0"0,-2 1 1 0 0,21 46 0 0 0,-17-24-734 0 0,-2 0 1 0 0,14 59 0 0 0,1 5-293 0 0,-14-56-254 0 0,39 80 0 0 0,-52-125-1186 0 0,0 0 0 0 0,1 0 1 0 0,18 20-1 0 0,-22-28-535 0 0,1-1 0 0 0,0 1 1 0 0,0-1-1 0 0,0 0 0 0 0,0-1 0 0 0,1 1 1 0 0,0-1-1 0 0,0-1 0 0 0,12 6 0 0 0,-17-9-339 0 0,3 1 275 0 0</inkml:trace>
  <inkml:trace contextRef="#ctx0" brushRef="#br0" timeOffset="1">1 717 6191 0 0,'2'-1'3803'0'0,"37"-10"3246"0"0,23-6-1111 0 0,-2-3-3939 0 0,-40 12-1600 0 0,1-1 0 0 0,-2 0 0 0 0,35-23 0 0 0,-32 16-429 0 0,-1-1-1 0 0,-1 0 0 0 0,0-2 0 0 0,-2 0 0 0 0,0-1 0 0 0,-1-1 1 0 0,19-30-1 0 0,-23 32-1848 0 0,1 0-4161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72 280 5695 0 0,'11'5'161'0'0,"-9"-3"119"0"0,0-1-1 0 0,0 0 1 0 0,0 1 0 0 0,0-1 0 0 0,0 0 0 0 0,1 0 0 0 0,-1-1 0 0 0,0 1 0 0 0,1 0 0 0 0,-1-1 0 0 0,1 0 0 0 0,-1 1 0 0 0,0-1 0 0 0,1 0 0 0 0,-1 0-1 0 0,1 0 1 0 0,-1-1 0 0 0,1 1 0 0 0,-1 0 0 0 0,0-1 0 0 0,1 0 0 0 0,2-1 0 0 0,-1 1 189 0 0,-1-1 1 0 0,0 0-1 0 0,0 0 0 0 0,0 0 1 0 0,0 0-1 0 0,0 0 1 0 0,0-1-1 0 0,0 0 0 0 0,-1 1 1 0 0,3-5-1 0 0,-1 2-188 0 0,0-1 1 0 0,-1 0-1 0 0,1 0 0 0 0,-1 0 1 0 0,2-8-1 0 0,-1 0-38 0 0,0 0 0 0 0,-1 0 0 0 0,-1 0-1 0 0,1-25 1 0 0,-3 32-187 0 0,0 0-1 0 0,0 0 1 0 0,-1 0-1 0 0,0 0 1 0 0,0 0 0 0 0,-1 0-1 0 0,0 0 1 0 0,0 0-1 0 0,0 0 1 0 0,-6-9-1 0 0,7 13-38 0 0,-1 1-1 0 0,0-1 0 0 0,0 0 0 0 0,0 1 0 0 0,0-1 1 0 0,-1 1-1 0 0,1 0 0 0 0,-1 0 0 0 0,1 0 0 0 0,-1 0 0 0 0,0 0 1 0 0,0 0-1 0 0,0 1 0 0 0,0-1 0 0 0,0 1 0 0 0,0 0 1 0 0,0 0-1 0 0,0 0 0 0 0,0 0 0 0 0,-1 0 0 0 0,1 1 1 0 0,0 0-1 0 0,0 0 0 0 0,-6 0 0 0 0,6 0 4 0 0,-1 0-1 0 0,1 1 1 0 0,-1 0-1 0 0,1 0 0 0 0,-1 0 1 0 0,1 0-1 0 0,-1 0 1 0 0,1 0-1 0 0,0 1 1 0 0,0 0-1 0 0,0 0 1 0 0,-6 4-1 0 0,5-2-12 0 0,0 0 0 0 0,0 0 0 0 0,0 1 0 0 0,0-1 0 0 0,1 1-1 0 0,-1 0 1 0 0,-2 6 0 0 0,0 3 99 0 0,0 0-1 0 0,1 0 0 0 0,1 0 1 0 0,0 0-1 0 0,-2 20 0 0 0,2-10 533 0 0,2-1 0 0 0,0 0 1 0 0,4 44-1 0 0,0-54-321 0 0,0-1 0 0 0,0 0 0 0 0,1 0 0 0 0,0 0 0 0 0,1 0 1 0 0,1-1-1 0 0,0 0 0 0 0,0 0 0 0 0,9 12 0 0 0,-12-19-195 0 0,2 0 0 0 0,-1 0 0 0 0,0-1 0 0 0,1 1 0 0 0,0-1 0 0 0,-1 0 0 0 0,1 0 0 0 0,1 0 0 0 0,-1 0 0 0 0,0-1 1 0 0,1 0-1 0 0,-1 0 0 0 0,1 0 0 0 0,-1 0 0 0 0,1-1 0 0 0,0 1 0 0 0,0-1 0 0 0,0-1 0 0 0,0 1 0 0 0,0-1 0 0 0,6 0 0 0 0,-1 0-28 0 0,-1-1 0 0 0,0 0 0 0 0,0-1 0 0 0,0 0 0 0 0,0 0 1 0 0,0-1-1 0 0,0 0 0 0 0,-1-1 0 0 0,1 1 0 0 0,12-9 0 0 0,-11 5-374 0 0,0-1 0 0 0,0 1 0 0 0,10-13 0 0 0,-5 4-2679 0 0,-1-1-3698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1.1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1 150 6335 0 0,'3'-2'95'0'0,"0"0"0"0"0,0 0 0 0 0,1 1 0 0 0,-1-1 0 0 0,1 1 0 0 0,4-2 0 0 0,10-4 160 0 0,-17 9-171 0 0,1 0-1 0 0,-1 0 0 0 0,0 0 0 0 0,0 0 0 0 0,0 0 0 0 0,0 1 0 0 0,0-1 1 0 0,0 0-1 0 0,-1 1 0 0 0,1 2 0 0 0,2 13 1335 0 0,2 30-1 0 0,-5-36-616 0 0,0 0 1 0 0,2 0-1 0 0,-1 0 1 0 0,2 0-1 0 0,0-1 1 0 0,6 19-1 0 0,28 48 1311 0 0,-16-36-1563 0 0,-2 1-1 0 0,-2 0 0 0 0,16 66 1 0 0,-24-61-367 0 0,-2 0 0 0 0,-2 0 1 0 0,-2 1-1 0 0,-4 58 1 0 0,0-102-133 0 0,1 0 1 0 0,-1 1-1 0 0,0-1 1 0 0,0 0-1 0 0,0 1 1 0 0,-5 8-1 0 0,6-13 2 0 0,-1 0-1 0 0,1 0 1 0 0,-1 0 0 0 0,0 0-1 0 0,1 0 1 0 0,-1 0-1 0 0,0 0 1 0 0,0 0 0 0 0,0 0-1 0 0,0 0 1 0 0,0 0-1 0 0,0 0 1 0 0,0-1 0 0 0,0 1-1 0 0,0 0 1 0 0,0-1 0 0 0,0 1-1 0 0,0-1 1 0 0,-1 0-1 0 0,1 1 1 0 0,0-1 0 0 0,0 0-1 0 0,-1 1 1 0 0,1-1-1 0 0,0 0 1 0 0,0 0 0 0 0,-1 0-1 0 0,1 0 1 0 0,0 0-1 0 0,0-1 1 0 0,-1 1 0 0 0,1 0-1 0 0,0 0 1 0 0,-2-1-1 0 0,-6-3 176 0 0,-1 0 0 0 0,1 0 0 0 0,0-1 0 0 0,1 0 0 0 0,-1-1 0 0 0,1 0-1 0 0,0 0 1 0 0,-7-8 0 0 0,3 3 22 0 0,1-1 0 0 0,1 0 0 0 0,0-1 0 0 0,-11-18 0 0 0,16 23-128 0 0,1 0 0 0 0,0 0 0 0 0,1-1 0 0 0,0 0 0 0 0,0 1 0 0 0,1-1 0 0 0,0 0 0 0 0,0 0 0 0 0,1 0 0 0 0,0-1 0 0 0,1-14 0 0 0,1 13 17 0 0,1 0 0 0 0,0-1 0 0 0,0 1 0 0 0,1 0 0 0 0,0 1 0 0 0,1-1 0 0 0,1 1 0 0 0,-1-1 0 0 0,8-10 0 0 0,12-18 601 0 0,2 1-1 0 0,41-49 1 0 0,-19 26-1667 0 0,-24 28-2515 0 0,2 2-5824 0 0,-10 12 1177 0 0</inkml:trace>
  <inkml:trace contextRef="#ctx0" brushRef="#br0" timeOffset="1">456 1 4319 0 0,'6'6'714'0'0,"-3"-3"-143"0"0,-1 0 0 0 0,0 0 0 0 0,0 1 0 0 0,0-1 0 0 0,-1 0-1 0 0,1 1 1 0 0,-1 0 0 0 0,1-1 0 0 0,0 6 0 0 0,4 37 3782 0 0,-4-31-3081 0 0,6 224 8746 0 0,-8-188-8684 0 0,-4 78 832 0 0,0-65-728 0 0,8 100-1 0 0,5-123-1430 0 0,-3-28-7 0 0,-6-12-66 0 0,1-1-1 0 0,-1 1 1 0 0,1 0-1 0 0,0-1 1 0 0,-1 1 0 0 0,1-1-1 0 0,-1 1 1 0 0,1-1 0 0 0,0 1-1 0 0,0-1 1 0 0,-1 0-1 0 0,1 1 1 0 0,0-1 0 0 0,0 0-1 0 0,0 1 1 0 0,-1-1-1 0 0,1 0 1 0 0,0 0 0 0 0,0 0-1 0 0,0 0 1 0 0,0 0-1 0 0,-1 0 1 0 0,1 0 0 0 0,0 0-1 0 0,0 0 1 0 0,0 0 0 0 0,0 0-1 0 0,-1 0 1 0 0,1-1-1 0 0,0 1 1 0 0,0 0 0 0 0,0-1-1 0 0,-1 1 1 0 0,1-1-1 0 0,0 1 1 0 0,-1-1 0 0 0,1 1-1 0 0,0-1 1 0 0,-1 1-1 0 0,1-1 1 0 0,1-1 0 0 0,1-1-1165 0 0,0-1 0 0 0,0 0 0 0 0,0-1 0 0 0,0 1 0 0 0,4-9-1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74 289 6335 0 0,'0'0'486'0'0,"2"0"-318"0"0,1 1 104 0 0,-1 0 0 0 0,0 0 0 0 0,1-1 1 0 0,-1 1-1 0 0,1-1 0 0 0,-1 0 0 0 0,1 1 1 0 0,-1-1-1 0 0,1 0 0 0 0,-1-1 0 0 0,0 1 1 0 0,1 0-1 0 0,-1-1 0 0 0,1 1 0 0 0,-1-1 1 0 0,0 0-1 0 0,1 0 0 0 0,-1 0 0 0 0,0 0 1 0 0,0 0-1 0 0,1 0 0 0 0,-1-1 0 0 0,0 1 0 0 0,-1-1 1 0 0,1 1-1 0 0,2-3 0 0 0,0 0 136 0 0,-1-1 0 0 0,0 1 1 0 0,1-1-1 0 0,-2 0 0 0 0,1 0 0 0 0,-1 0 0 0 0,1 0 0 0 0,-1 0 0 0 0,-1 0 0 0 0,1 0 0 0 0,0-7 1 0 0,1-4-120 0 0,-1 0 1 0 0,0 1 0 0 0,-2-1 0 0 0,0 0 0 0 0,-2-21 0 0 0,1 31-236 0 0,-1 0 1 0 0,1 0-1 0 0,-1 0 0 0 0,0 0 1 0 0,0 0-1 0 0,-1 1 1 0 0,-4-8-1 0 0,5 10-18 0 0,0 0 1 0 0,0 0-1 0 0,0 0 0 0 0,-1 0 0 0 0,0 1 1 0 0,1-1-1 0 0,-1 1 0 0 0,0 0 1 0 0,0 0-1 0 0,0 0 0 0 0,0 0 1 0 0,-1 0-1 0 0,-4-1 0 0 0,6 2 1 0 0,0 0 1 0 0,-1 1-1 0 0,1-1 0 0 0,0 1 0 0 0,-1-1 1 0 0,1 1-1 0 0,0 0 0 0 0,-1 0 0 0 0,1 0 1 0 0,0 0-1 0 0,-1 0 0 0 0,1 1 0 0 0,0-1 0 0 0,-1 1 1 0 0,1-1-1 0 0,0 1 0 0 0,0 0 0 0 0,-4 2 1 0 0,3-1 73 0 0,0 0 1 0 0,0 0 0 0 0,0 1 0 0 0,1-1-1 0 0,-1 1 1 0 0,1 0 0 0 0,-1 0 0 0 0,1 0 0 0 0,0 0-1 0 0,-3 7 1 0 0,-1 4 324 0 0,1 0-1 0 0,0 1 1 0 0,1-1-1 0 0,-3 26 1 0 0,3-13-1 0 0,1 0 1 0 0,2 51-1 0 0,2-63-152 0 0,1 1-1 0 0,0-1 1 0 0,1 1 0 0 0,0-1 0 0 0,1 0-1 0 0,10 22 1 0 0,-12-33-162 0 0,0 0-1 0 0,0-1 0 0 0,0 1 1 0 0,0-1-1 0 0,1 1 1 0 0,0-1-1 0 0,-1 0 1 0 0,1 0-1 0 0,0 0 1 0 0,1 0-1 0 0,-1-1 0 0 0,0 1 1 0 0,1-1-1 0 0,0 0 1 0 0,-1 0-1 0 0,1 0 1 0 0,7 2-1 0 0,-5-2-34 0 0,-1-1 0 0 0,0 0-1 0 0,1-1 1 0 0,-1 1 0 0 0,1-1-1 0 0,-1 0 1 0 0,1-1 0 0 0,-1 1 0 0 0,1-1-1 0 0,-1 0 1 0 0,0 0 0 0 0,0-1-1 0 0,8-3 1 0 0,0-1-140 0 0,1 0 0 0 0,-2-2-1 0 0,1 1 1 0 0,-1-2 0 0 0,21-18 0 0 0,-13 8-1699 0 0,-1-1 1 0 0,22-28-1 0 0,-41 47 1736 0 0,14-18-2654 0 0,-1-2-3735 0 0,-1-3-1397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4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6623 0 0,'0'2'2312'0'0,"3"19"2228"0"0,12 41-1 0 0,61 156 3608 0 0,-17-57-5397 0 0,-12-17-2059 0 0,135 393 2474 0 0,-182-537-3165 0 0,84 202 0 0 0,-73-181 0 0 0,0-1 0 0 0,1-1 0 0 0,1 0 0 0 0,1-1 0 0 0,0 0 0 0 0,2-1 0 0 0,26 23 0 0 0,-34-33-71 0 0,1-1 0 0 0,-1-1 0 0 0,1 0-1 0 0,11 5 1 0 0,-16-8-35 0 0,1 0 0 0 0,-1 0 0 0 0,1-1 0 0 0,0 0 0 0 0,0 0 1 0 0,-1 0-1 0 0,1 0 0 0 0,0-1 0 0 0,0 0 0 0 0,8-1 0 0 0,-12 1-114 0 0,1 0-1 0 0,-1 0 1 0 0,0-1 0 0 0,1 1 0 0 0,-1-1 0 0 0,0 1 0 0 0,1-1-1 0 0,-1 0 1 0 0,0 0 0 0 0,0 1 0 0 0,0-1 0 0 0,0 0 0 0 0,0 0 0 0 0,0 0-1 0 0,0 0 1 0 0,0 0 0 0 0,0 0 0 0 0,1-2 0 0 0,4-15-6965 0 0,-5-2-1414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4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49 7455 0 0,'-1'-2'89'0'0,"0"-1"0"0"0,-1 1-1 0 0,1 0 1 0 0,0 0-1 0 0,0 0 1 0 0,0-1-1 0 0,1 1 1 0 0,-1-1 0 0 0,0 1-1 0 0,1-3 1 0 0,0 4 16 0 0,0 0 0 0 0,0 0 0 0 0,0 1 0 0 0,0-1 0 0 0,0 0 0 0 0,0 0 0 0 0,0 1 0 0 0,0-1 0 0 0,1 0 0 0 0,-1 0 0 0 0,0 1 1 0 0,1-1-1 0 0,-1 0 0 0 0,1 0 0 0 0,-1 1 0 0 0,0-1 0 0 0,1 0 0 0 0,0 1 0 0 0,-1-1 0 0 0,1 1 0 0 0,-1-1 0 0 0,1 1 0 0 0,0-1 0 0 0,-1 1 0 0 0,1-1 0 0 0,0 1 1 0 0,-1 0-1 0 0,1-1 0 0 0,0 1 0 0 0,0 0 0 0 0,-1 0 0 0 0,1 0 0 0 0,0-1 0 0 0,0 1 0 0 0,0 0 0 0 0,-1 0 0 0 0,1 0 0 0 0,1 0 0 0 0,22-1 3935 0 0,44 3-1 0 0,74 20 2023 0 0,-140-22-6014 0 0,10 2 676 0 0,0 1 1 0 0,0 0 0 0 0,19 9 0 0 0,-28-11-576 0 0,1 1 0 0 0,-1-1 1 0 0,0 1-1 0 0,0 0 0 0 0,-1 1 1 0 0,1-1-1 0 0,0 0 1 0 0,-1 1-1 0 0,1-1 0 0 0,-1 1 1 0 0,0 0-1 0 0,0 0 0 0 0,0 0 1 0 0,0 0-1 0 0,0 0 0 0 0,-1 0 1 0 0,2 5-1 0 0,2 12-103 0 0,0 0 1 0 0,-2 0-1 0 0,0 0 0 0 0,-2 0 0 0 0,0 1 1 0 0,-4 39-1 0 0,-26 121 94 0 0,29-181-140 0 0,-10 46 0 0 0,-4 27 0 0 0,-24 70 0 0 0,36-137 65 0 0,1-4-173 0 0,0 1-1 0 0,1 0 0 0 0,-1-1 1 0 0,0 1-1 0 0,0 0 0 0 0,-1-1 1 0 0,1 1-1 0 0,-1-1 0 0 0,1 1 1 0 0,-1-1-1 0 0,0 0 0 0 0,1 0 1 0 0,-4 3-1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10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14 24575,'0'0'0,"-2"-13"0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16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602 10 24575,'0'0'0,"-8"0"0,-1-1 0,1 0 0,-16-4 0,17 3 0,6 2 0,0 0 0,0-1 0,1 1 0,-1 0 0,0 0 0,0 0 0,0 1 0,1-1 0,-1 0 0,0 0 0,0 0 0,1 1 0,-1-1 0,0 0 0,0 1 0,1-1 0,-1 0 0,0 1 0,1-1 0,-1 1 0,0-1 0,1 1 0,-1-1 0,1 1 0,-1 0 0,1-1 0,-1 2 0,-11 23 0,6-13 0,-8 15 0,-2-1 0,-1-1 0,-1-1 0,-1 0 0,-1-2 0,-1 0 0,-37 29 0,27-27 0,-1-1 0,-1-2 0,-1-1 0,-1-1 0,-50 18 0,77-34 0,4-1 0,-1 0 0,1 0 0,0-1 0,0 0 0,-1 1 0,1-1 0,-1-1 0,1 1 0,-1-1 0,1 0 0,-8 0 0,12 0 0,-1 0 0,1-1 0,0 1 0,0 0 0,-1 0 0,1 0 0,0 0 0,-1 0 0,1 0 0,0-1 0,-1 1 0,1 0 0,0 0 0,0 0 0,0-1 0,-1 1 0,1 0 0,0 0 0,0-1 0,0 1 0,-1 0 0,1-1 0,0 1 0,0 0 0,0 0 0,0-1 0,0 1 0,0 0 0,0-1 0,0 1 0,-1 0 0,1-1 0,6-11 0,13-6 0,-18 16 0,1 1 0,-1 0 0,1 0 0,-1 0 0,1 0 0,0 0 0,-1 1 0,1-1 0,0 0 0,0 1 0,0 0 0,0-1 0,0 1 0,-1 0 0,1 0 0,0 0 0,0 0 0,0 0 0,0 0 0,0 1 0,0-1 0,-1 0 0,4 2 0,6 1 0,7-2 0,-17-1 0,1 0 0,0-1 0,-1 1 0,1 0 0,-1 0 0,1 1 0,0-1 0,-1 0 0,1 1 0,-1-1 0,1 1 0,-1-1 0,1 1 0,-1-1 0,1 1 0,-1 0 0,0 0 0,1 0 0,-1 0 0,0 0 0,2 1 0,-3-1 0,1-1 0,-1 1 0,1-1 0,-1 0 0,1 1 0,-1-1 0,1 0 0,0 0 0,-1 0 0,1 1 0,0-1 0,-1 0 0,1 0 0,-1 0 0,1 0 0,0 0 0,-1 0 0,1 0 0,0 0 0,-1 0 0,1 0 0,0-1 0,-1 1 0,1 0 0,-1 0 0,1-1 0,0 1 0,-1 0 0,1-1 0,-1 1 0,1 0 0,-1-1 0,1 0 0,23-18 0,-19 14 0,3-2 0,-14 10 0,-10 6 0,3-4 0,18-5 0,15-2 0,-20 8 0,0-6 0,-1 0 0,1 1 0,0-1 0,0 1 0,-1-1 0,1 1 0,0-1 0,0 1 0,0-1 0,0 1 0,0-1 0,0 1 0,0-1 0,0 0 0,0 1 0,0-1 0,0 1 0,0-1 0,0 1 0,0-1 0,1 1 0,-1-1 0,0 1 0,0-1 0,0 1 0,1-1 0,-1 0 0,0 1 0,0-1 0,1 0 0,-1 1 0,0-1 0,1 0 0,-1 1 0,1-1 0,0 1 0,80 18 0,-64-12 0,-16-6 0,0-1 0,0 1 0,1 0 0,-1-1 0,0 1 0,0-1 0,0 0 0,0 1 0,1-1 0,-1 0 0,0 1 0,0-1 0,1 0 0,-1 0 0,0 0 0,0 0 0,1 0 0,-1-1 0,0 1 0,0 0 0,1 0 0,-1-1 0,0 1 0,0-1 0,2 0 0,-5 2 0,0 0 0,0 1 0,0-1 0,0 1 0,0-1 0,0 1 0,0 0 0,0 0 0,1 0 0,-1 0 0,1 0 0,0 0 0,-1 1 0,1-1 0,0 0 0,-1 4 0,29-14 0,-18 6 0,-1 0 0,-1 0 0,1 1 0,-1 0 0,9 0 0,-6-3 0,1 0 0,-11 4 0,0 0 0,0 0 0,1 0 0,-1 0 0,0 0 0,0 0 0,0 0 0,1 0 0,-1 0 0,0 0 0,0 0 0,0 0 0,0 0 0,0 0 0,1 0 0,-1 0 0,0 1 0,0-1 0,0 0 0,0 0 0,0 0 0,1 0 0,-1 0 0,0 0 0,0 1 0,0-1 0,0 0 0,0 0 0,0 0 0,0 0 0,0 1 0,0-1 0,0 0 0,0 0 0,0 0 0,0 1 0,0-1 0,0 0 0,0 0 0,0 0 0,0 0 0,0 1 0,0-1 0,0 0 0,0 0 0,0 0 0,0 0 0,0 1 0,0-1 0,0 0 0,0 0 0,-1 0 0,5 0 0,2 0 0,-6 0 0,0 0 0,0 0 0,0 1 0,0-1 0,0 0 0,0 0 0,0 0 0,0 0 0,0 1 0,0-1 0,0 0 0,0 0 0,0 0 0,0 0 0,0 1 0,0-1 0,0 0 0,0 0 0,0 0 0,0 0 0,0 1 0,0-1 0,0 0 0,0 0 0,0 0 0,0 0 0,0 1 0,0-1 0,-1 0 0,1 0 0,0 0 0,0 0 0,0 0 0,0 0 0,0 1 0,0-1 0,-1 0 0,1 0 0,-1 0 0,1 1 0,-1-1 0,1 0 0,0 1 0,-1-1 0,1 1 0,-1-1 0,1 1 0,0-1 0,-1 1 0,1-1 0,0 1 0,0 0 0,-1-1 0,1 1 0,0-1 0,0 1 0,0 0 0,0-1 0,0 1 0,0-1 0,0 1 0,0 0 0,0-1 0,0 1 0,0-1 0,0 2 0,2 6 0,-1-5 0,-1 0 0,1 1 0,-1-1 0,0 0 0,0 0 0,0 1 0,0-1 0,-1 0 0,1 1 0,-1-1 0,0 0 0,0 0 0,0 0 0,0 0 0,-1 0 0,1 0 0,-1 0 0,-3 5 0,4-7 0,0 1 0,0-1 0,0 0 0,1 1 0,-1-1 0,1 1 0,-1-1 0,1 1 0,-1-1 0,1 1 0,0-1 0,-1 1 0,1 0 0,0-1 0,0 1 0,0-1 0,1 1 0,-1 1 0,1-2 0,-1-1 0,1 0 0,-1 0 0,1 0 0,-1 0 0,1 0 0,-1 0 0,1 0 0,-1-1 0,1 1 0,-1 0 0,1 0 0,-1 0 0,1 0 0,-1-1 0,1 1 0,-1 0 0,1-1 0,-1 1 0,0 0 0,1 0 0,-1-1 0,0 1 0,1-1 0,10-9 0,-8 6 0,0 0 0,0 1 0,-1-1 0,0 0 0,0 0 0,0 0 0,0 0 0,1-5 0,-3 8 0,0 1 0,0 0 0,0 0 0,0 0 0,0 0 0,0 0 0,0 0 0,0 0 0,0 0 0,0 0 0,0 0 0,0 0 0,0 0 0,0-1 0,0 1 0,0 0 0,0 0 0,0 0 0,0 0 0,0 0 0,0 0 0,0 0 0,0 0 0,0 0 0,-1 0 0,1 0 0,0 0 0,0 0 0,0 0 0,0 0 0,0 0 0,0-1 0,0 1 0,0 0 0,0 0 0,0 0 0,0 0 0,0 0 0,0 0 0,0 0 0,0 0 0,-1 0 0,1 0 0,0 0 0,0 0 0,0 0 0,0 0 0,0 0 0,0 0 0,0 0 0,0 0 0,0 0 0,0 0 0,-6 3 0,-3 5 0,8-7 0,-5 4 0,1 0 0,0 1 0,0 0 0,0 0 0,1 0 0,-8 13 0,12-18 0,0 0 0,0-1 0,0 1 0,-1 0 0,1-1 0,0 1 0,0 0 0,0 0 0,0-1 0,1 1 0,-1 0 0,0-1 0,0 1 0,0 0 0,0-1 0,1 1 0,-1 0 0,0-1 0,1 1 0,-1 0 0,1-1 0,-1 1 0,0-1 0,1 1 0,-1-1 0,1 1 0,-1-1 0,1 1 0,0-1 0,-1 1 0,1-1 0,0 1 0,0-1 0,0 1 0,0-1 0,-1 1 0,1-1 0,0 1 0,-1 0 0,1-1 0,0 1 0,-1 0 0,1 0 0,-1-1 0,1 1 0,-1 0 0,1 0 0,-1 0 0,0 0 0,1 0 0,-1 0 0,0 0 0,0 0 0,1 0 0,0 27 0,1-1 0,1 1 0,2-1 0,8 28 0,-10-42 0,-1-6 0,1 0 0,0 0 0,0-1 0,0 1 0,0-1 0,1 0 0,0 1 0,1-2 0,-1 1 0,10 9 0,-7-8 0,-6-5 0,0-1 0,0 0 0,0 0 0,0 0 0,0 1 0,0-1 0,-1 1 0,1-1 0,-1 0 0,1 1 0,0 1 0,-1-3 0,0 0 0,0 0 0,0 0 0,0 1 0,0-1 0,0 0 0,0 0 0,0 0 0,0 0 0,0 0 0,0 0 0,0 0 0,0 1 0,0-1 0,0 0 0,-1 0 0,1 0 0,0 0 0,0 0 0,0 0 0,0 0 0,0 0 0,0 0 0,0 1 0,0-1 0,0 0 0,0 0 0,0 0 0,-1 0 0,1 0 0,0 0 0,0 0 0,0 0 0,0 0 0,0 0 0,0 0 0,0 0 0,-1 0 0,1 0 0,0 0 0,0 0 0,0 0 0,0 0 0,0 0 0,-11-5 0,8 3 0,1 0 0,-1-1 0,1 1 0,-1 0 0,1-1 0,0 1 0,0-1 0,0 0 0,0 0 0,1 0 0,-1 0 0,1 0 0,0 0 0,0 0 0,0 0 0,0 0 0,0-1 0,1 1 0,-1 0 0,1-1 0,0-2 0,1 1 0,-1 1 0,1-1 0,0 1 0,0-1 0,0 1 0,1 0 0,-1-1 0,1 1 0,0 0 0,0 0 0,1 0 0,-1 1 0,1-1 0,6-6 0,12-9 0,-15 14 0,0 0 0,0 0 0,-1 0 0,0-1 0,0 0 0,-1 0 0,5-7 0,-39 25 0,26-10 0,-11 5 0,-27 16 0,38-20 0,1-1 0,-1 0 0,1 1 0,0 0 0,0 0 0,0 0 0,1 0 0,-1 0 0,1 1 0,-1-1 0,1 1 0,0-1 0,-2 6 0,4-8 0,0 0 0,0 0 0,0-1 0,0 1 0,0 0 0,0-1 0,0 1 0,0 0 0,0 0 0,1-1 0,-1 1 0,0 0 0,0-1 0,0 1 0,1 0 0,-1-1 0,0 1 0,1-1 0,-1 1 0,1 0 0,-1-1 0,1 1 0,-1-1 0,1 1 0,-1-1 0,1 1 0,-1-1 0,1 0 0,0 1 0,-1-1 0,1 0 0,0 1 0,-1-1 0,1 0 0,0 0 0,-1 0 0,1 1 0,0-1 0,0 0 0,6 1 0,-1 0 0,1 0 0,8 0 0,-9-1 0,98 0 0,7 0 0,-108 0 0,29 4 0,-31-3 0,0-1 0,1 0 0,-1 1 0,0-1 0,1 1 0,-1-1 0,0 1 0,0 0 0,0-1 0,1 1 0,-1 0 0,0 0 0,0 0 0,0 0 0,0 0 0,-1 0 0,1 0 0,0 0 0,1 2 0,-2-2 0,0-1 0,0 1 0,0 0 0,0 0 0,0-1 0,0 1 0,0 0 0,0 0 0,0-1 0,0 1 0,0 0 0,-1-1 0,1 1 0,0 0 0,0-1 0,-1 1 0,1 0 0,-1-1 0,0 1 0,-11 14 0,8-11 0,-189 192-1365,154-162-5461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20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21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24575,'0'0'0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5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0 3567 0 0,'-21'15'278'0'0,"20"-14"-199"0"0,1 0 0 0 0,-1 0 0 0 0,1 0 0 0 0,0 0 0 0 0,-1-1 1 0 0,1 1-1 0 0,0 0 0 0 0,0 0 0 0 0,0 0 0 0 0,-1 0 0 0 0,1 0 0 0 0,0 0 1 0 0,0 0-1 0 0,0 0 0 0 0,1 0 0 0 0,-1 0 0 0 0,0 0 0 0 0,0 0 1 0 0,0 0-1 0 0,1 1 0 0 0,0 1 117 0 0,7 63 4303 0 0,1 12 736 0 0,-3 4-2039 0 0,-2-31-1188 0 0,-4 72-1 0 0,-2-86-1321 0 0,-4 42 987 0 0,-9 78 310 0 0,4-30-990 0 0,4-30-105 0 0,5-64-560 0 0,-3 162 1584 0 0,-2-100-1337 0 0,0 19-175 0 0,2-37-118 0 0,-1 134 117 0 0,3-43-399 0 0,0 47 0 0 0,3-170 0 0 0,4 67 0 0 0,-2 211 0 0 0,-5-119 0 0 0,1-163 0 0 0,-8 58 0 0 0,-2 13 0 0 0,-8 159 0 0 0,6-91 0 0 0,-7 159 0 0 0,-7 70 0 0 0,23-282 0 0 0,3-42 0 0 0,2 52 0 0 0,2-20 0 0 0,-7-15 0 0 0,0 68 0 0 0,5 140 0 0 0,0-298 0 0 0,0 196 0 0 0,1 35 0 0 0,-5 100 0 0 0,-2-146 0 0 0,-4 56 0 0 0,0-34 0 0 0,6-10 0 0 0,-10 297 0 0 0,4-230 0 0 0,-4 70 0 0 0,5-91 0 0 0,10-200 0 0 0,2 0 0 0 0,18 89 0 0 0,-11-104 0 0 0,31 75 0 0 0,-26-75 0 0 0,13 29 0 0 0,-15-43 0 0 0,1 0 0 0 0,2-2 0 0 0,0 1 0 0 0,34 37 0 0 0,-36-47 0 0 0,0-1 0 0 0,1 0 0 0 0,0-1 0 0 0,1 0 0 0 0,21 12 0 0 0,-9-11 0 0 0,1-1 0 0 0,0-1 0 0 0,1-2 0 0 0,0 0 0 0 0,0-3 0 0 0,1 0 0 0 0,32 2 0 0 0,12-3 0 0 0,1-3 0 0 0,122-10 0 0 0,149-39 0 0 0,-234 28 0 0 0,128-21 0 0 0,448-101 0 0 0,-396 90 0 0 0,-247 43 0 0 0,50-4 0 0 0,1 4 0 0 0,0 5 0 0 0,148 14 0 0 0,-191-8 0 0 0,286 33 0 0 0,-178-15 0 0 0,216 32 0 0 0,442 61 0 0 0,-582-81 0 0 0,-21-3 0 0 0,-102-16-978 0 0,238 23-9645 0 0,-278-35 1496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7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245 147 2015 0 0,'5'-6'89'0'0,"0"0"0"0"0,0-1-1 0 0,-1 1 1 0 0,1-1-1 0 0,-2 0 1 0 0,1 0-1 0 0,-1-1 1 0 0,0 1-1 0 0,0-1 1 0 0,-1 1-1 0 0,0-1 1 0 0,0 0 0 0 0,-1 0-1 0 0,0 0 1 0 0,-1 0-1 0 0,0-9 1 0 0,0 17-50 0 0,0-1 1 0 0,0 1-1 0 0,0-1 0 0 0,0 1 1 0 0,0-1-1 0 0,0 0 1 0 0,0 1-1 0 0,0-1 0 0 0,0 1 1 0 0,0-1-1 0 0,-1 1 0 0 0,1-1 1 0 0,0 1-1 0 0,0-1 1 0 0,-1 1-1 0 0,1-1 0 0 0,0 1 1 0 0,-1-1-1 0 0,1 1 1 0 0,0 0-1 0 0,-1-1 0 0 0,1 1 1 0 0,-1-1-1 0 0,1 1 1 0 0,-1 0-1 0 0,0-1 0 0 0,0 1 5 0 0,1 0-1 0 0,-1 0 0 0 0,0 0 1 0 0,0 0-1 0 0,1 0 0 0 0,-1 0 0 0 0,0 0 1 0 0,0 0-1 0 0,0 1 0 0 0,1-1 1 0 0,-1 0-1 0 0,0 0 0 0 0,0 1 1 0 0,1-1-1 0 0,-1 1 0 0 0,0-1 1 0 0,-3 3 118 0 0,0 0 0 0 0,0 0 0 0 0,0 1 0 0 0,-5 6 0 0 0,-5 7 438 0 0,1 1-1 0 0,0 0 1 0 0,-14 30-1 0 0,22-37-104 0 0,0 0 0 0 0,1 0 0 0 0,0 0 0 0 0,1 0 0 0 0,1 1 0 0 0,-1-1 0 0 0,2 1-1 0 0,-1 16 1 0 0,8 136 2639 0 0,-1 56-340 0 0,-7-182-2036 0 0,-2 1 0 0 0,-2-1-1 0 0,-14 51 1 0 0,12-68-426 0 0,-1-1 1 0 0,-1 0-1 0 0,0 0 0 0 0,-2-1 1 0 0,-25 34-1 0 0,26-39-253 0 0,9-11-142 0 0,0-1-1 0 0,-1 0 1 0 0,1 0 0 0 0,0 0-1 0 0,-1 0 1 0 0,0 0 0 0 0,1 0-1 0 0,-5 1 1 0 0,0 1-1208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7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3247 0 0,'0'0'251'0'0,"10"-4"-203"0"0,131-8 8158 0 0,-10 2-1700 0 0,125-25 1847 0 0,-214 30-7387 0 0,106-20 3024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3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11 178 1951 0 0,'7'21'385'0'0,"0"0"-1"0"0,-1 0 0 0 0,4 32 1 0 0,-3-12 1247 0 0,22 114 5829 0 0,-29-127-564 0 0,0-30-5962 0 0,-1-33-283 0 0,-2 0 0 0 0,-11-55 0 0 0,-27-66-695 0 0,36 136 43 0 0,0 0 0 0 0,-3-37 0 0 0,8 55 2 0 0,0 0 1 0 0,0 0-1 0 0,0 0 0 0 0,0 0 1 0 0,1-1-1 0 0,-1 1 0 0 0,1 0 1 0 0,-1 0-1 0 0,1 0 0 0 0,-1 1 1 0 0,1-1-1 0 0,0 0 0 0 0,0 0 1 0 0,0 0-1 0 0,0 0 0 0 0,0 1 1 0 0,1-1-1 0 0,-1 1 0 0 0,0-1 1 0 0,1 1-1 0 0,-1-1 0 0 0,1 1 1 0 0,0 0-1 0 0,-1-1 0 0 0,1 1 1 0 0,0 0-1 0 0,0 0 0 0 0,-1 0 1 0 0,1 1-1 0 0,0-1 0 0 0,3 0 1 0 0,7-2 164 0 0,-1 0 1 0 0,1 1 0 0 0,0 1 0 0 0,16-1-1 0 0,-3 1 664 0 0,3-3 1626 0 0,34-8-1 0 0,-33 4-4207 0 0,0-2-4725 0 0,-15 5-2442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1.5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0 136 11519 0 0,'4'-6'590'0'0,"0"1"0"0"0,1-1 0 0 0,0 1 0 0 0,-1 0 0 0 0,1 0 0 0 0,12-8 1 0 0,37-22 6661 0 0,-21 16-5124 0 0,-19 11-908 0 0,0 1 1 0 0,24-9-1 0 0,-25 11-657 0 0,-12 4-274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57 3079 0 0,'14'-12'227'0'0,"-3"-13"-24"0"0,-10 23-22 0 0,0 1 1 0 0,0-1 0 0 0,1 1-1 0 0,-1 0 1 0 0,0-1 0 0 0,1 1-1 0 0,-1 0 1 0 0,1 0 0 0 0,-1 0-1 0 0,1 0 1 0 0,-1 0 0 0 0,1 0-1 0 0,0 0 1 0 0,-1 1 0 0 0,1-1-1 0 0,0 1 1 0 0,-1-1 0 0 0,1 1-1 0 0,0 0 1 0 0,0 0 0 0 0,0-1-1 0 0,0 1 1 0 0,-1 0 0 0 0,1 1-1 0 0,0-1 1 0 0,0 0 0 0 0,7 3 2971 0 0,10 8-684 0 0,32 24-1 0 0,-42-28-2201 0 0,-1 0 1 0 0,0 0-1 0 0,-1 0 0 0 0,0 1 1 0 0,0 0-1 0 0,7 12 0 0 0,-11-16-199 0 0,-1 1-1 0 0,-1-1 0 0 0,1 1 1 0 0,-1-1-1 0 0,0 1 0 0 0,0-1 1 0 0,0 1-1 0 0,0 0 0 0 0,-1 0 1 0 0,0-1-1 0 0,0 1 0 0 0,0 0 1 0 0,-1 0-1 0 0,0-1 0 0 0,1 1 1 0 0,-2 0-1 0 0,1-1 1 0 0,0 1-1 0 0,-1-1 0 0 0,-3 6 1 0 0,-5 9 345 0 0,0 0 0 0 0,-2 0 1 0 0,-16 19-1 0 0,14-18 47 0 0,-19 23 459 0 0,-17 26 524 0 0,44-60-1229 0 0,1 1 1 0 0,-1 0-1 0 0,2 1 1 0 0,-1-1 0 0 0,-3 15-1 0 0,8-22-213 0 0,-1-1 0 0 0,1 1 0 0 0,-1 0 0 0 0,1-1 0 0 0,0 1 0 0 0,0 0 0 0 0,0-1 0 0 0,1 1 0 0 0,-1-1 0 0 0,1 1 0 0 0,-1-1-1 0 0,1 1 1 0 0,0-1 0 0 0,0 1 0 0 0,1 2 0 0 0,1-1 0 0 0,-1 0-1 0 0,1 0 0 0 0,0-1 1 0 0,0 1-1 0 0,0-1 1 0 0,0 0-1 0 0,1 0 0 0 0,3 3 1 0 0,5 2-2 0 0,0-1 0 0 0,0-1 1 0 0,0 0-1 0 0,24 8 0 0 0,-27-11 1 0 0,15 6 0 0 0,36 16 0 0 0,-41-14-2 0 0,-16-7 4 0 0,-1 0 10 0 0,-1-2 27 0 0,0-1 0 0 0,0 1 0 0 0,0 0-1 0 0,0 0 1 0 0,0-1 0 0 0,0 1 0 0 0,-1 0 0 0 0,1 0-1 0 0,-1 0 1 0 0,1 0 0 0 0,-1 0 0 0 0,0 0 0 0 0,1-1 0 0 0,-1 1-1 0 0,0 0 1 0 0,-1 0 0 0 0,1 0 0 0 0,0 0 0 0 0,0 0-1 0 0,-1 0 1 0 0,1 0 0 0 0,-1 0 0 0 0,0 0 0 0 0,0-1 0 0 0,1 1-1 0 0,-1 0 1 0 0,0 0 0 0 0,0-1 0 0 0,-1 1 0 0 0,1-1 0 0 0,-3 3-1 0 0,-4 5 370 0 0,0-1 0 0 0,0-1 0 0 0,-1 0 0 0 0,-12 8-1 0 0,15-12-171 0 0,-18 13 219 0 0,0-1 0 0 0,-2-1-1 0 0,0-1 1 0 0,0-1 0 0 0,-1-2-1 0 0,-1-1 1 0 0,-47 10 0 0 0,67-18-435 0 0,1 0 1 0 0,0-1-1 0 0,-1 0 1 0 0,1 0-1 0 0,-1-1 1 0 0,-9-2-1 0 0,15 3-111 0 0,1-1 1 0 0,-1 1-1 0 0,0-1 0 0 0,1 1 1 0 0,-1-1-1 0 0,1 0 0 0 0,-1 0 1 0 0,1 0-1 0 0,-1 0 0 0 0,1 0 1 0 0,-1 0-1 0 0,1 0 0 0 0,0 0 1 0 0,-2-2-1 0 0,3 2-104 0 0,-1 0 0 0 0,1 0-1 0 0,-1 0 1 0 0,1 0 0 0 0,0 0 0 0 0,-1-1-1 0 0,1 1 1 0 0,0 0 0 0 0,0 0 0 0 0,0 0-1 0 0,0 0 1 0 0,0-1 0 0 0,0 1 0 0 0,0 0-1 0 0,0 0 1 0 0,1 0 0 0 0,-1 0 0 0 0,0-1-1 0 0,1 1 1 0 0,-1 0 0 0 0,1 0 0 0 0,-1 0-1 0 0,2-1 1 0 0,9-15-6674 0 0,5-5-1766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7487 0 0,'7'30'910'0'0,"-5"-20"243"0"0,0 0 0 0 0,2 20 1 0 0,-4 7 2912 0 0,-9 71 1 0 0,-17 37-50 0 0,9-55-1788 0 0,3 23-659 0 0,14-63-4866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42 5783 0 0,'2'-2'227'0'0,"0"-1"-1"0"0,-1 0 1 0 0,1 1-1 0 0,0-1 0 0 0,1 1 1 0 0,-1 0-1 0 0,0 0 1 0 0,1 0-1 0 0,-1 0 0 0 0,1 0 1 0 0,0 0-1 0 0,-1 1 1 0 0,5-2-1 0 0,-2 0 479 0 0,1 2 0 0 0,0-1 0 0 0,-1 1 0 0 0,1-1 0 0 0,0 2-1 0 0,9-2 1 0 0,6 3 905 0 0,-1 0 0 0 0,1 1 0 0 0,21 6-1 0 0,-34-7-1704 0 0,8 2 635 0 0,13 3 989 0 0,40 12 0 0 0,-61-16-1337 0 0,0 1 0 0 0,0 1 0 0 0,-1-1 1 0 0,1 1-1 0 0,-1 1 0 0 0,0-1 0 0 0,0 1 1 0 0,0 0-1 0 0,10 11 0 0 0,-13-10-36 0 0,1 0-1 0 0,-1 0 1 0 0,0 0-1 0 0,-1 0 0 0 0,1 1 1 0 0,-1 0-1 0 0,-1-1 1 0 0,1 1-1 0 0,-1 0 1 0 0,0 0-1 0 0,-1 1 1 0 0,1-1-1 0 0,-2 0 1 0 0,1 0-1 0 0,-1 1 1 0 0,0-1-1 0 0,0 0 1 0 0,-1 1-1 0 0,0-1 1 0 0,0 0-1 0 0,-1 0 1 0 0,-4 13-1 0 0,-13 29 723 0 0,-3-1 0 0 0,-53 88 1 0 0,37-70-530 0 0,0-5-258 0 0,-2-1 0 0 0,-3-2 1 0 0,-3-2-1 0 0,-67 64 0 0 0,37-40-1231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0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19 5351 0 0,'0'0'480'0'0,"-34"-18"-384"0"0,36 22-96 0 0,-2 2 0 0 0,0 1-288 0 0,1 1-1232 0 0,3-1-280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1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6335 0 0,'-3'4'560'0'0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1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394 123 6127 0 0,'4'-6'120'0'0,"-1"-1"1"0"0,0 1-1 0 0,-1-1 0 0 0,1 0 0 0 0,-2 0 0 0 0,3-11 0 0 0,-3 15 142 0 0,-1-1 1 0 0,1 1 0 0 0,-1 0 0 0 0,0 0-1 0 0,0 0 1 0 0,0 0 0 0 0,-1 0-1 0 0,1 0 1 0 0,-1-1 0 0 0,1 1 0 0 0,-1 0-1 0 0,0 0 1 0 0,0 1 0 0 0,-1-1 0 0 0,1 0-1 0 0,-1 0 1 0 0,-1-3 0 0 0,2 5-151 0 0,0 1 1 0 0,0-1 0 0 0,-1 0 0 0 0,1 1 0 0 0,0-1 0 0 0,0 1-1 0 0,0-1 1 0 0,0 1 0 0 0,-1-1 0 0 0,1 1 0 0 0,0 0 0 0 0,0 0-1 0 0,-1 0 1 0 0,1 0 0 0 0,0 0 0 0 0,-1 0 0 0 0,1 0-1 0 0,0 0 1 0 0,0 0 0 0 0,-1 0 0 0 0,1 1 0 0 0,0-1 0 0 0,0 1-1 0 0,-2 0 1 0 0,-3 1 176 0 0,1 0 0 0 0,-1 1 0 0 0,-8 4 0 0 0,2 2-149 0 0,1 1 0 0 0,0 0 0 0 0,0 0 1 0 0,1 1-1 0 0,0 0 0 0 0,1 1 0 0 0,0 0 1 0 0,1 0-1 0 0,1 1 0 0 0,-8 16 0 0 0,10-16-51 0 0,0 0-1 0 0,1 0 1 0 0,0 0-1 0 0,1 1 1 0 0,1-1-1 0 0,0 1 0 0 0,0 0 1 0 0,2 0-1 0 0,0-1 1 0 0,2 16-1 0 0,4 14 670 0 0,21 78 0 0 0,-15-78-196 0 0,9 69 1 0 0,-18-74 163 0 0,-1 0 0 0 0,-3 0 0 0 0,0 0 0 0 0,-10 52 0 0 0,7-68-371 0 0,-1 1-1 0 0,-2-1 0 0 0,0 0 0 0 0,-1-1 0 0 0,-1 0 1 0 0,-1 0-1 0 0,0 0 0 0 0,-22 28 0 0 0,18-32-202 0 0,-1-1 0 0 0,0-1 1 0 0,-20 15-1 0 0,-2 2-522 0 0,7-8-1054 0 0,8-12-5707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2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6303 0 0,'1'3'3564'0'0,"-1"-3"-3509"0"0,12 1 1484 0 0,16-2 267 0 0,324-16 7461 0 0,-113 6-1186 0 0,-80 1-5929 0 0,-136 9-2152 0 0,-1-2 0 0 0,1 0 0 0 0,-1-2 0 0 0,25-7 0 0 0,-44 11 0 0 0,-1 0 0 0 0,1-1 0 0 0,0 1 0 0 0,-1 0 0 0 0,1-1 0 0 0,0 1 0 0 0,-1-1 0 0 0,0 0 0 0 0,1 0 0 0 0,-1 0 0 0 0,3-4 0 0 0,-4 2-1456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2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1 243 7455 0 0,'13'2'2067'0'0,"-12"-1"-1753"0"0,0-1 1 0 0,0 0-1 0 0,1 1 0 0 0,-1-1 1 0 0,0 0-1 0 0,0 0 1 0 0,0 0-1 0 0,1 0 1 0 0,-1 0-1 0 0,0 0 0 0 0,0 0 1 0 0,0 0-1 0 0,0 0 1 0 0,1 0-1 0 0,0-1 1 0 0,2-1 109 0 0,0 0 1 0 0,0 0 0 0 0,0 0 0 0 0,0 1-1 0 0,0 0 1 0 0,0 0 0 0 0,1 0-1 0 0,5-1 1 0 0,1 0 153 0 0,0 0 0 0 0,0-1 0 0 0,-1 0-1 0 0,13-6 1 0 0,24-7 941 0 0,37-9 585 0 0,14-2-264 0 0,101-15 173 0 0,2 10 1 0 0,218-7-1 0 0,-29 21-2013 0 0,-306 11 0 0 0,16 0 0 0 0,-93 7 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3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15 901 3823 0 0,'0'0'1099'0'0,"-4"-7"476"0"0,1-6-1052 0 0,0 0 0 0 0,1 0 1 0 0,1 0-1 0 0,0 0 0 0 0,1 0 0 0 0,0 0 1 0 0,3-16-1 0 0,-2 13-229 0 0,2-64 511 0 0,-3 39 448 0 0,12-76-1 0 0,10-10 690 0 0,-16 102-1697 0 0,0-1 0 0 0,2 1 1 0 0,1 1-1 0 0,16-33 0 0 0,3-3 375 0 0,-15 31 91 0 0,18-32 0 0 0,-26 53-448 0 0,0 1 0 0 0,1-1 0 0 0,0 1 0 0 0,0 0 0 0 0,0 0-1 0 0,1 0 1 0 0,0 1 0 0 0,11-7 0 0 0,-13 10-118 0 0,0 1 0 0 0,0 0-1 0 0,0 0 1 0 0,1 0 0 0 0,-1 1-1 0 0,1-1 1 0 0,-1 2-1 0 0,1-1 1 0 0,-1 0 0 0 0,1 1-1 0 0,-1 0 1 0 0,1 0 0 0 0,10 3-1 0 0,-11-2 39 0 0,0 0-1 0 0,1 1 0 0 0,-1 0 0 0 0,0 0 0 0 0,8 5 0 0 0,10 4 245 0 0,-13-6-177 0 0,-1 0 0 0 0,1 1-1 0 0,-1 0 1 0 0,-1 0-1 0 0,12 11 1 0 0,-15-13-202 0 0,-1 1 0 0 0,1 1 1 0 0,-1-1-1 0 0,0 1 0 0 0,-1-1 0 0 0,0 1 1 0 0,0 0-1 0 0,0 1 0 0 0,3 7 0 0 0,0 7 166 0 0,6 32-1 0 0,23 200 563 0 0,-32-213-583 0 0,0-6-29 0 0,-1 1-1 0 0,-2-1 1 0 0,-5 36 0 0 0,-3-7 31 0 0,-11 57 127 0 0,14-97-276 0 0,-1-1-1 0 0,-1 1 1 0 0,-11 24 0 0 0,16-43-27 0 0,0 0 0 0 0,0 1-1 0 0,-1-1 1 0 0,0 0 0 0 0,1-1 0 0 0,-2 1-1 0 0,1 0 1 0 0,0-1 0 0 0,-1 0 0 0 0,1 0-1 0 0,-1 0 1 0 0,0 0 0 0 0,0 0 0 0 0,-6 2-1 0 0,3-2 17 0 0,1-1 0 0 0,-1 1 0 0 0,0-2 0 0 0,0 1 0 0 0,1-1 0 0 0,-1 0 0 0 0,0 0 0 0 0,0-1 0 0 0,-8 0 0 0 0,1-1 1 0 0,0-1-1 0 0,0-1 1 0 0,1 0 0 0 0,-1 0-1 0 0,1-1 1 0 0,0-1 0 0 0,0 0 0 0 0,0-1-1 0 0,-16-10 1 0 0,23 11-35 0 0,0 1-1 0 0,-1-1 1 0 0,2 0-1 0 0,-1 0 1 0 0,1 0-1 0 0,-1-1 1 0 0,2 0-1 0 0,-1 0 1 0 0,-4-7-1 0 0,7 10 4 0 0,1-1 0 0 0,-1 1 0 0 0,1-1 0 0 0,-1 1 0 0 0,1-1 0 0 0,0 0 0 0 0,0 1 0 0 0,1-1 0 0 0,-1 0 0 0 0,1 0 0 0 0,0 0-1 0 0,0 1 1 0 0,0-1 0 0 0,1 0 0 0 0,-1 0 0 0 0,1 0 0 0 0,0 1 0 0 0,0-1 0 0 0,3-7 0 0 0,4-5 34 0 0,1-1 1 0 0,1 1-1 0 0,1 1 1 0 0,0 0-1 0 0,1 0 1 0 0,0 1-1 0 0,1 1 1 0 0,25-20-1 0 0,-2 5 362 0 0,1 2 0 0 0,58-30 1 0 0,-80 49-398 0 0,0-1 0 0 0,30-9 0 0 0,-30 15-3501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4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2991 0 0,'2'-1'220'0'0,"19"-5"443"0"0,-1 1 0 0 0,1 1-1 0 0,0 0 1 0 0,0 2-1 0 0,41 0 1 0 0,107 20 7317 0 0,-99-9-4934 0 0,57 10 173 0 0,-111-15-2804 0 0,0 0 0 0 0,-1 1 0 0 0,0 1 0 0 0,0 0 0 0 0,25 15 0 0 0,-33-17-320 0 0,-1 1 0 0 0,0 0 0 0 0,-1 0 0 0 0,1 0 1 0 0,-1 1-1 0 0,0 0 0 0 0,-1 0 0 0 0,1 0 0 0 0,-1 1 0 0 0,-1-1 1 0 0,1 1-1 0 0,-1 0 0 0 0,0 0 0 0 0,0 0 0 0 0,-1 0 0 0 0,0 1 1 0 0,2 13-1 0 0,-2-2 22 0 0,-1 0 0 0 0,0 0 0 0 0,-2 0 0 0 0,0 0-1 0 0,-7 37 1 0 0,5-42-23 0 0,-2-1-1 0 0,1-1 0 0 0,-1 1 0 0 0,-1-1 0 0 0,0 1 0 0 0,-1-2 0 0 0,-1 1 0 0 0,1-1 0 0 0,-2 0 0 0 0,1-1 1 0 0,-2 1-1 0 0,1-2 0 0 0,-1 0 0 0 0,-1 0 0 0 0,0 0 0 0 0,-22 12 0 0 0,26-17-57 0 0,0-1 0 0 0,0 0 0 0 0,0-1 1 0 0,-1 1-1 0 0,1-1 0 0 0,-1-1 0 0 0,1 1 0 0 0,-1-1 0 0 0,0-1 0 0 0,0 1 1 0 0,1-1-1 0 0,-1-1 0 0 0,0 1 0 0 0,1-1 0 0 0,-1-1 0 0 0,0 0 0 0 0,1 0 0 0 0,0 0 1 0 0,-11-5-1 0 0,10 4-25 0 0,-1-1-1 0 0,0-1 1 0 0,1 0 0 0 0,0 0 0 0 0,0 0 0 0 0,0-1-1 0 0,1 0 1 0 0,-9-10 0 0 0,14 13-2 0 0,0 1 1 0 0,0 0-1 0 0,0-1 1 0 0,0 0-1 0 0,1 1 0 0 0,-1-1 1 0 0,1 0-1 0 0,0 0 1 0 0,0 0-1 0 0,0 0 0 0 0,0 0 1 0 0,0-6-1 0 0,1 7 11 0 0,0 0-1 0 0,0-1 1 0 0,0 1-1 0 0,1-1 1 0 0,-1 1-1 0 0,1 0 1 0 0,0-1-1 0 0,0 1 0 0 0,0 0 1 0 0,0 0-1 0 0,0 0 1 0 0,0-1-1 0 0,0 1 1 0 0,1 0-1 0 0,-1 1 1 0 0,1-1-1 0 0,-1 0 1 0 0,5-3-1 0 0,8-7 232 0 0,1-1 0 0 0,1 2 0 0 0,0 0 0 0 0,1 1 1 0 0,0 1-1 0 0,1 0 0 0 0,21-7 0 0 0,-24 11-3071 0 0,0 1 0 0 0,28-4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7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30 5039 0 0,'-43'-28'388'0'0,"43"28"-384"0"0,0 0-1 0 0,0-1 0 0 0,-1 1 0 0 0,1 0 0 0 0,0 0 0 0 0,0 0 0 0 0,0 0 0 0 0,0 0 1 0 0,0 0-1 0 0,0 0 0 0 0,-1 0 0 0 0,1 0 0 0 0,0 0 0 0 0,0 0 0 0 0,0 0 0 0 0,0 0 1 0 0,0 0-1 0 0,0 0 0 0 0,-1 0 0 0 0,1 0 0 0 0,0 0 0 0 0,0 0 0 0 0,0 0 0 0 0,0 0 1 0 0,0 0-1 0 0,0 0 0 0 0,-1 0 0 0 0,1 0 0 0 0,0 0 0 0 0,0 0 0 0 0,0 0 0 0 0,0 0 1 0 0,0 1-1 0 0,0-1 0 0 0,0 0 0 0 0,-1 0 0 0 0,1 0 0 0 0,0 0 0 0 0,0 0 0 0 0,0 8 21 0 0,4 12 8 0 0,-3-15 65 0 0,2 14 894 0 0,0 0 0 0 0,-2 1 0 0 0,0-1 0 0 0,-1 1 1 0 0,-2-1-1 0 0,1 0 0 0 0,-2 1 0 0 0,-1-1 0 0 0,0 0 1 0 0,-1 0-1 0 0,-1-1 0 0 0,-1 0 0 0 0,-1 0 0 0 0,-15 27 1 0 0,22-45-955 0 0,1 1 1 0 0,0-1-1 0 0,-1 1 1 0 0,1 0-1 0 0,0-1 1 0 0,-1 1-1 0 0,1-1 1 0 0,0 1-1 0 0,0 0 1 0 0,0-1-1 0 0,0 1 1 0 0,-1 0-1 0 0,1-1 1 0 0,0 1-1 0 0,0 0 1 0 0,1 0-1 0 0,-1 0-27 0 0,0-1-1 0 0,0 0 1 0 0,0 0-1 0 0,0 1 1 0 0,0-1-1 0 0,1 0 1 0 0,-1 0-1 0 0,0 0 1 0 0,0 1 0 0 0,0-1-1 0 0,1 0 1 0 0,-1 0-1 0 0,0 0 1 0 0,0 0-1 0 0,1 1 1 0 0,-1-1-1 0 0,0 0 1 0 0,0 0-1 0 0,1 0 1 0 0,-1 0-1 0 0,0 0 1 0 0,0 0-1 0 0,1 0 1 0 0,-1 0-1 0 0,0 0 1 0 0,0 0-1 0 0,1 0 1 0 0,1 0 1 0 0,-1 0-1 0 0,1-1 1 0 0,0 1-1 0 0,-1 0 1 0 0,1-1 0 0 0,-1 1-1 0 0,1-1 1 0 0,-1 0 0 0 0,1 0-1 0 0,-1 1 1 0 0,1-1 0 0 0,1-2-1 0 0,41-40 13 0 0,-32 29 48 0 0,26-22-1 0 0,-7 10 209 0 0,-22 17 33 0 0,0 1 1 0 0,0 1-1 0 0,0 0 1 0 0,1 0-1 0 0,0 1 1 0 0,1 0-1 0 0,12-5 1 0 0,4 6 518 0 0,-26 5-741 0 0,0-1 0 0 0,0 1-1 0 0,0 0 1 0 0,0 0 0 0 0,0 0 0 0 0,0 0-1 0 0,0 0 1 0 0,0 0 0 0 0,0 1-1 0 0,0-1 1 0 0,0 0 0 0 0,0 1-1 0 0,0-1 1 0 0,0 0 0 0 0,0 1 0 0 0,0-1-1 0 0,0 1 1 0 0,0-1 0 0 0,0 1-1 0 0,-1 0 1 0 0,1-1 0 0 0,1 2-1 0 0,2 2 1420 0 0,-4-3-1447 0 0,0-1-1 0 0,1 0 1 0 0,-1 0 0 0 0,0 1-1 0 0,0-1 1 0 0,1 0 0 0 0,-1 1-1 0 0,0-1 1 0 0,0 0 0 0 0,0 1-1 0 0,1-1 1 0 0,-1 0 0 0 0,0 1 0 0 0,0-1-1 0 0,0 0 1 0 0,0 1 0 0 0,0-1-1 0 0,0 0 1 0 0,0 1 0 0 0,0-1-1 0 0,0 1 1 0 0,0-1 0 0 0,0 0-1 0 0,0 1 1 0 0,0-1 0 0 0,0 1 0 0 0,0-1-1 0 0,0 0 1 0 0,0 1 0 0 0,0-1-1 0 0,-1 1 1 0 0,-2 14 632 0 0,-1 1-1 0 0,-9 23 1 0 0,-5-6-2986 0 0,15-29 59 0 0,0 1 1 0 0,-1-1 0 0 0,1 0-1 0 0,-8 6 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94 5671 0 0,'7'-6'200'0'0,"0"0"0"0"0,0 1-1 0 0,1-1 1 0 0,0 2 0 0 0,0-1-1 0 0,0 1 1 0 0,9-4-1 0 0,8-1 1702 0 0,30-7 0 0 0,-20 8 349 0 0,0 2 1 0 0,47-3-1 0 0,-49 7-1429 0 0,-1 2-1 0 0,1 2 0 0 0,-1 0 1 0 0,0 3-1 0 0,37 9 0 0 0,-50-9-531 0 0,-1 1 1 0 0,0 1-1 0 0,0 1 0 0 0,0 1 0 0 0,-1 0 0 0 0,-1 1 1 0 0,0 1-1 0 0,0 0 0 0 0,-1 1 0 0 0,0 1 1 0 0,14 16-1 0 0,-25-23-235 0 0,1 0 0 0 0,-1 0 0 0 0,0 1 0 0 0,0-1 0 0 0,-1 1 0 0 0,1 0 0 0 0,-2 0 0 0 0,1 0 0 0 0,-1 1 0 0 0,0-1-1 0 0,-1 0 1 0 0,1 1 0 0 0,-1 0 0 0 0,-1-1 0 0 0,0 1 0 0 0,0-1 0 0 0,0 1 0 0 0,-1 0 0 0 0,0-1 0 0 0,-1 1 0 0 0,1-1 0 0 0,-1 0 0 0 0,-1 1 0 0 0,0-1 0 0 0,0 0 0 0 0,-5 9 0 0 0,2-5 33 0 0,1-1 0 0 0,-2 1 0 0 0,0-2 0 0 0,0 1 0 0 0,0-1 0 0 0,-1 0 0 0 0,-1 0 0 0 0,0-1-1 0 0,0 0 1 0 0,0-1 0 0 0,-1 0 0 0 0,0 0 0 0 0,-1-1 0 0 0,-14 7 0 0 0,9-6-12 0 0,0-1 0 0 0,-1-1 0 0 0,0 0 0 0 0,1-1 0 0 0,-1-1 0 0 0,-1 0 0 0 0,1-1 0 0 0,0-1-1 0 0,-28-2 1 0 0,25-1-13 0 0,0 0-1 0 0,-22-7 0 0 0,34 7 3 0 0,0 0-1 0 0,0-1 1 0 0,0 0-1 0 0,0-1 1 0 0,1 0 0 0 0,-1 0-1 0 0,1 0 1 0 0,-7-6-1 0 0,13 9-29 0 0,-1-1 0 0 0,1 1-1 0 0,-1 0 1 0 0,1-1 0 0 0,0 1-1 0 0,-1-1 1 0 0,1 0 0 0 0,0 1-1 0 0,0-1 1 0 0,0 0 0 0 0,0 0-1 0 0,1 0 1 0 0,-1 1 0 0 0,0-1-1 0 0,1 0 1 0 0,0 0 0 0 0,-1 0-1 0 0,1-3 1 0 0,0 2 9 0 0,0 0 1 0 0,1 0-1 0 0,-1 0 0 0 0,1 0 1 0 0,0 0-1 0 0,0 0 0 0 0,0 0 0 0 0,0 0 1 0 0,0 1-1 0 0,1-1 0 0 0,1-2 1 0 0,3-4 42 0 0,1 1 0 0 0,0 0 1 0 0,0 0-1 0 0,1 1 0 0 0,15-12 1 0 0,7-2-11 0 0,0 2 0 0 0,1 1 0 0 0,1 2 0 0 0,1 1 1 0 0,0 1-1 0 0,1 2 0 0 0,59-13 0 0 0,-60 17-185 0 0,0 0-1164 0 0,64-8 1 0 0,-87 16 692 0 0,1-1 1 0 0,-1 1 0 0 0,0 1-1 0 0,1 0 1 0 0,-1 0-1 0 0,0 1 1 0 0,0 1-1 0 0,0-1 1 0 0,0 2 0 0 0,15 6-1 0 0,3 6-9616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 4255 0 0,'0'0'456'0'0,"-3"-2"464"0"0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3823 0 0,'0'0'408'0'0,"-16"17"5912"0"0,24-15-9104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6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6 9559 0 0,'0'0'735'0'0,"2"-1"-482"0"0,3 0 258 0 0,0 0 0 0 0,0 0 1 0 0,1 1-1 0 0,-1-1 0 0 0,0 1 0 0 0,0 0 0 0 0,1 0 0 0 0,-1 1 0 0 0,0 0 0 0 0,10 2 0 0 0,-7 0-41 0 0,0 0-1 0 0,0 0 0 0 0,0 1 1 0 0,-1 0-1 0 0,0 0 0 0 0,10 8 1 0 0,-6-3-160 0 0,-1 0 0 0 0,0 0 1 0 0,-1 1-1 0 0,0 1 0 0 0,0-1 0 0 0,-1 2 1 0 0,0-1-1 0 0,8 18 0 0 0,-14-23-262 0 0,1 0 0 0 0,-1 1 0 0 0,-1-1 0 0 0,1 1 0 0 0,-1 0 0 0 0,0-1 0 0 0,-1 1 0 0 0,1 0 0 0 0,-1 0 0 0 0,-1-1 0 0 0,1 1 0 0 0,-1 0 0 0 0,0 0 0 0 0,-1-1 0 0 0,-4 13 0 0 0,-1-1 327 0 0,-1 0-1 0 0,0 0 0 0 0,-2-1 1 0 0,-12 18-1 0 0,21-34-351 0 0,1-1 0 0 0,0 1-1 0 0,-1 0 1 0 0,1-1 0 0 0,-1 1 0 0 0,1 0 0 0 0,0-1-1 0 0,0 1 1 0 0,-1 0 0 0 0,1-1 0 0 0,0 1 0 0 0,0 0-1 0 0,0 0 1 0 0,0-1 0 0 0,0 1 0 0 0,0 0 0 0 0,0 0-1 0 0,0 0 1 0 0,0 0-18 0 0,0-1 0 0 0,1 1-1 0 0,-1-1 1 0 0,0 1 0 0 0,0-1 0 0 0,1 0-1 0 0,-1 1 1 0 0,0-1 0 0 0,1 0 0 0 0,-1 1-1 0 0,1-1 1 0 0,-1 0 0 0 0,1 1 0 0 0,-1-1-1 0 0,0 0 1 0 0,1 0 0 0 0,-1 1 0 0 0,1-1-1 0 0,-1 0 1 0 0,1 0 0 0 0,4 1-52 0 0,0 0-1 0 0,0 0 1 0 0,0-1-1 0 0,9 0 1 0 0,1 0 2 0 0,-14 0 40 0 0,0 0 0 0 0,1 0 0 0 0,-1 0 0 0 0,0 1 0 0 0,0-1 0 0 0,0 0 0 0 0,1 1 0 0 0,-1-1 0 0 0,0 1 0 0 0,0-1 0 0 0,0 1 0 0 0,0 0 0 0 0,0 0 0 0 0,0-1 0 0 0,0 1 1 0 0,0 0-1 0 0,0 0 0 0 0,0 0 0 0 0,0 0 0 0 0,-1 0 0 0 0,2 1 0 0 0,-2-1 16 0 0,0 1 0 0 0,1-1-1 0 0,-1 0 1 0 0,0 1 0 0 0,0-1 0 0 0,0 1 0 0 0,0-1 0 0 0,0 0 0 0 0,-1 1-1 0 0,1-1 1 0 0,0 1 0 0 0,-1-1 0 0 0,1 0 0 0 0,-1 1 0 0 0,1-1 0 0 0,-1 0 0 0 0,0 2-1 0 0,-8 13 448 0 0,-1 0 0 0 0,0-1 0 0 0,-1 0 0 0 0,-1-1 0 0 0,-17 17 0 0 0,7-10 738 0 0,-1-1 0 0 0,-36 24 0 0 0,48-37-944 0 0,0-1 1 0 0,-18 8-1 0 0,25-12-211 0 0,-1 0 0 0 0,1-1-1 0 0,0 1 1 0 0,-1-1 0 0 0,1 0 0 0 0,0-1 0 0 0,-1 1 0 0 0,1-1 0 0 0,-1 0 0 0 0,-8-1 0 0 0,13 1-45 0 0,-1 0 0 0 0,0 0 1 0 0,0 0-1 0 0,1 0 0 0 0,-1 0 0 0 0,0-1 0 0 0,1 1 0 0 0,-1 0 1 0 0,0-1-1 0 0,1 1 0 0 0,-1 0 0 0 0,1-1 0 0 0,-1 1 0 0 0,1-1 1 0 0,-1 1-1 0 0,1-1 0 0 0,-1 1 0 0 0,1-1 0 0 0,-1 1 0 0 0,1-1 1 0 0,-1 1-1 0 0,1-1 0 0 0,0 0 0 0 0,-1 0 0 0 0,1-1-17 0 0,0 1-1 0 0,0 0 1 0 0,0 0-1 0 0,0 0 1 0 0,0 0-1 0 0,0-1 1 0 0,0 1 0 0 0,0 0-1 0 0,0 0 1 0 0,1 0-1 0 0,-1 0 1 0 0,1 0-1 0 0,0-2 1 0 0,2-3-239 0 0,1 0 0 0 0,-1 1 1 0 0,1 0-1 0 0,6-7 0 0 0,4-2-1664 0 0,2-1-97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6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13535 0 0,'4'3'255'0'0,"0"0"-1"0"0,-1 0 1 0 0,0 0 0 0 0,1 0-1 0 0,-1 1 1 0 0,-1 0-1 0 0,1-1 1 0 0,0 1-1 0 0,-1 0 1 0 0,0 0-1 0 0,0 0 1 0 0,0 1-1 0 0,1 5 1 0 0,2 7 1473 0 0,-1 0-1 0 0,1 21 1 0 0,-3-25-974 0 0,6 70 3157 0 0,-4 109 0 0 0,-4-145-3253 0 0,-2 7-58 0 0,0 23-57 0 0,3-66-596 0 0,0-1-1 0 0,0 0 0 0 0,1 1 0 0 0,1-1 0 0 0,3 12 0 0 0,-5-20-107 0 0,0 0 0 0 0,0 0 0 0 0,0 0 0 0 0,0 0 0 0 0,0 0 0 0 0,1 0 0 0 0,-1 0 0 0 0,3 2 0 0 0,-2-2-761 0 0,-1-2 769 0 0,-1 0-1 0 0,0 0 0 0 0,1 0 1 0 0,-1 1-1 0 0,1-1 0 0 0,-1 0 1 0 0,1 0-1 0 0,-1 0 0 0 0,1 0 1 0 0,-1 0-1 0 0,0 0 0 0 0,1 0 1 0 0,-1 0-1 0 0,1 0 0 0 0,-1 0 1 0 0,1 0-1 0 0,-1 0 0 0 0,1 0 1 0 0,-1 0-1 0 0,0 0 0 0 0,1-1 1 0 0,-1 1-1 0 0,1 0 0 0 0,-1 0 1 0 0,1-1-1 0 0,-1 1 0 0 0,0 0 1 0 0,1 0-1 0 0,1-3-1076 0 0,-2 2 1077 0 0,0 1-1 0 0,1 0 0 0 0,-1-1 1 0 0,0 0-1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7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 2071 0 0,'2'-3'185'0'0,"0"0"0"0"0,0 0 0 0 0,-1 1 0 0 0,1-1 0 0 0,1-6 0 0 0,4-4 2844 0 0,-3 10-2301 0 0,-1 0 1 0 0,0 0-1 0 0,1 0 0 0 0,0 1 0 0 0,-1-1 1 0 0,1 1-1 0 0,0 0 0 0 0,0 0 0 0 0,1 0 1 0 0,-1 1-1 0 0,0-1 0 0 0,0 1 1 0 0,1 0-1 0 0,4 0 0 0 0,7-1 573 0 0,1 1 1 0 0,24 0-1 0 0,82 15 2529 0 0,-89-9-3302 0 0,-25-4-323 0 0,0 1 0 0 0,0 0 0 0 0,0 1-1 0 0,0 0 1 0 0,-1 0 0 0 0,1 1 0 0 0,-1 0-1 0 0,15 10 1 0 0,-21-12-57 0 0,0 0 0 0 0,-1 0-1 0 0,1 0 1 0 0,0 0 0 0 0,-1 0 0 0 0,1 0-1 0 0,-1 0 1 0 0,0 0 0 0 0,0 0 0 0 0,0 1 0 0 0,0-1-1 0 0,0 1 1 0 0,0-1 0 0 0,-1 0 0 0 0,1 1-1 0 0,-1-1 1 0 0,1 1 0 0 0,-1 0 0 0 0,0-1 0 0 0,0 1-1 0 0,0-1 1 0 0,-1 1 0 0 0,0 4 0 0 0,-1 2 215 0 0,0 0 1 0 0,-1 0 0 0 0,0 0 0 0 0,-9 16-1 0 0,-26 39-319 0 0,-2-2 0 0 0,-64 77 0 0 0,-12 16-13 0 0,96-127-45 0 0,7-11-29 0 0,1 2-1 0 0,-18 35 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7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3711 0 0,'3'5'530'0'0,"1"-6"247"0"0,249-64 10850 0 0,-75 27-6539 0 0,306-24 1 0 0,-120 62-2237 0 0,0 32-814 0 0,215 55-1009 0 0,-510-76-1003 0 0,29 6-26 0 0,213 40 0 0 0,-293-53 0 0 0,1-1 0 0 0,-1-1 0 0 0,21 1 0 0 0,-33-4-91 0 0,-7-1-378 0 0,-21-17-915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8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40 2759 0 0,'0'-2'41'0'0,"1"0"0"0"0,0 0-1 0 0,0 0 1 0 0,1 0-1 0 0,-1 0 1 0 0,0 0-1 0 0,1 0 1 0 0,-1 1-1 0 0,1-1 1 0 0,-1 1-1 0 0,1-1 1 0 0,0 1-1 0 0,-1-1 1 0 0,1 1-1 0 0,0 0 1 0 0,0 0 0 0 0,0 0-1 0 0,3-1 1 0 0,0 0 215 0 0,-1 1 1 0 0,0-1 0 0 0,1 1 0 0 0,-1 0 0 0 0,1 0-1 0 0,-1 1 1 0 0,1-1 0 0 0,4 1 0 0 0,5 2 646 0 0,-1 0 0 0 0,0 0 0 0 0,0 1 1 0 0,-1 1-1 0 0,1 0 0 0 0,19 10 0 0 0,69 44 3503 0 0,-67-38-3385 0 0,-7-4-365 0 0,-1 1-1 0 0,-1 1 1 0 0,-1 1-1 0 0,0 1 1 0 0,-2 2 0 0 0,31 36-1 0 0,-48-51-510 0 0,0 0 0 0 0,-1 0 0 0 0,0 0 0 0 0,-1 1 0 0 0,0-1 0 0 0,0 1 0 0 0,0 0 0 0 0,-1 0 0 0 0,0 0 0 0 0,-1 1 1 0 0,0-1-1 0 0,0 0 0 0 0,0 0 0 0 0,-1 1 0 0 0,-1-1 0 0 0,0 0 0 0 0,0 1 0 0 0,0-1 0 0 0,-1 0 0 0 0,0 0 0 0 0,-5 11 0 0 0,3-8 2 0 0,-1 0 0 0 0,0 0 0 0 0,-1 0 0 0 0,0-1 0 0 0,-1 0 0 0 0,0 0 0 0 0,-1-1 0 0 0,0 0 0 0 0,0 0 0 0 0,-1-1 0 0 0,0 0 0 0 0,0-1 0 0 0,-1 0 0 0 0,-12 7 0 0 0,6-6-112 0 0,-1-1-1 0 0,1-1 1 0 0,-2 0-1 0 0,1-2 1 0 0,0 0-1 0 0,-1 0 1 0 0,0-2-1 0 0,0 0 1 0 0,0-1 0 0 0,0-1-1 0 0,0-1 1 0 0,0 0-1 0 0,0-1 1 0 0,1-1-1 0 0,-1-1 1 0 0,1-1-1 0 0,-1 0 1 0 0,1-1-1 0 0,1-1 1 0 0,-1 0 0 0 0,-27-18-1 0 0,41 23-34 0 0,1 0 0 0 0,-1 0 0 0 0,1 0 0 0 0,-1 0 0 0 0,1 0 0 0 0,0-1 0 0 0,0 1 0 0 0,0-1 0 0 0,0 1 0 0 0,0-1 0 0 0,-1-5 0 0 0,2 7 0 0 0,0-1 0 0 0,1 0 0 0 0,-1 0 0 0 0,1 0 0 0 0,0 0 0 0 0,0 0 0 0 0,0 0 0 0 0,0 0 0 0 0,0 0 0 0 0,0 0 0 0 0,0 1 0 0 0,0-1 0 0 0,1 0 0 0 0,-1 0 0 0 0,1 0 0 0 0,0 0 0 0 0,-1 0 0 0 0,1 1 0 0 0,2-4 0 0 0,0-1 0 0 0,1 0 0 0 0,0 0 0 0 0,0 0 0 0 0,0 1 0 0 0,1 0 0 0 0,0 0 0 0 0,0 0 0 0 0,0 0 0 0 0,1 1 0 0 0,10-7 0 0 0,24-16 87 0 0,-31 20-37 0 0,1 0 0 0 0,1 0 1 0 0,16-7-1 0 0,2 0 86 0 0,-18 8-36 0 0,0 1 0 0 0,-1 1 0 0 0,23-6 0 0 0,-3 1 70 0 0,-22 7-134 0 0,0-1 1 0 0,0 1-1 0 0,0 1 1 0 0,10-2-1 0 0,13-2 40 0 0,4 0-1784 0 0,-19 4-5066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8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9 396 6303 0 0,'3'-9'540'0'0,"2"10"-436"0"0,-4-1-77 0 0,0 0 0 0 0,-1 0 0 0 0,1 0 1 0 0,0 1-1 0 0,-1-1 0 0 0,1 0 0 0 0,0 0 0 0 0,-1 0 0 0 0,1 0 0 0 0,0 0 0 0 0,-1 0 1 0 0,1 0-1 0 0,0-1 0 0 0,0 1 0 0 0,2-1 585 0 0,-2 0-318 0 0,0 1 0 0 0,0-1 1 0 0,0 1-1 0 0,0 0 0 0 0,0-1 0 0 0,0 1 0 0 0,0 0 0 0 0,1 0 0 0 0,-1 0 1 0 0,0-1-1 0 0,0 1 0 0 0,0 0 0 0 0,0 0 0 0 0,0 1 0 0 0,0-1 0 0 0,0 0 0 0 0,0 0 1 0 0,0 1-1 0 0,0-1 0 0 0,0 0 0 0 0,0 1 0 0 0,2 0 0 0 0,4 2 1283 0 0,0 1 0 0 0,0 0 0 0 0,8 6 0 0 0,-8-4-735 0 0,0 0-1 0 0,12 12 1 0 0,-14-11-687 0 0,0-1 0 0 0,0 1-1 0 0,-1 0 1 0 0,6 11 0 0 0,-7-12 20 0 0,-1-1 0 0 0,0 0 1 0 0,2 12-1 0 0,-4-14-147 0 0,0 0 1 0 0,0 1-1 0 0,-1-1 1 0 0,1 0-1 0 0,-1 1 0 0 0,0-1 1 0 0,1 0-1 0 0,-1 0 1 0 0,-1 0-1 0 0,1 0 0 0 0,0 0 1 0 0,-1 0-1 0 0,0 0 1 0 0,0 0-1 0 0,0 0 0 0 0,0-1 1 0 0,0 1-1 0 0,0-1 1 0 0,0 1-1 0 0,-5 2 0 0 0,-1 2 150 0 0,-1 1 0 0 0,-1-2 1 0 0,1 1-1 0 0,-18 7 0 0 0,-40 21 1510 0 0,66-35-1471 0 0,-2 4 559 0 0,9-4-690 0 0,0-2-1 0 0,-1 1 0 0 0,1-1 1 0 0,0 0-1 0 0,-1 0 1 0 0,1-1-1 0 0,-1 1 1 0 0,0-1-1 0 0,8-6 1 0 0,2 0-10 0 0,-2 1-73 0 0,1-1 0 0 0,-1-1 0 0 0,-1 0 1 0 0,14-14-1 0 0,41-50-5 0 0,-30 31 1 0 0,-1 3-252 0 0,-2-1-1 0 0,41-67 1 0 0,-19 2-371 0 0,-47 91 545 0 0,0-1 1 0 0,-2-1-1 0 0,0 0 0 0 0,6-22 1 0 0,-11 34 64 0 0,0-10-41 0 0,-2 11 66 0 0,-1 0 0 0 0,0 0 0 0 0,-1 0 0 0 0,1 0 0 0 0,-3-4 0 0 0,4 8-9 0 0,0 0-1 0 0,0 0 1 0 0,0 0-1 0 0,0 0 1 0 0,0 0-1 0 0,0-1 1 0 0,0 1-1 0 0,0 0 1 0 0,0 0-1 0 0,0 0 1 0 0,0 0-1 0 0,0 0 1 0 0,0 0-1 0 0,0 0 1 0 0,0 0-1 0 0,0 0 1 0 0,0 0-1 0 0,0 0 1 0 0,0 0 0 0 0,-1 0-1 0 0,1-1 1 0 0,0 1-1 0 0,0 0 1 0 0,0 0-1 0 0,0 0 1 0 0,0 0-1 0 0,0 0 1 0 0,0 0-1 0 0,0 0 1 0 0,0 0-1 0 0,0 0 1 0 0,0 0-1 0 0,-1 0 1 0 0,1 0-1 0 0,0 0 1 0 0,0 0-1 0 0,0 0 1 0 0,0 0-1 0 0,0 0 1 0 0,0 0 0 0 0,0 0-1 0 0,0 0 1 0 0,0 0-1 0 0,-1 0 1 0 0,1 0-1 0 0,0 0 1 0 0,0 1-1 0 0,0-1 1 0 0,0 0-1 0 0,0 0 1 0 0,0 0-1 0 0,0 0 1 0 0,0 0-1 0 0,0 0 1 0 0,0 0-1 0 0,-9 4 19 0 0,1 0 0 0 0,0 1-1 0 0,0 0 1 0 0,0 1-1 0 0,1-1 1 0 0,-12 13 0 0 0,-37 47 124 0 0,32-36-123 0 0,19-23-21 0 0,1 1 0 0 0,0 1 0 0 0,0-1 0 0 0,0 0 0 0 0,1 1 0 0 0,0 0 0 0 0,1 0 0 0 0,0 0 0 0 0,0 0 0 0 0,1 0 0 0 0,0 0 0 0 0,0 1 0 0 0,0-1 0 0 0,1 0 0 0 0,1 1 0 0 0,0-1 0 0 0,0 0 0 0 0,3 10 0 0 0,47 148 111 0 0,-34-116-73 0 0,23 75 868 0 0,38 211 0 0 0,-69-284-503 0 0,11 82 721 0 0,-18-112-1022 0 0,-1-1 0 0 0,-1 1 0 0 0,-1-1 0 0 0,-5 27 1 0 0,5-43-27 0 0,0 0 1 0 0,-1 0-1 0 0,1 0 1 0 0,-1 0-1 0 0,0 0 0 0 0,0 0 1 0 0,-6 8-1 0 0,6-11-259 0 0,1-1-1 0 0,-1 1 1 0 0,1 0-1 0 0,-1-1 1 0 0,1 1-1 0 0,-1-1 1 0 0,0 0-1 0 0,0 1 1 0 0,-2 0-1 0 0,2-1-455 0 0,1-1 1 0 0,-1 1-1 0 0,1-1 0 0 0,-1 1 1 0 0,0-1-1 0 0,1 0 0 0 0,-1 0 1 0 0,0 1-1 0 0,1-1 0 0 0,-1 0 1 0 0,0-1-1 0 0,0 1 0 0 0,-1 0 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9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34 260 15375 0 0,'0'0'1186'0'0,"-1"-2"-777"0"0,-7-3 135 0 0,1-2 1 0 0,-10-11-1 0 0,18 16 5 0 0,0 0 0 0 0,1 0 1 0 0,-1 0-1 0 0,1 1 0 0 0,-1-1 0 0 0,4-2 0 0 0,3-1 673 0 0,0 0-1 0 0,0 1 0 0 0,0 0 1 0 0,0 0-1 0 0,18-4 1 0 0,-8 2-550 0 0,18-5 99 0 0,1 2 0 0 0,72-7-1 0 0,-24 6-763 0 0,-8 2-7 0 0,80-19 0 0 0,-148 25 0 0 0,0-1 0 0 0,-1 0 0 0 0,1 0 0 0 0,-1 0 0 0 0,1-2 0 0 0,-1 1 0 0 0,0-1 0 0 0,-1 0 0 0 0,1 0 0 0 0,-1-1 0 0 0,11-11 0 0 0,-7 0-1950 0 0,-3-1-4419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8.7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0 152 7367 0 0,'1'1'568'0'0,"2"4"218"0"0,0 0-1 0 0,0 0 1 0 0,0 0-1 0 0,-1 1 0 0 0,0-1 1 0 0,0 1-1 0 0,0 0 1 0 0,0 0-1 0 0,-1-1 0 0 0,1 12 1 0 0,1 4 2536 0 0,-3-21-3323 0 0,0-1 0 0 0,-1 1 1 0 0,1 0-1 0 0,0 0 1 0 0,0 0-1 0 0,0-1 1 0 0,0 1-1 0 0,-1 0 1 0 0,1 0-1 0 0,0-1 0 0 0,0 1 1 0 0,0 0-1 0 0,0 0 1 0 0,0-1-1 0 0,0 1 1 0 0,0 0-1 0 0,0 0 1 0 0,-1-1-1 0 0,1 1 0 0 0,0 0 1 0 0,0 0-1 0 0,0-1 1 0 0,0 1-1 0 0,0 0 1 0 0,1 0-1 0 0,-1-1 1 0 0,0 1-1 0 0,0 0 0 0 0,0-1 1 0 0,2-10-197 0 0,-2 10 201 0 0,1-5 37 0 0,0 0 1 0 0,1 0-1 0 0,-1 0 0 0 0,1 1 0 0 0,1-1 0 0 0,-1 0 0 0 0,1 1 0 0 0,0 0 1 0 0,0 0-1 0 0,0 0 0 0 0,1 0 0 0 0,0 0 0 0 0,0 1 0 0 0,8-8 1 0 0,4-2 472 0 0,-10 9-108 0 0,0-1 0 0 0,0 1 0 0 0,0 0 0 0 0,1 1 0 0 0,7-4 0 0 0,-5 3 59 0 0,0-1 1 0 0,-1 1-1 0 0,12-11 0 0 0,5-3 322 0 0,-11 10-441 0 0,29-19 1017 0 0,-43 28-1346 0 0,1-1 0 0 0,-1 1 0 0 0,0 0 0 0 0,1 0-1 0 0,-1-1 1 0 0,1 1 0 0 0,-1 0 0 0 0,0 0 0 0 0,1 0-1 0 0,-1 0 1 0 0,1 0 0 0 0,-1 0 0 0 0,0-1 0 0 0,1 1 0 0 0,-1 0-1 0 0,1 0 1 0 0,-1 0 0 0 0,1 0 0 0 0,-1 1 0 0 0,0-1-1 0 0,1 0 1 0 0,-1 0 0 0 0,1 0 0 0 0,-1 0 0 0 0,0 0-1 0 0,1 0 1 0 0,-1 1 0 0 0,0-1 0 0 0,1 0 0 0 0,-1 0-1 0 0,0 1 1 0 0,1-1 0 0 0,-1 0 0 0 0,0 0 0 0 0,1 1-1 0 0,-1-1 1 0 0,0 0 0 0 0,0 1 0 0 0,1-1 0 0 0,-1 0 0 0 0,0 1-1 0 0,0-1 1 0 0,0 1 0 0 0,1-1 0 0 0,-1 0 0 0 0,0 1-1 0 0,0-1 1 0 0,0 1 0 0 0,0-1 0 0 0,0 0 0 0 0,0 1-1 0 0,0 0 1 0 0,0 1 8 0 0,0 0 0 0 0,0 0 0 0 0,0 0 0 0 0,0 0 0 0 0,0 0 0 0 0,-1 0 0 0 0,1 0 0 0 0,-1 3 0 0 0,-5 5 159 0 0,0 0 0 0 0,0-1 0 0 0,-1 0-1 0 0,-12 13 1 0 0,-10 14 96 0 0,25-31-214 0 0,-1 0 0 0 0,1-1 0 0 0,-1 1 0 0 0,-5 3 0 0 0,6-4 25 0 0,-1 0-1 0 0,1 0 1 0 0,0 0 0 0 0,-6 8 0 0 0,-10 9 321 0 0,18-18-326 0 0,-1-1-1 0 0,1 0 1 0 0,0 0-1 0 0,-1 1 1 0 0,1 0-1 0 0,0-1 1 0 0,-2 6-1 0 0,3-6 555 0 0,11-11-501 0 0,-7 7-134 0 0,5-5-50 0 0,0 0 0 0 0,0 0 1 0 0,0 1-1 0 0,12-6 0 0 0,3 5-195 0 0,-22 7 160 0 0,-1 1 59 0 0,1-1 0 0 0,0 1 1 0 0,-1 0-1 0 0,1-1 0 0 0,-1 1 0 0 0,1 0 1 0 0,-1 0-1 0 0,1 0 0 0 0,-1 0 0 0 0,0-1 1 0 0,1 1-1 0 0,-1 0 0 0 0,0 1 0 0 0,0 8-31 0 0,-1-1-1 0 0,-1 1 0 0 0,1 0 0 0 0,-2-1 0 0 0,1 1 1 0 0,-1-1-1 0 0,-1 0 0 0 0,-6 12 0 0 0,-1 7 35 0 0,-11 25 219 0 0,-3-2 0 0 0,-52 82 0 0 0,61-106 283 0 0,14-20-195 0 0,14-16-161 0 0,4-6-128 0 0,1 0 0 0 0,0 1 0 0 0,1 1 0 0 0,1 0 0 0 0,0 1 0 0 0,0 2 0 0 0,1 0 0 0 0,0 1 0 0 0,1 1 0 0 0,26-7 0 0 0,-42 14 0 0 0,1 0 0 0 0,0 0 0 0 0,0 0 0 0 0,0 1 0 0 0,0 0 0 0 0,-1 0 0 0 0,1 0 0 0 0,0 1 0 0 0,0 0 0 0 0,0 0 0 0 0,8 4 0 0 0,-10-4 0 0 0,-1 1 0 0 0,0-1 0 0 0,1 1 0 0 0,-1 0 0 0 0,0 0 0 0 0,0 0 0 0 0,0 1 0 0 0,-1-1 0 0 0,1 1 0 0 0,-1-1 0 0 0,1 1 0 0 0,-1 0 0 0 0,0 0 0 0 0,0 0 0 0 0,0 0 0 0 0,0 1 0 0 0,-1-1 0 0 0,1 0 0 0 0,1 7 0 0 0,-1-1 0 0 0,0 0 0 0 0,-1 1 0 0 0,0-1 0 0 0,-1 0 0 0 0,0 0 0 0 0,0 1 0 0 0,-1-1 0 0 0,-2 14 0 0 0,-5 9 0 0 0,-11 34 0 0 0,8-31 0 0 0,-5 23 0 0 0,-10 34 0 0 0,24-92 5 0 0,0-6 0 0 0,-2-7-54 0 0,-9-76-2516 0 0,7-46-9589 0 0,6 135 12165 0 0,0-1 0 0 0,-1 1 0 0 0,1 0 0 0 0,0 0 0 0 0,0-1 0 0 0,0 1 1 0 0,0 0-1 0 0,0-1 0 0 0,0 1 0 0 0,0 0 0 0 0,-1 0 0 0 0,1-1 0 0 0,0 1 0 0 0,0 0 1 0 0,0 0-1 0 0,-1 0 0 0 0,1-1 0 0 0,0 1 0 0 0,0 0 0 0 0,0 0 0 0 0,-1 0 1 0 0,1 0-1 0 0,0-1 0 0 0,-1 1 0 0 0,1 0 0 0 0,0 0 0 0 0,0 0 0 0 0,-1 0 1 0 0,1 0-1 0 0,0 0 0 0 0,-1 0 0 0 0,1 0 0 0 0,0 0 0 0 0,0 0 0 0 0,-1 0 0 0 0,1 0 1 0 0,0 0-1 0 0,-1 0 0 0 0,1 0 0 0 0,0 0 0 0 0,0 0 0 0 0,-1 0 0 0 0,1 0 1 0 0,0 1-1 0 0,-1-1 0 0 0,1 0 0 0 0,0 0 0 0 0,0 0 0 0 0,-1 0 0 0 0,1 1 1 0 0,0-1-1 0 0,0 0 0 0 0,-16 10 688 0 0,-109 82 7314 0 0,120-88-7560 0 0,-1-1 0 0 0,0 0-1 0 0,0 0 1 0 0,-11 4 0 0 0,17-6-420 0 0,-1-1 1 0 0,0 0-1 0 0,0 1 1 0 0,1-1-1 0 0,-1 0 1 0 0,0 0 0 0 0,0 0-1 0 0,0 0 1 0 0,1 1-1 0 0,-1-1 1 0 0,0 0-1 0 0,0-1 1 0 0,0 1-1 0 0,1 0 1 0 0,-1 0-1 0 0,0 0 1 0 0,0 0 0 0 0,1-1-1 0 0,-1 1 1 0 0,0 0-1 0 0,0-1 1 0 0,1 1-1 0 0,-1 0 1 0 0,0-1-1 0 0,1 1 1 0 0,-1-1 0 0 0,1 1-1 0 0,-1-1 1 0 0,0 1-1 0 0,1-1 1 0 0,-1 0-1 0 0,1 1 1 0 0,-1-1-1 0 0,1 0 1 0 0,0 1-1 0 0,-1-1 1 0 0,1 0 0 0 0,0 1-1 0 0,-1-1 1 0 0,1 0-1 0 0,0 0 1 0 0,0 0-1 0 0,0 1 1 0 0,0-1-1 0 0,0 0 1 0 0,0 0-1 0 0,0 0 1 0 0,0 1 0 0 0,0-1-1 0 0,0-1 1 0 0,1-1-28 0 0,-1-1 0 0 0,1 1 0 0 0,0 0-1 0 0,0 0 1 0 0,0 0 0 0 0,0 0 0 0 0,1 0 0 0 0,-1 0 0 0 0,1 0 0 0 0,0 1 0 0 0,0-1 0 0 0,0 0 0 0 0,3-2 0 0 0,3-5-125 0 0,2 1-1 0 0,10-8 1 0 0,185-138-3156 0 0,-203 154 3269 0 0,-1 0 15 0 0,1 0-1 0 0,-1 0 0 0 0,1 0 0 0 0,-1 0 0 0 0,1 0 0 0 0,0 1 1 0 0,-1-1-1 0 0,1 1 0 0 0,0-1 0 0 0,3 0 0 0 0,-7 11 580 0 0,-2 2-21 0 0,-1-1-1 0 0,0 1 0 0 0,-1-1 0 0 0,0 0 0 0 0,-14 18 0 0 0,-2 4 316 0 0,22-32-878 0 0,0-1-1 0 0,0 1 1 0 0,1-1 0 0 0,-1 1-1 0 0,0 0 1 0 0,0-1-1 0 0,1 1 1 0 0,-1-1 0 0 0,0 1-1 0 0,1-1 1 0 0,-1 1 0 0 0,1-1-1 0 0,-1 0 1 0 0,1 1 0 0 0,-1-1-1 0 0,0 0 1 0 0,1 1-1 0 0,-1-1 1 0 0,1 0 0 0 0,0 1-1 0 0,0-1 1 0 0,2 1-4 0 0,0 0 0 0 0,0-1 0 0 0,0 0 0 0 0,0 0 0 0 0,1 0 0 0 0,-1 0 0 0 0,0 0 0 0 0,0 0 0 0 0,5-2 0 0 0,5 0 0 0 0,35-1 0 0 0,71 4 0 0 0,-107 1 0 0 0,-9 0 0 0 0,-3-2 0 0 0,0 1 0 0 0,1-1 0 0 0,-1 0 0 0 0,0 1 0 0 0,1-1 0 0 0,-1 0 0 0 0,0 1 0 0 0,1-1 0 0 0,-1 0 0 0 0,0 0 0 0 0,1 0 0 0 0,-1 1 0 0 0,1-1 0 0 0,-1 0 0 0 0,0 0 0 0 0,1 0 0 0 0,-1 0 0 0 0,1 0 0 0 0,-1 1 0 0 0,1-1 0 0 0,-1 0 0 0 0,0 0 0 0 0,1 0 0 0 0,-1 0 0 0 0,1 0 0 0 0,-1-1 0 0 0,1 1 0 0 0,0 0 0 0 0,3 0-2 0 0,-1-1 0 0 0,1 1-1 0 0,0-1 1 0 0,0 0 0 0 0,-1 0 0 0 0,1-1 0 0 0,0 1 0 0 0,-1-1-1 0 0,1 1 1 0 0,5-5 0 0 0,1-2-118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9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70 6391 0 0,'8'-7'442'0'0,"1"0"0"0"0,-1 0-1 0 0,1 1 1 0 0,0 0 0 0 0,1 1-1 0 0,0 0 1 0 0,-1 0 0 0 0,1 1-1 0 0,1 0 1 0 0,-1 1 0 0 0,1 0-1 0 0,-1 1 1 0 0,1 0 0 0 0,15-1-1 0 0,-11 3 168 0 0,-1 0 0 0 0,0 0-1 0 0,1 1 1 0 0,-1 1-1 0 0,0 1 1 0 0,0 0 0 0 0,0 1-1 0 0,0 0 1 0 0,-1 1 0 0 0,19 9-1 0 0,-16-5-153 0 0,0 0 0 0 0,-1 0-1 0 0,-1 2 1 0 0,0 0 0 0 0,0 0 0 0 0,-1 2-1 0 0,0-1 1 0 0,-1 2 0 0 0,-1-1 0 0 0,0 2-1 0 0,-1-1 1 0 0,0 2 0 0 0,-2-1 0 0 0,15 34-1 0 0,-16-31-250 0 0,-1 1-1 0 0,0 1 0 0 0,-2-1 0 0 0,0 1 0 0 0,2 31 0 0 0,-6-36-98 0 0,0-1-1 0 0,-1 1 0 0 0,0 0 1 0 0,-1-1-1 0 0,-1 1 1 0 0,-1-1-1 0 0,0 1 1 0 0,-7 16-1 0 0,-1-2 268 0 0,-2-1 0 0 0,-22 34 0 0 0,25-47-165 0 0,0 0 0 0 0,0-1 0 0 0,-1 0 0 0 0,-1-1 0 0 0,-20 16-1 0 0,24-22-143 0 0,-1 0 1 0 0,0-1-1 0 0,0-1 0 0 0,-1 1 0 0 0,1-2 0 0 0,-1 1 0 0 0,0-2 0 0 0,-1 1 0 0 0,1-2 0 0 0,0 1 0 0 0,-1-2 0 0 0,0 1 1 0 0,1-2-1 0 0,-16 0 0 0 0,13-1 7 0 0,-1 0 0 0 0,1-1 0 0 0,-1-1 1 0 0,1-1-1 0 0,0 0 0 0 0,0-1 0 0 0,1 0 0 0 0,-1-1 1 0 0,1 0-1 0 0,-24-17 0 0 0,34 21-72 0 0,-1-1-1 0 0,1 0 1 0 0,0 0 0 0 0,0-1-1 0 0,0 1 1 0 0,0 0 0 0 0,0-1-1 0 0,1 0 1 0 0,-4-7 0 0 0,5 9 0 0 0,0 0 0 0 0,0 0 0 0 0,1 0 0 0 0,-1 0 0 0 0,0 0 0 0 0,1 0 0 0 0,0 0 1 0 0,-1 0-1 0 0,1 0 0 0 0,0-1 0 0 0,0 1 0 0 0,0 0 0 0 0,1 0 0 0 0,-1 0 0 0 0,0 0 1 0 0,1 0-1 0 0,-1 0 0 0 0,1 0 0 0 0,0 0 0 0 0,0 0 0 0 0,0 0 0 0 0,1-3 0 0 0,7-5 4 0 0,-1 0-1 0 0,1 1 0 0 0,0 0 0 0 0,1 0 1 0 0,0 1-1 0 0,1 0 0 0 0,13-7 0 0 0,86-40 43 0 0,-43 23-31 0 0,-38 18-13 0 0,30-17 0 0 0,-47 23 0 0 0,1 1 0 0 0,-1-1 0 0 0,21-18 0 0 0,-23 17-360 0 0,-6 4-621 0 0,1 1-1 0 0,-1-1 1 0 0,1 1-1 0 0,0 0 1 0 0,0 1-1 0 0,0-1 1 0 0,1 1-1 0 0,-1 0 1 0 0,8-3-1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0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61 741 8431 0 0,'-10'-21'714'0'0,"0"0"0"0"0,1-1 0 0 0,-10-39 0 0 0,14 38 69 0 0,2 0 0 0 0,0 0-1 0 0,2-1 1 0 0,0 1-1 0 0,2-1 1 0 0,5-33-1 0 0,-1 23 423 0 0,3 1-1 0 0,0 0 1 0 0,24-57-1 0 0,-18 63-33 0 0,1-1-1 0 0,1 2 1 0 0,35-44-1 0 0,-43 60-1004 0 0,-3 4-48 0 0,1 0 0 0 0,-1 0 0 0 0,1 0 0 0 0,1 1 0 0 0,-1 0 0 0 0,1 0 0 0 0,0 1 0 0 0,0-1-1 0 0,0 2 1 0 0,13-6 0 0 0,-16 7-77 0 0,-1 1-1 0 0,1 0 1 0 0,0 0 0 0 0,-1 0-1 0 0,1 0 1 0 0,0 1-1 0 0,0-1 1 0 0,-1 1 0 0 0,1 0-1 0 0,0 0 1 0 0,0 1-1 0 0,-1-1 1 0 0,1 1 0 0 0,0 0-1 0 0,0 0 1 0 0,-1 0-1 0 0,1 0 1 0 0,-1 0 0 0 0,1 1-1 0 0,-1 0 1 0 0,0 0-1 0 0,1 0 1 0 0,-1 0-1 0 0,5 4 1 0 0,-1 2 88 0 0,-1 1 0 0 0,1 0-1 0 0,-1 0 1 0 0,0 0 0 0 0,-1 1 0 0 0,-1 0-1 0 0,1 0 1 0 0,-1 0 0 0 0,-1 0 0 0 0,0 1 0 0 0,0 0-1 0 0,1 13 1 0 0,0 13 30 0 0,-1 0 1 0 0,-3 45-1 0 0,-1-67-112 0 0,0 1 0 0 0,0-1 0 0 0,-2 0-1 0 0,1 0 1 0 0,-2-1 0 0 0,-10 28 0 0 0,11-35-29 0 0,0-1 0 0 0,-1 1 0 0 0,1-1 0 0 0,-1 0-1 0 0,0 0 1 0 0,-1-1 0 0 0,0 1 0 0 0,1-1 0 0 0,-2 0 0 0 0,1 0 0 0 0,-1-1 0 0 0,1 1-1 0 0,-1-1 1 0 0,0 0 0 0 0,-1-1 0 0 0,-9 5 0 0 0,3-4 11 0 0,1-1 0 0 0,-1 0 0 0 0,0 0 0 0 0,0-2 0 0 0,0 1 0 0 0,0-2 0 0 0,-20 0 0 0 0,7-2 64 0 0,1-2 1 0 0,-48-12-1 0 0,73 16-92 0 0,-5-1 45 0 0,0 0-1 0 0,1-1 1 0 0,-1 1 0 0 0,1-1 0 0 0,-8-5-1 0 0,11 7-36 0 0,1 0 0 0 0,-1-1 0 0 0,1 1 0 0 0,-1-1-1 0 0,1 1 1 0 0,-1-1 0 0 0,1 1 0 0 0,-1-1 0 0 0,1 1-1 0 0,0-1 1 0 0,-1 1 0 0 0,1-1 0 0 0,0 0 0 0 0,0 1-1 0 0,-1-1 1 0 0,1 0 0 0 0,0 1 0 0 0,0-1 0 0 0,0 1-1 0 0,0-2 1 0 0,0 1 1 0 0,0 0-1 0 0,0 0 1 0 0,1 0 0 0 0,-1 0-1 0 0,1 0 1 0 0,-1 0 0 0 0,1 0-1 0 0,-1 0 1 0 0,1 0 0 0 0,-1 0-1 0 0,1 0 1 0 0,0 0-1 0 0,-1 0 1 0 0,1 0 0 0 0,0 1-1 0 0,1-2 1 0 0,9-7 36 0 0,24-15 1 0 0,-16 12-36 0 0,10-6-11 0 0,50-22 0 0 0,-33 18 0 0 0,-25 12-460 0 0,75-42-10244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0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11775 0 0,'35'-2'2014'0'0,"-29"1"-992"0"0,1 1-1 0 0,0-1 0 0 0,0 1 0 0 0,0 0 1 0 0,0 1-1 0 0,0 0 0 0 0,0 0 0 0 0,0 0 1 0 0,8 4-1 0 0,-4-1-548 0 0,-1 1 0 0 0,1 0 1 0 0,-1 1-1 0 0,0 0 0 0 0,0 1 1 0 0,-1 0-1 0 0,1 0 0 0 0,-2 1 1 0 0,9 9-1 0 0,-16-15-459 0 0,1 0-1 0 0,-1 0 1 0 0,0 0 0 0 0,0 1 0 0 0,0-1-1 0 0,0 0 1 0 0,-1 1 0 0 0,1-1-1 0 0,-1 0 1 0 0,1 1 0 0 0,-1-1 0 0 0,0 1-1 0 0,0 4 1 0 0,-1-6 18 0 0,1 0 0 0 0,-1 0-1 0 0,0 0 1 0 0,0 0 0 0 0,0 0 0 0 0,1-1-1 0 0,-1 1 1 0 0,0 0 0 0 0,0-1 0 0 0,0 1 0 0 0,0 0-1 0 0,0-1 1 0 0,-2 1 0 0 0,1 0 35 0 0,-5 4 289 0 0,-1-1 1 0 0,0 1-1 0 0,1-2 1 0 0,-2 1-1 0 0,1-1 1 0 0,0-1-1 0 0,-1 1 1 0 0,-10 0-1 0 0,18-3-260 0 0,17 4-72 0 0,-12-4-8 0 0,0 0 0 0 0,1 0 0 0 0,-1-1 0 0 0,0 0 0 0 0,0 0 0 0 0,1 0 0 0 0,5-3 0 0 0,31-15-981 0 0,-26 12-234 0 0,5-3-6284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1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0 1 5327 0 0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1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5959 0 0,'4'-5'5848'0'0,"0"-2"-5200"0"0,0 1 328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7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8 4951 0 0,'8'-5'10726'0'0,"-4"4"-10382"0"0,1 0 0 0 0,-1 1 0 0 0,0 0 0 0 0,1 0 0 0 0,-1 0 0 0 0,0 0 0 0 0,1 0 1 0 0,-1 1-1 0 0,0 0 0 0 0,0 0 0 0 0,1 0 0 0 0,-1 0 0 0 0,0 1 0 0 0,0 0 1 0 0,0 0-1 0 0,-1 0 0 0 0,1 0 0 0 0,0 0 0 0 0,-1 1 0 0 0,1-1 0 0 0,3 5 0 0 0,-2-2-218 0 0,-1-1 0 0 0,0 1-1 0 0,0 0 1 0 0,0 0-1 0 0,0 0 1 0 0,-1 0-1 0 0,0 1 1 0 0,0-1 0 0 0,0 1-1 0 0,-1 0 1 0 0,1 0-1 0 0,-1 0 1 0 0,-1 0 0 0 0,2 10-1 0 0,-2 0-22 0 0,-1 0-1 0 0,-1 0 1 0 0,0 0-1 0 0,-1 0 1 0 0,-1 0 0 0 0,0-1-1 0 0,-8 22 1 0 0,-2-4 251 0 0,0 0 1 0 0,-24 38-1 0 0,-2-9 409 0 0,25-42-220 0 0,-21 39-1 0 0,35-58-533 0 0,0 0 0 0 0,0-1 0 0 0,-1 1 0 0 0,1-1 0 0 0,0 1 0 0 0,0 0 0 0 0,0-1 0 0 0,0 1 0 0 0,0 0 0 0 0,0-1 0 0 0,0 1 0 0 0,0-1 0 0 0,0 1 0 0 0,0 0 0 0 0,0-1 0 0 0,0 1 1 0 0,0 0-1 0 0,0-1 0 0 0,1 1 0 0 0,-1-1 0 0 0,0 1 0 0 0,0-1 0 0 0,1 1 0 0 0,-1-1 0 0 0,0 1 0 0 0,1 0 0 0 0,-1-1 0 0 0,1 0 0 0 0,-1 1 0 0 0,1-1 0 0 0,-1 1 0 0 0,1-1 0 0 0,-1 0 0 0 0,1 1 0 0 0,-1-1 0 0 0,1 0 0 0 0,-1 1 0 0 0,2-1 0 0 0,2 2-53 0 0,1 0-1 0 0,-1-1 1 0 0,1 1-1 0 0,6 0 1 0 0,-1 0-47 0 0,21 6 17 0 0,40 5 0 0 0,-48-10 77 0 0,1 1 0 0 0,0 1 1 0 0,38 15-1 0 0,-60-20-2 0 0,0 1 0 0 0,0 0 0 0 0,0 0 0 0 0,0 0 0 0 0,0 0 0 0 0,-1 0 0 0 0,1 1 0 0 0,0-1 0 0 0,-1 0 0 0 0,1 1 0 0 0,0-1 0 0 0,-1 1 0 0 0,0 0 0 0 0,1 0 0 0 0,-1-1 0 0 0,0 1 0 0 0,0 0 0 0 0,0 0 0 0 0,1 4 0 0 0,-1-3 35 0 0,-1-1 0 0 0,0 1 0 0 0,0 0 0 0 0,0 0 0 0 0,0 0 0 0 0,-1 0 1 0 0,1 0-1 0 0,-1 0 0 0 0,1 0 0 0 0,-1 0 0 0 0,0-1 0 0 0,0 1 0 0 0,-1 0 0 0 0,-1 2 0 0 0,-5 11 368 0 0,-1-2-1 0 0,-1 1 0 0 0,0-2 0 0 0,-24 26 0 0 0,15-21 22 0 0,-1 0 0 0 0,-34 23 0 0 0,37-29-400 0 0,-1-2 1 0 0,0 0-1 0 0,0-1 0 0 0,-1 0 1 0 0,-36 10-1 0 0,47-17-28 0 0,0 0-1 0 0,0-1 1 0 0,1 0-1 0 0,-1 0 1 0 0,0-1-1 0 0,-1 1 1 0 0,1-2-1 0 0,0 1 1 0 0,0-1-1 0 0,1-1 1 0 0,-1 1-1 0 0,0-1 1 0 0,0 0-1 0 0,1-1 1 0 0,-1 0-1 0 0,1 0 1 0 0,-13-9-1 0 0,17 10-63 0 0,0 0 0 0 0,1 0-1 0 0,-1 0 1 0 0,1 0-1 0 0,0-1 1 0 0,0 1 0 0 0,0-1-1 0 0,0 0 1 0 0,0 1 0 0 0,0-1-1 0 0,1 0 1 0 0,-2-4-1 0 0,-1-8-2638 0 0,5-1-3609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7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11631 0 0,'2'1'895'0'0,"26"18"-637"0"0,-18-10 2633 0 0,17 18-1 0 0,5 14 3523 0 0,-13-14-5032 0 0,-17-25-829 0 0,0 1-147 0 0,17 23 270 0 0,-17-24-1088 0 0,0 1 0 0 0,0-1 0 0 0,0-1 0 0 0,0 1 0 0 0,0 0 0 0 0,1 0 0 0 0,-1-1 1 0 0,1 1-1 0 0,2 0 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12295 0 0,'-21'23'1088'0'0,"12"-12"-864"0"0,-4 2-224 0 0,1 4 0 0 0,-4 3 1672 0 0,3 0 296 0 0,-5 2 56 0 0,5-4 16 0 0,2-1-1144 0 0,1 0-224 0 0,-1-5-40 0 0,4-2-16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35 6391 0 0,'11'-32'11254'0'0,"3"29"-7041"0"0,-11 4-3881 0 0,0 1-1 0 0,1-1 1 0 0,-1 0 0 0 0,0 1 0 0 0,0 0 0 0 0,0-1-1 0 0,0 1 1 0 0,-1 0 0 0 0,1 1 0 0 0,-1-1 0 0 0,1 0-1 0 0,-1 1 1 0 0,1-1 0 0 0,-1 1 0 0 0,2 4-1 0 0,1 0 73 0 0,0 2-1 0 0,0-1 0 0 0,-1 0 1 0 0,4 14-1 0 0,-6-17-299 0 0,-1-1 1 0 0,0 1-1 0 0,-1-1 0 0 0,1 1 1 0 0,-1-1-1 0 0,0 1 1 0 0,0-1-1 0 0,0 1 0 0 0,-1 0 1 0 0,1-1-1 0 0,-2 5 0 0 0,-3 5 205 0 0,1 0-1 0 0,-9 15 1 0 0,-3 12 297 0 0,16-40-600 0 0,-3 6 86 0 0,1 1 0 0 0,0-1 0 0 0,0 1 0 0 0,-1 13 0 0 0,3-19-77 0 0,0 0-1 0 0,0 1 1 0 0,0-1-1 0 0,0 0 1 0 0,1 0-1 0 0,-1 0 1 0 0,1 0-1 0 0,-1 0 1 0 0,1 0-1 0 0,0 0 1 0 0,0 0-1 0 0,0 0 1 0 0,0 0-1 0 0,0 0 1 0 0,0-1-1 0 0,1 1 1 0 0,-1 0-1 0 0,0-1 1 0 0,1 1-1 0 0,0-1 1 0 0,-1 1-1 0 0,3 0 1 0 0,11 7-150 0 0,0 0 0 0 0,0-2 0 0 0,0 0 0 0 0,1-1 1 0 0,19 5-1 0 0,-28-8-86 0 0,0 0 1 0 0,0 0-1 0 0,0 0 1 0 0,0 1-1 0 0,-1 0 1 0 0,1 0-1 0 0,-1 0 1 0 0,0 1-1 0 0,7 7 1 0 0,-10-9 174 0 0,-1 0 0 0 0,1 0 0 0 0,-1 0 0 0 0,1 1 0 0 0,-1-1 0 0 0,0 1 0 0 0,0 0-1 0 0,-1-1 1 0 0,1 1 0 0 0,-1 0 0 0 0,1 0 0 0 0,-1 0 0 0 0,-1 0 0 0 0,1 0 0 0 0,0 0 0 0 0,-1 0 0 0 0,0 0 0 0 0,0 7 0 0 0,-2-1 211 0 0,0 0 1 0 0,-1-1-1 0 0,0 0 1 0 0,0 1-1 0 0,-1-1 0 0 0,0 0 1 0 0,-1-1-1 0 0,0 1 1 0 0,-7 9-1 0 0,0-3 298 0 0,0 0 0 0 0,-1-1-1 0 0,-25 23 1 0 0,23-26-396 0 0,1 0 0 0 0,-2-1 0 0 0,-31 16 0 0 0,35-21-50 0 0,-1 0-1 0 0,1-1 1 0 0,-1 0-1 0 0,1 0 1 0 0,-1-2-1 0 0,-16 3 1 0 0,26-5-20 0 0,1 0 1 0 0,-1 0-1 0 0,0 0 0 0 0,1 0 0 0 0,-1-1 1 0 0,1 1-1 0 0,-1 0 0 0 0,1-1 0 0 0,-1 0 1 0 0,1 0-1 0 0,0 0 0 0 0,-1 0 0 0 0,1 0 1 0 0,0 0-1 0 0,0 0 0 0 0,-1-1 0 0 0,1 1 1 0 0,-3-4-1 0 0,4 3-1 0 0,-1 0 0 0 0,1 0-1 0 0,0 1 1 0 0,0-1 0 0 0,0-1 0 0 0,0 1 0 0 0,0 0 0 0 0,0 0-1 0 0,1 0 1 0 0,-1 0 0 0 0,1-1 0 0 0,-1 1 0 0 0,1 0-1 0 0,0 0 1 0 0,0-1 0 0 0,0 1 0 0 0,0 0 0 0 0,0 0 0 0 0,1-1-1 0 0,-1 1 1 0 0,1-2 0 0 0,5-13-76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17279 0 0,'9'-2'1840'0'0,"1"5"-1776"0"0,1-3-64 0 0,-1-1 456 0 0,-1-2 88 0 0,3 0 8 0 0,1 0-6008 0 0</inkml:trace>
  <inkml:trace contextRef="#ctx0" brushRef="#br0" timeOffset="1">34 142 8407 0 0,'0'0'16776'0'0,"14"1"-16632"0"0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6 17679 0 0,'-6'1'-627'0'0,"-12"4"11184"0"0,26-7-8058 0 0,3-1-2119 0 0,1 1 0 0 0,-1 0 0 0 0,1 1 0 0 0,0 0-1 0 0,0 1 1 0 0,20 1 0 0 0,-30 0-380 0 0,1-1 0 0 0,-1 1 0 0 0,0 0 0 0 0,0-1 0 0 0,0 1 0 0 0,0 0 0 0 0,-1 0 0 0 0,1 0 0 0 0,0 1 0 0 0,0-1 0 0 0,-1 0 0 0 0,1 1 0 0 0,0-1 0 0 0,-1 1 0 0 0,1-1 0 0 0,1 3 0 0 0,-1 0 0 0 0,0-1 0 0 0,0 1 0 0 0,-1 0 0 0 0,1-1 0 0 0,-1 1 0 0 0,0 0 0 0 0,0 0 0 0 0,1 4 0 0 0,0 8 0 0 0,-1-1 0 0 0,-1 0 0 0 0,-2 24 0 0 0,1-35 0 0 0,-5 41 0 0 0,-2 0 0 0 0,-3-1 0 0 0,-16 47 0 0 0,12-42 0 0 0,9-29 2 0 0,-23 67 9 0 0,24-74-24 0 0,0 0-1 0 0,-1-1 1 0 0,-1 0 0 0 0,-12 17 0 0 0,18-28-51 0 0,0 1 1 0 0,0-1 0 0 0,0 0 0 0 0,0 0-1 0 0,-1 0 1 0 0,1 0 0 0 0,0 0 0 0 0,-1 0-1 0 0,1 0 1 0 0,-2 1 0 0 0,-4-1-2642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1 584 7711 0 0,'12'-4'359'0'0,"0"0"-1"0"0,-1 0 1 0 0,1-1-1 0 0,-1 0 1 0 0,14-10-1 0 0,90-70 6218 0 0,-92 66-5763 0 0,-1-1 0 0 0,34-41 0 0 0,-7-5-17 0 0,58-102 0 0 0,-98 152-772 0 0,0 1 1 0 0,-1-1 0 0 0,9-29-1 0 0,-14 32 56 0 0,-5 9 20 0 0,0 2-75 0 0,0 0-1 0 0,0 0 1 0 0,-1 0 0 0 0,1 1-1 0 0,0-1 1 0 0,-1 1-1 0 0,0 0 1 0 0,1 0 0 0 0,-1 0-1 0 0,0 0 1 0 0,1 0-1 0 0,-1 0 1 0 0,0 1 0 0 0,0 0-1 0 0,0-1 1 0 0,1 1-1 0 0,-1 0 1 0 0,-5 1 0 0 0,3-1 65 0 0,0 1 1 0 0,-1 1 0 0 0,1-1-1 0 0,0 1 1 0 0,0 0 0 0 0,0 0 0 0 0,0 0-1 0 0,0 1 1 0 0,-8 5 0 0 0,-12 10 758 0 0,-35 33 0 0 0,48-40-396 0 0,1 0 0 0 0,1 1-1 0 0,0 0 1 0 0,1 1 0 0 0,-8 14-1 0 0,14-23-302 0 0,1-1 0 0 0,0 1 0 0 0,1 0 0 0 0,-1 0-1 0 0,1 0 1 0 0,0 0 0 0 0,-1 0 0 0 0,2 0 0 0 0,-1 0-1 0 0,0 0 1 0 0,1 1 0 0 0,0-1 0 0 0,0 0 0 0 0,0 0-1 0 0,1 1 1 0 0,-1-1 0 0 0,1 0 0 0 0,0 0-1 0 0,0 0 1 0 0,0 0 0 0 0,1 0 0 0 0,0 0 0 0 0,-1 0-1 0 0,1 0 1 0 0,5 6 0 0 0,-4-6-142 0 0,22 33 608 0 0,22 43 0 0 0,-41-68-479 0 0,0 2 0 0 0,0-1 0 0 0,-2 0 0 0 0,0 1 0 0 0,0 0 0 0 0,-1 0 0 0 0,1 22 0 0 0,-3-5-137 0 0,-2 0 0 0 0,-5 38 0 0 0,-17 59 0 0 0,16-92 0 0 0,2-15 0 0 0,-12 31 0 0 0,10-31 0 0 0,-7 29 0 0 0,11-20 0 0 0,2-29-70 0 0,1 0 1 0 0,0-1-1 0 0,0 1 1 0 0,0 0-1 0 0,0 0 0 0 0,0-1 1 0 0,0 1-1 0 0,0 0 0 0 0,0 0 1 0 0,0 0-1 0 0,0-1 1 0 0,0 1-1 0 0,1 0 0 0 0,-1 0 1 0 0,0-1-1 0 0,0 1 1 0 0,1 0-1 0 0,-1-1 0 0 0,1 1 1 0 0,-1 0-1 0 0,0-1 1 0 0,1 1-1 0 0,0 0 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0 19207 0 0,'0'10'354'0'0,"1"-1"-1"0"0,-1 0 1 0 0,-1 1-1 0 0,0-1 1 0 0,0 1-1 0 0,0-1 1 0 0,-1 0-1 0 0,-6 14 1 0 0,-1 17 2097 0 0,-22 101 3493 0 0,25-118-5332 0 0,1-3 39 0 0,-10 26 0 0 0,10-32-638 0 0,1 0 1 0 0,1 0 0 0 0,0 0 0 0 0,-1 24-1 0 0,-1 2-12 0 0,-6 88-1 0 0,7-73 0 0 0,-2 61 0 0 0,6-86 73 0 0,4-20-270 0 0,-2-8 18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36 18943 0 0,'8'-23'2628'0'0,"-7"23"-2272"0"0,-1-1-1 0 0,5-5 2134 0 0,-4 5-2134 0 0,0 0 1 0 0,0 1-1 0 0,-1-1 1 0 0,1 1-1 0 0,0-1 1 0 0,0 1-1 0 0,7-1 2988 0 0,47 23-2315 0 0,-38-14-649 0 0,1-1 0 0 0,36 10 0 0 0,2-8-379 0 0,69 2 0 0 0,-73-8 0 0 0,92 18 0 0 0,-132-19 0 0 0,-1 1 0 0 0,-1 1 0 0 0,1 0 0 0 0,-1 1 0 0 0,1 0 0 0 0,-1 0 0 0 0,16 13 0 0 0,-19-13 0 0 0,-1 0 0 0 0,1 1 0 0 0,-2 0 0 0 0,1 1 0 0 0,-1-1 0 0 0,0 1 0 0 0,0 0 0 0 0,0 1 0 0 0,-1-1 0 0 0,-1 1 0 0 0,4 8 0 0 0,-5-12 0 0 0,-1 0 0 0 0,0 1 0 0 0,0-1 0 0 0,-1 1 0 0 0,1-1 0 0 0,-1 1 0 0 0,0 0 0 0 0,0-1 0 0 0,0 1 0 0 0,-1-1 0 0 0,0 6 0 0 0,-1-2 0 0 0,-1-1 0 0 0,1 1 0 0 0,-1-1 0 0 0,-1 0 0 0 0,-7 13 0 0 0,-3 0 0 0 0,0-1 0 0 0,-2 0 0 0 0,-21 19 0 0 0,-10 5 0 0 0,-90 62 0 0 0,45-37 0 0 0,-163 153 0 0 0,202-169 0 0 0,-2-2 0 0 0,-3-3 0 0 0,-1-2 0 0 0,-97 54 0 0 0,133-89-1456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58.0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60 1 2303 0 0,'-60'25'200'0'0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0.0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593 3157 4111 0 0,'2'1'319'0'0,"39"2"-25"0"0,-21-3 1160 0 0,-1 2-1 0 0,1 1 1 0 0,29 7-1 0 0,-7 3 1211 0 0,96 34 3612 0 0,-115-38-5036 0 0,0-2 0 0 0,0 0 0 0 0,36 5 0 0 0,73 0 1337 0 0,-26-16-1265 0 0,-10-1-201 0 0,105 9 914 0 0,-74-5-1373 0 0,164-22 0 0 0,-236 14-652 0 0,-2-3 0 0 0,67-24 0 0 0,-91 27 0 0 0,8-2 0 0 0,0 2 0 0 0,0 1 0 0 0,1 2 0 0 0,-1 1 0 0 0,2 2 0 0 0,-1 2 0 0 0,0 2 0 0 0,42 5 0 0 0,87 11 0 0 0,-104-12 0 0 0,112-3 0 0 0,-17-1 0 0 0,0 16 0 0 0,113 8 0 0 0,-175-25 0 0 0,161-23 0 0 0,-94 6 0 0 0,66-15 0 0 0,64-14 0 0 0,-140 28 0 0 0,226 3 0 0 0,-138 6 0 0 0,-154 4 0 0 0,450-50 0 0 0,-489 46 0 0 0,70-22 0 0 0,-47 11 0 0 0,155-44 0 0 0,-195 55 0 0 0,255-89 0 0 0,-164 62 0 0 0,-10 4 0 0 0,86-29 0 0 0,-175 52 0 0 0,-1-1 0 0 0,0-1 0 0 0,33-23 0 0 0,54-47 0 0 0,46-59 0 0 0,-84 62 0 0 0,-15 16 0 0 0,-41 47 0 0 0,-1-1 0 0 0,-1-1 0 0 0,-1 1 0 0 0,0-2 0 0 0,-1 0 0 0 0,0 0 0 0 0,-2-1 0 0 0,0 0 0 0 0,10-35 0 0 0,46-250 0 0 0,-63 278 0 0 0,0 1 0 0 0,-1-1 0 0 0,-2 0 0 0 0,-5-34 0 0 0,-25-100 0 0 0,25 133 0 0 0,-30-106 0 0 0,29 116 0 0 0,0-1 0 0 0,-1 1 0 0 0,-1 0 0 0 0,0 0 0 0 0,-15-17 0 0 0,0 3 0 0 0,-1 1 0 0 0,-2 2 0 0 0,-1 0 0 0 0,-33-24 0 0 0,-12-7 0 0 0,-21-16 0 0 0,73 59 0 0 0,8 6 0 0 0,0 0 0 0 0,-1 1 0 0 0,-28-14 0 0 0,3 7 0 0 0,0 1 0 0 0,-57-12 0 0 0,-155-21 0 0 0,130 29 0 0 0,-19-4 0 0 0,47 4 0 0 0,-142-12 0 0 0,125 17 0 0 0,10 0 0 0 0,-282-23 0 0 0,14-7 0 0 0,308 38 0 0 0,-57-4 0 0 0,60 8 0 0 0,-40 0 0 0 0,-13 0 0 0 0,-36 1 0 0 0,94 2 0 0 0,1-3 0 0 0,-99-16 0 0 0,35 3 0 0 0,-57 2 0 0 0,-127-17 0 0 0,-13-29 0 0 0,267 49 0 0 0,1-2 0 0 0,0-2 0 0 0,1-2 0 0 0,-78-40 0 0 0,49 25 0 0 0,13 6 0 0 0,25 11 0 0 0,0 2 0 0 0,-49-11 0 0 0,4 9 0 0 0,57 12 0 0 0,0-2 0 0 0,1 0 0 0 0,-23-9 0 0 0,32 10 0 0 0,-1 1 0 0 0,1 0 0 0 0,0 0 0 0 0,-1 2 0 0 0,1-1 0 0 0,0 1 0 0 0,-15 3 0 0 0,-16-2 0 0 0,35-1 0 0 0,-123 4 0 0 0,45 0 0 0 0,50-3 0 0 0,-52 7 0 0 0,28 4 0 0 0,2 4 0 0 0,0 1 0 0 0,-99 46 0 0 0,37-19 0 0 0,-66 34 0 0 0,51-15 0 0 0,-114 47 0 0 0,82-42 0 0 0,120-46 0 0 0,-65 41 0 0 0,-131 106 0 0 0,61-39 0 0 0,38-25 0 0 0,113-82 0 0 0,-1 3 0 0 0,1 1 0 0 0,2 2 0 0 0,-44 53 0 0 0,-61 108 0 0 0,111-152 0 0 0,2 1 0 0 0,2 0 0 0 0,-16 46 0 0 0,17-24 0 0 0,3 1 0 0 0,-10 83 0 0 0,11-20 0 0 0,6 0 0 0 0,9 139 0 0 0,5-149 0 0 0,33 172 0 0 0,-34-258 16 0 0,2-1 0 0 0,1 0 0 0 0,1 0 0 0 0,19 39 0 0 0,-21-53-161 0 0,1 0 0 0 0,0-1 0 0 0,1 0 0 0 0,0-1 0 0 0,1 0 0 0 0,1 0 0 0 0,0-1-1 0 0,0-1 1 0 0,1 1 0 0 0,15 8 0 0 0,-13-10-1119 0 0,23 10 0 0 0,18 3-5521 0 0,14-3-2666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6.2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0 485 3223 0 0,'0'-7'285'0'0,"1"0"-1"0"0,0 1 0 0 0,0-1 0 0 0,0 0 0 0 0,1 1 0 0 0,4-13 0 0 0,1-1 1353 0 0,25-96 4663 0 0,0 25-2866 0 0,-26 75-2585 0 0,1 0 1 0 0,13-25-1 0 0,9-3 770 0 0,-22 34-1005 0 0,1 0 0 0 0,0 1 1 0 0,0 0-1 0 0,1 0 0 0 0,0 1 1 0 0,18-12-1 0 0,-26 19-561 0 0,0 0 1 0 0,0 0-1 0 0,0 1 0 0 0,0-1 1 0 0,0 1-1 0 0,0-1 1 0 0,1 1-1 0 0,-1-1 0 0 0,0 1 1 0 0,0 0-1 0 0,1 0 1 0 0,-1-1-1 0 0,0 1 0 0 0,0 0 1 0 0,1 0-1 0 0,-1 0 1 0 0,0 0-1 0 0,1 1 0 0 0,-1-1 1 0 0,0 0-1 0 0,0 0 1 0 0,1 1-1 0 0,-1-1 0 0 0,0 1 1 0 0,0-1-1 0 0,0 1 1 0 0,0-1-1 0 0,1 1 0 0 0,-1 0 1 0 0,0 0-1 0 0,0-1 1 0 0,0 1-1 0 0,-1 0 0 0 0,1 0 1 0 0,0 0-1 0 0,0 0 1 0 0,1 2-1 0 0,6 10 219 0 0,-1-1 1 0 0,-1 1-1 0 0,0 0 1 0 0,5 18-1 0 0,12 56 797 0 0,-2-7-532 0 0,-21-79-747 0 0,6 16 655 0 0,-1-10-3665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6.6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 0 6335 0 0,'-1'12'560'0'0,"-2"-6"-448"0"0,2 7-112 0 0,-2 2 0 0 0,-1 2 2304 0 0,-2 2 432 0 0,4 2 88 0 0,-3-2 24 0 0,0 1-1536 0 0,2-2-296 0 0,2-1-64 0 0,-1-1-16 0 0,1 2-472 0 0,2-3-96 0 0,4-2-16 0 0,0-1-6472 0 0,1 1-1296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0.2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169 154 3223 0 0,'1'-3'43'0'0,"-1"1"0"0"0,0-1 0 0 0,1 0-1 0 0,0 1 1 0 0,-1-1 0 0 0,3-4 0 0 0,3-13 3 0 0,3-33 1312 0 0,-7 42-950 0 0,4-14 514 0 0,-6 25-870 0 0,0-1 0 0 0,1 0 1 0 0,-1 1-1 0 0,0-1 1 0 0,1 0-1 0 0,-1 1 0 0 0,0-1 1 0 0,1 0-1 0 0,-1 1 1 0 0,1-1-1 0 0,-1 1 0 0 0,1-1 1 0 0,-1 1-1 0 0,1-1 1 0 0,-1 1-1 0 0,1-1 0 0 0,0 1 1 0 0,-1-1-1 0 0,1 1 1 0 0,0 0-1 0 0,-1-1 0 0 0,1 1 1 0 0,0 0-1 0 0,-1 0 1 0 0,1 0-1 0 0,1-1 0 0 0,12-3 869 0 0,-12 3-819 0 0,-1 1-1 0 0,1-1 1 0 0,-1 0-1 0 0,1 1 1 0 0,0-1-1 0 0,-1 1 1 0 0,1 0-1 0 0,-1 0 1 0 0,3-1-1 0 0,5 2 403 0 0,-8 0 0 0 0,2 0 0 0 0,22 10 270 0 0,-17-8-433 0 0,-1 0 1 0 0,1 1 0 0 0,-1 0 0 0 0,0 0-1 0 0,8 6 1 0 0,-1 1 248 0 0,13 12 1044 0 0,-18-12-1276 0 0,0 0 0 0 0,-1 0 0 0 0,0 1 0 0 0,-1 0-1 0 0,6 14 1 0 0,-10-19-250 0 0,0 1 0 0 0,0-1 1 0 0,-1 1-1 0 0,-1-1 0 0 0,1 1 0 0 0,-1 0 0 0 0,-1 0 0 0 0,1 0 0 0 0,-1 0 0 0 0,-2 11 0 0 0,2-16-91 0 0,-3 21 248 0 0,-8 28 1 0 0,9-43-219 0 0,-1-1 1 0 0,0 1-1 0 0,-1-1 1 0 0,0 0-1 0 0,0 0 1 0 0,-9 12-1 0 0,2-7 36 0 0,0 0 1 0 0,-1 0-1 0 0,-1-1 0 0 0,0 0 0 0 0,0-2 1 0 0,-1 1-1 0 0,0-1 0 0 0,-27 13 0 0 0,18-13 99 0 0,1 0-1 0 0,-38 10 1 0 0,-13-4 421 0 0,-2-1 493 0 0,73-15 239 0 0,26-4-346 0 0,304-85 2599 0 0,-271 71-2496 0 0,82-16 0 0 0,-123 31-919 0 0,-13 2-121 0 0,0 0 1 0 0,0 1-1 0 0,0-1 1 0 0,0 1-1 0 0,0-1 1 0 0,0 1 0 0 0,0 0-1 0 0,0 0 1 0 0,0 1-1 0 0,5 0 1 0 0,-6 0-316 0 0,0-1 14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1.1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90 0 3247 0 0,'5'10'1819'0'0,"-1"1"0"0"0,7 21-1 0 0,-8-15-1016 0 0,-1 0 0 0 0,-1 1-1 0 0,0-1 1 0 0,-1 0 0 0 0,-1 1 0 0 0,-1-1-1 0 0,-3 18 1 0 0,-1-7 559 0 0,-2 0-1 0 0,0 0 1 0 0,-18 37-1 0 0,19-51-446 0 0,1 0-1 0 0,-2-1 0 0 0,0 0 0 0 0,0-1 1 0 0,-15 16-1 0 0,22-27 502 0 0,2-5-1358 0 0,0 0 0 0 0,0 0 0 0 0,1 0 0 0 0,0 1 0 0 0,0-1 0 0 0,0 0 0 0 0,0 1 0 0 0,0-1 0 0 0,0 1 0 0 0,1-1 0 0 0,5-4 0 0 0,3-5-28 0 0,86-139-29 0 0,-81 125 0 0 0,-5 9 0 0 0,10-15 0 0 0,24-33 0 0 0,-35 54 28 0 0,-6 6-38 0 0,0 0 1 0 0,1 0-1 0 0,0 1 0 0 0,0 0 0 0 0,0 0 0 0 0,10-7 0 0 0,-14 11 388 0 0,-2 2-310 0 0,1 0-1 0 0,0 0 0 0 0,-1-1 1 0 0,1 1-1 0 0,0 0 0 0 0,0 0 1 0 0,-1 0-1 0 0,1 0 1 0 0,0-1-1 0 0,0 1 0 0 0,0 0 1 0 0,0 0-1 0 0,0 0 0 0 0,0 0 1 0 0,0-1-1 0 0,0 1 0 0 0,1 2 1 0 0,-1-1 78 0 0,0 32 1166 0 0,-7 57 0 0 0,2-57-1172 0 0,2 57 0 0 0,2-77-140 0 0,1-12 0 0 0,0 1 0 0 0,0-1 0 0 0,0 1 0 0 0,0 0 0 0 0,0-1 0 0 0,0 1 0 0 0,1 0 0 0 0,-1-1 0 0 0,1 1 0 0 0,0-1 0 0 0,-1 1 0 0 0,1-1 0 0 0,1 0 0 0 0,-1 1 0 0 0,0-1 0 0 0,0 0 0 0 0,1 0 0 0 0,2 4 0 0 0,-3-4 0 0 0,-1-2 0 0 0,0 1 0 0 0,1-1 0 0 0,-1 1 0 0 0,1 0 0 0 0,-1-1 0 0 0,1 1 0 0 0,-1-1 0 0 0,1 1 0 0 0,-1-1 0 0 0,1 0 0 0 0,-1 1 0 0 0,1-1 0 0 0,-1 1 0 0 0,1-1 0 0 0,0 0 0 0 0,-1 0 0 0 0,1 1 0 0 0,0-1 0 0 0,-1 0 0 0 0,1 0 0 0 0,1 0 0 0 0,0 1-3 0 0,0 0 0 0 0,1 0 0 0 0,-1-1-1 0 0,1 0 1 0 0,-1 1 0 0 0,1-1 0 0 0,-1 0 0 0 0,1 0 0 0 0,-1-1 0 0 0,1 1-1 0 0,-1 0 1 0 0,0-1 0 0 0,4 0 0 0 0,1-1-926 0 0,-1-1-1 0 0,0 1 1 0 0,10-6 0 0 0,-6 2-1030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1.6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204 663 5383 0 0,'0'-2'95'0'0,"-1"0"-1"0"0,0 1 0 0 0,1-1 0 0 0,-1 0 1 0 0,1 0-1 0 0,0 0 0 0 0,0 0 0 0 0,0 1 1 0 0,0-5-1 0 0,-1-6 971 0 0,-1 0 63 0 0,0 0-1 0 0,-1 0 1 0 0,-1 0-1 0 0,-5-13 0 0 0,7 20-733 0 0,0 1 1 0 0,-1-1-1 0 0,1 0 0 0 0,-1 0 0 0 0,-1 1 0 0 0,1 0 0 0 0,0 0 0 0 0,-1 0 1 0 0,0 0-1 0 0,0 0 0 0 0,-8-5 0 0 0,11 9-272 0 0,-1-1 0 0 0,0 1-1 0 0,1-1 1 0 0,-1 1 0 0 0,0 0 0 0 0,1 0 0 0 0,-1 0-1 0 0,0 0 1 0 0,1 0 0 0 0,-1 0 0 0 0,0 0 0 0 0,-2 1-1 0 0,-4 0 200 0 0,4-1-256 0 0,1 1 0 0 0,0-1 1 0 0,0 0-1 0 0,0 1 0 0 0,0 0 0 0 0,0-1 1 0 0,0 1-1 0 0,0 0 0 0 0,0 1 0 0 0,0-1 1 0 0,0 0-1 0 0,1 1 0 0 0,-1 0 0 0 0,0 0 0 0 0,-3 3 1 0 0,3-2 40 0 0,-1 1 0 0 0,1 1 1 0 0,-1-1-1 0 0,1 1 0 0 0,0-1 0 0 0,1 1 1 0 0,-1 0-1 0 0,-2 6 0 0 0,0 4 384 0 0,1 0-1 0 0,1 0 1 0 0,0 0-1 0 0,0 1 1 0 0,1 21-1 0 0,1-21 159 0 0,2 0 1 0 0,0 0-1 0 0,4 23 0 0 0,-4-34-422 0 0,-1-1-1 0 0,2 1 0 0 0,-1 0 0 0 0,1-1 1 0 0,-1 1-1 0 0,1-1 0 0 0,0 0 0 0 0,1 0 1 0 0,-1 0-1 0 0,1 0 0 0 0,0 0 0 0 0,0 0 1 0 0,0 0-1 0 0,0-1 0 0 0,8 6 0 0 0,-9-8-182 0 0,-1 0-1 0 0,1 0 0 0 0,0-1 1 0 0,0 1-1 0 0,-1-1 0 0 0,1 1 0 0 0,0-1 1 0 0,0 0-1 0 0,0 0 0 0 0,-1 0 1 0 0,1 0-1 0 0,0 0 0 0 0,0 0 1 0 0,0 0-1 0 0,0-1 0 0 0,-1 1 1 0 0,1 0-1 0 0,0-1 0 0 0,0 0 0 0 0,-1 1 1 0 0,1-1-1 0 0,0 0 0 0 0,-1 0 1 0 0,1 0-1 0 0,-1 0 0 0 0,1 0 1 0 0,-1 0-1 0 0,0-1 0 0 0,2 0 0 0 0,4-5 39 0 0,0 0 0 0 0,-1-1-1 0 0,0 0 1 0 0,6-9-1 0 0,23-40 76 0 0,33-73-1 0 0,18-67-167 0 0,-52 103 12 0 0,41-183 0 0 0,-72 253 0 0 0,-5 22 0 0 0,-1 6 0 0 0,-4 7 0 0 0,-6 17 0 0 0,-17 57 0 0 0,27-75 0 0 0,-27 100 0 0 0,20-71 0 0 0,3-8 0 0 0,1 1 0 0 0,1 0 0 0 0,2 0 0 0 0,1 0 0 0 0,1 0 0 0 0,2 0 0 0 0,7 42 0 0 0,-6-63 0 0 0,0 1 0 0 0,1 0 0 0 0,0-1 0 0 0,1 0 0 0 0,1 0 0 0 0,0 0 0 0 0,0 0 0 0 0,1-1 0 0 0,7 10 0 0 0,-10-16 0 0 0,1 1 0 0 0,-1-1 0 0 0,1 0 0 0 0,0-1 0 0 0,0 1 0 0 0,0-1 0 0 0,1 1 0 0 0,-1-1 0 0 0,1-1 0 0 0,0 1 0 0 0,0-1 0 0 0,0 1 0 0 0,0-1 0 0 0,0-1 0 0 0,0 1 0 0 0,0-1 0 0 0,1 0 0 0 0,-1 0 0 0 0,1 0 0 0 0,-1-1 0 0 0,10 0 0 0 0,-6-1-110 0 0,0-1 0 0 0,0 0 0 0 0,13-4 0 0 0,10-5-6922 0 0,-29 9 5476 0 0,27-9-8640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6159 0 0,'0'0'472'0'0,"7"-1"-288"0"0,-1 1 963 0 0,0 1-1 0 0,1 0 0 0 0,-1 0 1 0 0,0 0-1 0 0,0 1 0 0 0,-1 0 1 0 0,1 0-1 0 0,9 5 1 0 0,9 2 2038 0 0,-6-2-640 0 0,0 1 1 0 0,31 18-1 0 0,-34-17-1575 0 0,-1 1-1 0 0,-1 0 1 0 0,18 17-1 0 0,-30-25-1006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2.9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221 560 4863 0 0,'-5'2'65'0'0,"4"-1"-40"0"0,0-1 0 0 0,0 1 0 0 0,0-1 0 0 0,0 1 0 0 0,-1-1 0 0 0,1 1 0 0 0,0-1 0 0 0,0 0 0 0 0,-1 0 0 0 0,1 0-1 0 0,0 0 1 0 0,-2 0 0 0 0,2 0-19 0 0,1-1-1 0 0,-1 1 1 0 0,1-1-1 0 0,0 0 1 0 0,-1 1-1 0 0,1-1 1 0 0,0 0-1 0 0,-1 0 0 0 0,1 1 1 0 0,0-1-1 0 0,0 0 1 0 0,0 0-1 0 0,0 1 1 0 0,0-1-1 0 0,-1 0 1 0 0,1 0-1 0 0,0 1 1 0 0,1-1-1 0 0,-1 0 1 0 0,0 0-1 0 0,0 1 0 0 0,0-1 1 0 0,1-1-1 0 0,0-7 1013 0 0,0 0 0 0 0,-1 0 0 0 0,0 0 0 0 0,0 0 0 0 0,-1 1 0 0 0,0-1 0 0 0,-1 0 0 0 0,1 0 0 0 0,-7-14 0 0 0,7 22-768 0 0,0 1-1 0 0,0-1 1 0 0,-1 0-1 0 0,1 1 1 0 0,0-1 0 0 0,-1 1-1 0 0,1-1 1 0 0,0 1-1 0 0,-3-1 1 0 0,2 1 162 0 0,-1-1-285 0 0,0 0 0 0 0,0 0 0 0 0,0 1 0 0 0,-1 0 0 0 0,1-1-1 0 0,0 1 1 0 0,0 1 0 0 0,0-1 0 0 0,0 0 0 0 0,-1 1 0 0 0,1-1 0 0 0,0 1 0 0 0,0 0-1 0 0,-5 2 1 0 0,3-1 0 0 0,0 1 0 0 0,1 0 0 0 0,-1 0 0 0 0,0 1 0 0 0,1-1 0 0 0,0 1-1 0 0,-7 7 1 0 0,3-1 114 0 0,1-1 1 0 0,0 2-1 0 0,0-1 0 0 0,1 1 0 0 0,0 0 1 0 0,1 0-1 0 0,-4 13 0 0 0,5-9 169 0 0,0 1 0 0 0,0 0 1 0 0,2 1-1 0 0,0-1 0 0 0,1 0 0 0 0,0 1 0 0 0,3 24 0 0 0,-1-37-257 0 0,0 0-1 0 0,0 1 0 0 0,0-1 0 0 0,0 0 0 0 0,1 0 1 0 0,-1-1-1 0 0,1 1 0 0 0,0 0 0 0 0,0-1 1 0 0,5 6-1 0 0,-7-8-129 0 0,1 0 0 0 0,0 0 0 0 0,0-1 0 0 0,0 1 0 0 0,-1 0 0 0 0,1 0-1 0 0,0-1 1 0 0,0 1 0 0 0,0-1 0 0 0,0 1 0 0 0,0-1 0 0 0,0 1 0 0 0,1-1 0 0 0,-1 1 0 0 0,0-1 0 0 0,0 0 0 0 0,0 0 0 0 0,0 0 0 0 0,0 1 0 0 0,1-1 0 0 0,-1 0 0 0 0,0-1 0 0 0,0 1 0 0 0,0 0 0 0 0,0 0 0 0 0,0 0 0 0 0,1-1 0 0 0,-1 1 0 0 0,0 0 0 0 0,0-1 0 0 0,0 1-1 0 0,0-1 1 0 0,0 1 0 0 0,0-1 0 0 0,0 0 0 0 0,0 1 0 0 0,0-1 0 0 0,-1 0 0 0 0,1 0 0 0 0,0 0 0 0 0,1-1 0 0 0,5-6 68 0 0,0-1-1 0 0,0 0 0 0 0,-1 0 1 0 0,0 0-1 0 0,8-18 1 0 0,18-55 151 0 0,-29 76-224 0 0,88-297 67 0 0,-79 257-85 0 0,2-12 0 0 0,10-78 0 0 0,-22 119 0 0 0,-1 11 0 0 0,0 0 0 0 0,0 0 0 0 0,-1 0 0 0 0,0 0 0 0 0,-1-10 0 0 0,1 16 0 0 0,0-1 0 0 0,0 1 0 0 0,0 0 0 0 0,0 0 0 0 0,0 0 0 0 0,0-1 0 0 0,0 1 0 0 0,0 0 0 0 0,0 0 0 0 0,0-1 0 0 0,0 1 0 0 0,0 0 0 0 0,0 0 0 0 0,0-1 0 0 0,0 1 0 0 0,0 0 0 0 0,0 0 0 0 0,-1 0 0 0 0,1-1 0 0 0,0 1 0 0 0,0 0 0 0 0,0 0 0 0 0,0 0 0 0 0,0-1 0 0 0,-1 1 0 0 0,1 0 0 0 0,0 0 0 0 0,0 0 0 0 0,0 0 0 0 0,0-1 0 0 0,-1 1 0 0 0,1 0 0 0 0,0 0 0 0 0,0 0 0 0 0,-1 0 0 0 0,1 0 0 0 0,0 0 0 0 0,0 0 0 0 0,0 0 0 0 0,-1 0 0 0 0,1 0 0 0 0,0 0 0 0 0,0 0 0 0 0,-1 0 0 0 0,1 0 0 0 0,0 0 0 0 0,0 0 0 0 0,-1 0 0 0 0,1 0 0 0 0,0 0 0 0 0,0 0 0 0 0,0 0 0 0 0,-1 0 0 0 0,1 0 0 0 0,0 0 0 0 0,-1 1 0 0 0,-4 5 12 0 0,-1 1 33 0 0,1 1 1 0 0,1-1-1 0 0,-1 1 0 0 0,1 0 1 0 0,1 1-1 0 0,-5 13 0 0 0,-11 55 216 0 0,16-61-211 0 0,-7 44 283 0 0,2 0 1 0 0,3 1-1 0 0,2-1 0 0 0,4 1 1 0 0,12 102-1 0 0,-10-144-333 0 0,0 0 0 0 0,10 29 0 0 0,-12-43 0 0 0,1-1 0 0 0,-1 1 0 0 0,1-1 0 0 0,1 1 0 0 0,-1-1 0 0 0,0 0 0 0 0,1 0 0 0 0,0 0 0 0 0,0 0 0 0 0,0-1 0 0 0,1 1 0 0 0,-1-1 0 0 0,1 0 0 0 0,-1 0 0 0 0,1 0 0 0 0,5 2 0 0 0,-7-4 2 0 0,-1 0 0 0 0,1-1 0 0 0,0 1 0 0 0,0-1 0 0 0,0 0 0 0 0,0 0 0 0 0,0 0 1 0 0,0 0-1 0 0,0 0 0 0 0,0 0 0 0 0,0 0 0 0 0,0 0 0 0 0,0-1 0 0 0,0 1 0 0 0,-1-1 0 0 0,1 0 0 0 0,0 1 0 0 0,0-1 0 0 0,0 0 0 0 0,-1 0 0 0 0,1 0 0 0 0,0 0 0 0 0,-1-1 1 0 0,1 1-1 0 0,-1 0 0 0 0,3-3 0 0 0,4-5-177 0 0,-1 0 0 0 0,0 0 0 0 0,9-13-1 0 0,-11 14-260 0 0,21-40-3136 0 0,-12 22-3540 0 0,-2 2-1947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3.4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53 2503 0 0,'-1'8'-457'0'0,"-4"23"1294"0"0,2 1 3340 0 0,3-27-3063 0 0,0 0 0 0 0,1 0 1 0 0,-1 0-1 0 0,1 0 1 0 0,0 0-1 0 0,0 0 0 0 0,0 0 1 0 0,1-1-1 0 0,0 1 0 0 0,3 5 1 0 0,-5-8 184 0 0,2-1-283 0 0,1 0-817 0 0,1 1 1 0 0,-1-1-1 0 0,1 0 1 0 0,-1 0-1 0 0,1-1 1 0 0,-1 1-1 0 0,1-1 1 0 0,-1 1 0 0 0,1-1-1 0 0,0 0 1 0 0,-1-1-1 0 0,1 1 1 0 0,-1 0-1 0 0,1-1 1 0 0,-1 0 0 0 0,1 0-1 0 0,-1 0 1 0 0,1 0-1 0 0,-1-1 1 0 0,0 1-1 0 0,4-3 1 0 0,-1 1-108 0 0,-1-1-1 0 0,0 1 1 0 0,0-1 0 0 0,-1 1-1 0 0,1-1 1 0 0,-1-1 0 0 0,1 1 0 0 0,-1-1-1 0 0,-1 1 1 0 0,1-1 0 0 0,-1 0-1 0 0,4-7 1 0 0,19-46 536 0 0,-25 55-598 0 0,0 1-1 0 0,-1 0 1 0 0,1-1 0 0 0,-1 1-1 0 0,1-1 1 0 0,-1 1 0 0 0,0 0-1 0 0,0-1 1 0 0,0 1 0 0 0,0-1-1 0 0,0 1 1 0 0,-1-1-1 0 0,1 1 1 0 0,-2-4 0 0 0,1 5-15 0 0,1-1 0 0 0,-1 1 1 0 0,0 0-1 0 0,0-1 0 0 0,1 1 1 0 0,-1 0-1 0 0,0 0 0 0 0,0 0 1 0 0,0 0-1 0 0,0 0 0 0 0,-1 0 0 0 0,1 0 1 0 0,0 0-1 0 0,0 0 0 0 0,-1 1 1 0 0,1-1-1 0 0,0 0 0 0 0,-1 1 1 0 0,1-1-1 0 0,0 1 0 0 0,-1 0 0 0 0,1-1 1 0 0,-1 1-1 0 0,1 0 0 0 0,-3 0 1 0 0,-3 0 52 0 0,0 1 1 0 0,-1 0-1 0 0,1 0 0 0 0,0 0 1 0 0,0 1-1 0 0,0 0 1 0 0,0 1-1 0 0,1-1 0 0 0,-1 1 1 0 0,1 1-1 0 0,-1-1 1 0 0,1 1-1 0 0,0 0 0 0 0,1 1 1 0 0,-1-1-1 0 0,1 1 0 0 0,0 0 1 0 0,0 0-1 0 0,-8 11 1 0 0,6-2 114 0 0,1 0-1 0 0,0 0 1 0 0,1 1 0 0 0,1 0 0 0 0,0 0 0 0 0,0 0 0 0 0,2 0 0 0 0,0 1-1 0 0,1-1 1 0 0,0 1 0 0 0,1-1 0 0 0,1 1 0 0 0,5 24 0 0 0,-4-29-160 0 0,1 1-1 0 0,0-1 1 0 0,1 0 0 0 0,1 1 0 0 0,0-2 0 0 0,9 18 0 0 0,-11-25-23 0 0,-1 1-1 0 0,0-1 1 0 0,1 0 0 0 0,-1 0-1 0 0,1 0 1 0 0,0 0 0 0 0,0 0 0 0 0,0 0-1 0 0,0-1 1 0 0,1 1 0 0 0,-1-1-1 0 0,1 0 1 0 0,-1 0 0 0 0,1 0-1 0 0,0-1 1 0 0,0 1 0 0 0,0-1 0 0 0,0 0-1 0 0,0 0 1 0 0,0 0 0 0 0,0-1-1 0 0,6 1 1 0 0,-5-1 0 0 0,1 0 0 0 0,-1 0 0 0 0,1-1 0 0 0,0 0 0 0 0,-1 0 0 0 0,1 0 0 0 0,-1-1 0 0 0,0 0 0 0 0,0 0 0 0 0,1 0 0 0 0,-1 0 0 0 0,0-1 0 0 0,-1 0 0 0 0,1 0 0 0 0,0 0 0 0 0,-1-1 0 0 0,6-5 0 0 0,2-3-127 0 0,-2-1 0 0 0,0 0 0 0 0,0 0 0 0 0,-1-1-1 0 0,10-19 1 0 0,-16 24-558 0 0,1 1 0 0 0,-1-1 0 0 0,0 1 0 0 0,-1-1-1 0 0,0 0 1 0 0,0 0 0 0 0,-1 0 0 0 0,0 0-1 0 0,-1 0 1 0 0,0-1 0 0 0,-1-10 0 0 0,-11-61-12410 0 0,9 66 8423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3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 7199 0 0,'0'0'555'0'0,"1"2"-112"0"0,4 13 2223 0 0,-1 1 0 0 0,0 1 0 0 0,3 25 0 0 0,-5-15-632 0 0,-1-1 0 0 0,-1 0 0 0 0,-5 40-1 0 0,3-53-1350 0 0,0 0-1 0 0,0 0 1 0 0,-2 0-1 0 0,0 0 1 0 0,0-1-1 0 0,-12 23 1 0 0,16-33 275 0 0,-11-8-923 0 0,11 3-35 0 0,-1 1 0 0 0,1 0 0 0 0,0-1 0 0 0,0 1 0 0 0,0 0 0 0 0,0-1 0 0 0,0 1 0 0 0,0 0 0 0 0,0-1 0 0 0,1 1 0 0 0,0-3 0 0 0,10-25 0 0 0,-1 5 0 0 0,-5 12 0 0 0,0 1 0 0 0,11-20 0 0 0,0 7 0 0 0,32-48 0 0 0,-42 65 0 0 0,0 1 0 0 0,0 1 0 0 0,0-1 0 0 0,1 1 0 0 0,0 0 0 0 0,0 1 0 0 0,11-7 0 0 0,18-5-1785 0 0,-35 16 941 0 0,16-2-4554 0 0,-5 1-1945 0 0</inkml:trace>
  <inkml:trace contextRef="#ctx0" brushRef="#br0" timeOffset="1">338 115 4487 0 0,'-1'12'400'0'0,"-2"3"-320"0"0,2 0-80 0 0,-2 1 0 0 0,-1-2 944 0 0,0 2 176 0 0,1 1 32 0 0,0-2 0 0 0,1-1-336 0 0,-3-2-72 0 0,4-2-8 0 0,1-2 200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1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2991 0 0,'0'0'1192'0'0,"8"0"-2272"0"0,2 3-272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6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 2847 0 0,'4'-4'2051'0'0,"2"10"2052"0"0,0 1-2770 0 0,0 1 1 0 0,-1-1 0 0 0,0 1-1 0 0,0 1 1 0 0,-1-1 0 0 0,0 1 0 0 0,5 17-1 0 0,11 69 1919 0 0,-9-39-1374 0 0,-3-19 678 0 0,24 66 0 0 0,-31-101-2423 0 0,0 0-1 0 0,-1 0 0 0 0,1 0 0 0 0,0 0 0 0 0,1-1 1 0 0,-1 1-1 0 0,0 0 0 0 0,0-1 0 0 0,1 1 1 0 0,-1-1-1 0 0,4 3 0 0 0,-4-3 188 0 0,5-4 260 0 0,-3 0-540 0 0,0 0-1 0 0,0 0 1 0 0,-1 1-1 0 0,1-2 1 0 0,-1 1-1 0 0,0 0 1 0 0,1 0-1 0 0,-1-1 1 0 0,1-4-1 0 0,15-37-94 0 0,-13 30 83 0 0,40-115-284 0 0,-28 74-3452 0 0,-12 39-3470 0 0,2 2-2144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17 251 6911 0 0,'0'2'528'0'0,"0"42"3757"0"0,-8 53 0 0 0,5-77-2731 0 0,1-10-629 0 0,0 1-1 0 0,1-1 1 0 0,0 0-1 0 0,1 14 1 0 0,1-22-625 0 0,6 1-1069 0 0,1-4-4459 0 0,0-4-1854 0 0</inkml:trace>
  <inkml:trace contextRef="#ctx0" brushRef="#br0" timeOffset="1">227 0 4519 0 0,'0'0'480'0'0,"-3"7"-480"0"0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5.3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62 0 4519 0 0,'0'0'347'0'0,"0"4"-227"0"0,-23 265 18489 0 0,20-246-18081 0 0,-9 72 2172 0 0,-8 61 1526 0 0,17-116-3419 0 0,3 73-1 0 0,2-97-791 0 0,1 0 0 0 0,0 0 0 0 0,1 0 0 0 0,1 0 0 0 0,0-1 0 0 0,11 22 0 0 0,-15-34-11 0 0,0 0 1 0 0,1-1-1 0 0,-1 1 0 0 0,1-1 1 0 0,0 0-1 0 0,-1 1 0 0 0,1-1 1 0 0,0 0-1 0 0,0 0 0 0 0,0 0 0 0 0,0 0 1 0 0,1-1-1 0 0,3 3 0 0 0,-5-3-40 0 0,1-1 0 0 0,-1 1 0 0 0,1-1 0 0 0,-1 0-1 0 0,1 1 1 0 0,-1-1 0 0 0,1 0 0 0 0,0 0-1 0 0,-1 0 1 0 0,1 0 0 0 0,-1 0 0 0 0,1-1 0 0 0,-1 1-1 0 0,1 0 1 0 0,-1-1 0 0 0,1 1 0 0 0,-1-1-1 0 0,1 0 1 0 0,-1 1 0 0 0,0-1 0 0 0,1 0 0 0 0,-1 0-1 0 0,0 0 1 0 0,0 0 0 0 0,3-2 0 0 0,3-4-652 0 0,1-1 1 0 0,-1 1 0 0 0,-1-2 0 0 0,9-12-1 0 0,6-17-9072 0 0,-15 23 1670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5.6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65 99 6191 0 0,'-24'6'562'0'0,"21"-6"-98"0"0,-1 1 0 0 0,1-1 0 0 0,-1 1 0 0 0,1 0 0 0 0,-1 1 0 0 0,1-1 0 0 0,-5 3 0 0 0,1-3 4873 0 0,7-1-5251 0 0,0 0-1 0 0,0 0 1 0 0,0-1-1 0 0,0 1 1 0 0,-1 0-1 0 0,1 0 1 0 0,0 0-1 0 0,0 0 1 0 0,0 0-1 0 0,0 0 1 0 0,0 0-1 0 0,0 0 1 0 0,0 0-1 0 0,0 0 0 0 0,0 0 1 0 0,0-1-1 0 0,0 1 1 0 0,0 0-1 0 0,0 0 1 0 0,-1 0-1 0 0,1 0 1 0 0,0 0-1 0 0,0 0 1 0 0,0 0-1 0 0,0-1 1 0 0,0 1-1 0 0,0 0 1 0 0,0 0-1 0 0,0 0 1 0 0,0 0-1 0 0,0 0 1 0 0,0 0-1 0 0,0 0 1 0 0,1 0-1 0 0,-1-1 1 0 0,0 1-1 0 0,0 0 1 0 0,0 0-1 0 0,0 0 1 0 0,0 0-1 0 0,0 0 1 0 0,0 0-1 0 0,0 0 1 0 0,0 0-1 0 0,0 0 1 0 0,0-1-1 0 0,0 1 1 0 0,0 0-1 0 0,0 0 1 0 0,1 0-1 0 0,-1 0 1 0 0,0 0-1 0 0,0 0 1 0 0,0 0-1 0 0,0 0 1 0 0,0 0-1 0 0,0 0 1 0 0,0 0-1 0 0,1 0 1 0 0,-1 0-1 0 0,0 0 1 0 0,0 0-1 0 0,0 0 1 0 0,0 0-1 0 0,0 0 1 0 0,15-9 1502 0 0,0 1 1 0 0,0 0 0 0 0,27-9-1 0 0,51-11-1094 0 0,-21 8-1993 0 0,-51 12-1696 0 0,-7 2-1775 0 0,5-1-3068 0 0</inkml:trace>
  <inkml:trace contextRef="#ctx0" brushRef="#br0" timeOffset="0.59">561 71 11023 0 0,'-1'14'984'0'0,"1"1"-792"0"0,-3-1-192 0 0,2 0 0 0 0,-5-4 1504 0 0,1 2 256 0 0,3 8 48 0 0,-1-1 16 0 0,-1-1-1000 0 0,3-3-200 0 0,1 0-40 0 0,1-3 272 0 0,8 0-768 0 0,-1-8-5968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6.2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0 289 7855 0 0,'9'82'1708'0'0,"-5"-40"3586"0"0,-4-40-4991 0 0,0 0 1 0 0,1-1 0 0 0,-1 1 0 0 0,0 0 0 0 0,1-1 0 0 0,-1 1 0 0 0,0-1 0 0 0,1 1-1 0 0,0-1 1 0 0,-1 1 0 0 0,1-1 0 0 0,0 1 0 0 0,0-1 0 0 0,0 0 0 0 0,0 1-1 0 0,0-1 1 0 0,0 0 0 0 0,0 0 0 0 0,0 0 0 0 0,1 0 0 0 0,-1 0 0 0 0,0 0-1 0 0,2 1 1 0 0,-1-2-118 0 0,-1 1 0 0 0,1-1 1 0 0,0 0-1 0 0,-1 0 0 0 0,1 0 0 0 0,0 0 0 0 0,-1 0 0 0 0,1 0 0 0 0,0 0 0 0 0,-1 0 0 0 0,1-1 0 0 0,-1 1 0 0 0,1-1 0 0 0,0 1 0 0 0,-1-1 1 0 0,1 0-1 0 0,-1 1 0 0 0,0-1 0 0 0,1 0 0 0 0,-1 0 0 0 0,1 0 0 0 0,-1 0 0 0 0,1-2 0 0 0,8-6 215 0 0,-1 0-1 0 0,0 0 0 0 0,-1-2 1 0 0,0 1-1 0 0,6-12 1 0 0,30-59 99 0 0,-35 61-508 0 0,-1 0 1 0 0,5-24-1 0 0,10-24-680 0 0,-9 35 109 0 0,-9 18-582 0 0,1 0 1 0 0,1 0 0 0 0,1 1 0 0 0,15-24 0 0 0,-23 38 1044 0 0,0 0-1 0 0,0 0 1 0 0,0 0 0 0 0,0-1-1 0 0,0 1 1 0 0,0 0 0 0 0,1 0-1 0 0,-1 0 1 0 0,0 0-1 0 0,0 0 1 0 0,0-1 0 0 0,0 1-1 0 0,0 0 1 0 0,0 0 0 0 0,0 0-1 0 0,1 0 1 0 0,-1 0 0 0 0,0 0-1 0 0,0 0 1 0 0,0-1-1 0 0,0 1 1 0 0,0 0 0 0 0,1 0-1 0 0,-1 0 1 0 0,0 0 0 0 0,0 0-1 0 0,0 0 1 0 0,0 0-1 0 0,0 0 1 0 0,1 0 0 0 0,-1 0-1 0 0,0 0 1 0 0,0 0 0 0 0,0 0-1 0 0,0 0 1 0 0,1 0-1 0 0,-1 0 1 0 0,0 0 0 0 0,0 0-1 0 0,0 0 1 0 0,0 0 0 0 0,1 0-1 0 0,-1 1 1 0 0,0-1 0 0 0,0 0-1 0 0,0 0 1 0 0,0 0-1 0 0,0 0 1 0 0,0 0 0 0 0,1 0-1 0 0,1 13-2721 0 0,-3 23 1575 0 0,1-29 881 0 0,0 5 990 0 0,0 0 1 0 0,1-1 0 0 0,0 0-1 0 0,1 1 1 0 0,0-1 0 0 0,1 0-1 0 0,0 0 1 0 0,1 0 0 0 0,7 15-1 0 0,-8-20-12 0 0,1-1-1 0 0,0 1 1 0 0,0-1-1 0 0,1 0 1 0 0,9 8 0 0 0,-12-12-514 0 0,0 0 1 0 0,0 0-1 0 0,1 0 1 0 0,-1-1 0 0 0,0 1-1 0 0,0-1 1 0 0,1 0 0 0 0,-1 0-1 0 0,0 1 1 0 0,1-1-1 0 0,-1-1 1 0 0,1 1 0 0 0,-1 0-1 0 0,3-1 1 0 0,-1 0 89 0 0,0 0-142 0 0,0 0 0 0 0,1-1 0 0 0,-1 1 0 0 0,0-1 0 0 0,0 0 0 0 0,-1 0 0 0 0,1-1 0 0 0,0 1 0 0 0,-1-1 0 0 0,1 0 0 0 0,-1 0 0 0 0,0 0 0 0 0,0 0 0 0 0,0 0 0 0 0,4-8 0 0 0,-5 9-61 0 0,-2 0 0 0 0,1 0 0 0 0,0 0-1 0 0,0 0 1 0 0,-1 0 0 0 0,1 0 0 0 0,-1 0-1 0 0,1 0 1 0 0,-1 0 0 0 0,0-1 0 0 0,0 1-1 0 0,0 0 1 0 0,0 0 0 0 0,0 0-1 0 0,-1-1 1 0 0,1 1 0 0 0,-1 0 0 0 0,1 0-1 0 0,-2-3 1 0 0,1 3 103 0 0,1 2-60 0 0,-1-1 0 0 0,0 1 0 0 0,0-1-1 0 0,1 0 1 0 0,-1 1 0 0 0,0-1 0 0 0,1 0-1 0 0,-1 0 1 0 0,1 1 0 0 0,-1-1 0 0 0,0-1 0 0 0,-2-3 23 0 0,0 2 61 0 0,1 0 0 0 0,-1 1 0 0 0,-1-1 0 0 0,1 1 0 0 0,0 0 0 0 0,-1 0 0 0 0,1 0 0 0 0,-1 0-1 0 0,1 1 1 0 0,-5-2 0 0 0,7 3-57 0 0,0 0 1 0 0,0-1-1 0 0,0 1 0 0 0,0 0 0 0 0,0 0 1 0 0,0 0-1 0 0,1 0 0 0 0,-1 0 0 0 0,0 0 1 0 0,0 0-1 0 0,0 1 0 0 0,0-1 0 0 0,0 0 1 0 0,1 0-1 0 0,-1 1 0 0 0,-2 0 0 0 0,0 0 106 0 0,-3 1 77 0 0,1 0-1 0 0,-1 1 1 0 0,1-1-1 0 0,0 1 1 0 0,0 0-1 0 0,0 0 0 0 0,0 1 1 0 0,0-1-1 0 0,1 1 1 0 0,0 0-1 0 0,-5 5 1 0 0,0 2 218 0 0,0 1 0 0 0,0 0 0 0 0,-9 17-1 0 0,8-9 240 0 0,-13 31 0 0 0,20-42-382 0 0,0 0 0 0 0,0 0 0 0 0,1 1 0 0 0,0 0-1 0 0,0 18 1 0 0,2-25-291 0 0,-1-1-1 0 0,2 0 1 0 0,-1 0-1 0 0,0 0 1 0 0,0 1 0 0 0,1-1-1 0 0,-1 0 1 0 0,1 0 0 0 0,0 0-1 0 0,0 0 1 0 0,-1 0-1 0 0,1 0 1 0 0,1 0 0 0 0,-1 0-1 0 0,0 0 1 0 0,0-1-1 0 0,1 1 1 0 0,-1 0 0 0 0,1-1-1 0 0,-1 1 1 0 0,1-1-1 0 0,0 1 1 0 0,-1-1 0 0 0,1 0-1 0 0,0 0 1 0 0,0 0 0 0 0,0 0-1 0 0,0 0 1 0 0,0 0-1 0 0,3 0 1 0 0,0 0-7 0 0,0 0 0 0 0,0 0 0 0 0,0-1 0 0 0,1 0 0 0 0,-1 0 0 0 0,0 0-1 0 0,0 0 1 0 0,0-1 0 0 0,0 0 0 0 0,0 0 0 0 0,0-1 0 0 0,6-2 0 0 0,5-3-70 0 0,-1 0-1 0 0,-1-2 1 0 0,1 0-1 0 0,22-19 1 0 0,19-23-4095 0 0,-35 29-2927 0 0,-2-4-2027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6.5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 1 15143 0 0,'-1'2'1166'0'0,"-10"30"-337"0"0,8-21 787 0 0,0 0 0 0 0,1 1 0 0 0,0-1 0 0 0,1 1 0 0 0,0 14 0 0 0,1-23-1458 0 0,1-1 0 0 0,-1 1 1 0 0,1 0-1 0 0,0-1 0 0 0,-1 1 0 0 0,1-1 1 0 0,0 1-1 0 0,0-1 0 0 0,1 0 1 0 0,-1 1-1 0 0,0-1 0 0 0,1 0 1 0 0,-1 0-1 0 0,1 0 0 0 0,0 0 0 0 0,0 0 1 0 0,0 0-1 0 0,0-1 0 0 0,0 1 1 0 0,0 0-1 0 0,0-1 0 0 0,0 0 0 0 0,1 1 1 0 0,-1-1-1 0 0,5 1 0 0 0,5 2 20 0 0,-1-1 0 0 0,1 0 0 0 0,0-1 1 0 0,16 1-1 0 0,-9-1-115 0 0,-15-1-65 0 0,5-1 16 0 0,1 2-1 0 0,-1 0 1 0 0,0 0 0 0 0,17 6 0 0 0,-24-7-5 0 0,-1 0 0 0 0,1-1 0 0 0,-1 1 0 0 0,1 0 0 0 0,-1 0-1 0 0,0 0 1 0 0,1 0 0 0 0,-1 0 0 0 0,0 0 0 0 0,0 0 0 0 0,0 0 0 0 0,0 0 0 0 0,0 1 0 0 0,0-1 0 0 0,0 0 0 0 0,0 1 0 0 0,0-1 0 0 0,-1 1 0 0 0,1-1 0 0 0,0 1 0 0 0,-1-1 0 0 0,1 1 0 0 0,-1 0 0 0 0,0-1 0 0 0,0 1 0 0 0,1 0 0 0 0,-1-1 0 0 0,0 1 0 0 0,0-1 0 0 0,-1 1 0 0 0,1 0-1 0 0,0-1 1 0 0,0 1 0 0 0,-1 0 0 0 0,0 1 0 0 0,-3 8 21 0 0,0 0 0 0 0,-1-1-1 0 0,0 1 1 0 0,-1-1 0 0 0,0 0-1 0 0,0-1 1 0 0,-1 1 0 0 0,-1-1-1 0 0,1-1 1 0 0,-1 1 0 0 0,-1-1-1 0 0,0-1 1 0 0,0 0 0 0 0,0 0-1 0 0,-15 8 1 0 0,1-2-87 0 0,14-6-293 0 0,-1-2 0 0 0,0 1 1 0 0,-19 6-1 0 0,19-10-7222 0 0,1-5-2624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4 8175 0 0,'-3'-1'406'0'0,"2"1"-199"0"0,0 0 0 0 0,0-1 1 0 0,0 1-1 0 0,0 0 0 0 0,0-1 1 0 0,0 1-1 0 0,0 0 0 0 0,-6 2 5291 0 0,11 6-4182 0 0,-1-1 0 0 0,1 0 1 0 0,0 0-1 0 0,5 7 1 0 0,7 6 781 0 0,19 18-1 0 0,-19-22-1289 0 0,-2 1 0 0 0,14 18 0 0 0,-10-5-394 0 0,-1 1 0 0 0,-2 0 0 0 0,-1 1 1 0 0,-1 1-1 0 0,-2 0 0 0 0,-1 1 0 0 0,-2 0 0 0 0,6 54 1 0 0,-13-78-403 0 0,0-1 1 0 0,-1 1 0 0 0,-1-1-1 0 0,1 1 1 0 0,-1-1 0 0 0,-1 1-1 0 0,-2 9 1 0 0,0-13-13 0 0,2-9 0 0 0,1-5 0 0 0,2 4 0 0 0,1 1 0 0 0,-1 0 0 0 0,1 0 0 0 0,-1 0 0 0 0,1 0 0 0 0,0 0 0 0 0,0 0 0 0 0,1 0 0 0 0,-1 1 0 0 0,0-1 0 0 0,1 1 0 0 0,0-1 0 0 0,-1 1 0 0 0,1 0 0 0 0,5-3 0 0 0,4-1 0 0 0,0-1 0 0 0,20-6 0 0 0,-13 6 0 0 0,-1 2 0 0 0,1 0 0 0 0,0 2 0 0 0,37-4 0 0 0,80 7 0 0 0,-42 1 0 0 0,-50-2-20 0 0,0-2 1 0 0,65-12-1 0 0,-103 13-140 0 0,1 1 0 0 0,-1-2-1 0 0,0 1 1 0 0,7-5-1 0 0,2-1-2702 0 0,-2 1-3369 0 0,6-3-3580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9:53.3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1202 222 10047 0 0,'-22'-21'2604'0'0,"27"6"7880"0"0,-4 13-10369 0 0,-1 1-1 0 0,0 0 1 0 0,-1 0 0 0 0,1-1-1 0 0,0 1 1 0 0,0 0-1 0 0,-1-1 1 0 0,1 1 0 0 0,0 0-1 0 0,-1 0 1 0 0,1-1-1 0 0,-1 1 1 0 0,0 0 0 0 0,1 0-1 0 0,-1 0 1 0 0,0 0-1 0 0,0 0 1 0 0,0 0 0 0 0,1 0-1 0 0,-1 0 1 0 0,0 0-1 0 0,0 0 1 0 0,-1 1 0 0 0,1-1-1 0 0,0 0 1 0 0,0 1-1 0 0,0-1 1 0 0,0 0 0 0 0,-1 1-1 0 0,1 0 1 0 0,0-1-1 0 0,0 1 1 0 0,-2-1 0 0 0,-5 1 856 0 0,1-1 1 0 0,-1 1 0 0 0,1 0 0 0 0,-15 2 0 0 0,1-1-96 0 0,-3 1-876 0 0,20-1 0 0 0,0-1 0 0 0,-1 0 0 0 0,1 1 0 0 0,-1-1 0 0 0,1-1 0 0 0,0 1 0 0 0,-1-1 0 0 0,-7-2 0 0 0,3 1 0 0 0,0 1 0 0 0,0 0 0 0 0,0 0 0 0 0,0 0 0 0 0,0 1 0 0 0,0 1 0 0 0,0 0 0 0 0,-10 2 0 0 0,-36 6 0 0 0,-64 7 0 0 0,-25 1 0 0 0,52-4 0 0 0,-63 4 0 0 0,140-15 0 0 0,-1 1 0 0 0,1 0 0 0 0,-24 10 0 0 0,-44 22 0 0 0,30-11 0 0 0,39-18 0 0 0,2 0 0 0 0,-1 1 0 0 0,1 1 0 0 0,0 0 0 0 0,0 1 0 0 0,-16 15 0 0 0,25-20 0 0 0,-1 1 0 0 0,1-1 0 0 0,-1 1 0 0 0,1 0 0 0 0,1 0 0 0 0,-1 0 0 0 0,1 0 0 0 0,0 0 0 0 0,0 1 0 0 0,0-1 0 0 0,1 1 0 0 0,0-1 0 0 0,0 1 0 0 0,0 0 0 0 0,1-1 0 0 0,0 1 0 0 0,0 0 0 0 0,1 6 0 0 0,1 1 0 0 0,0-1 0 0 0,0 0 0 0 0,1 0 0 0 0,1 0 0 0 0,0 0 0 0 0,1-1 0 0 0,8 15 0 0 0,-9-19 0 0 0,1 0 0 0 0,-1-1 0 0 0,2 1 0 0 0,-1-1 0 0 0,1-1 0 0 0,0 1 0 0 0,0-1 0 0 0,0 0 0 0 0,1 0 0 0 0,10 5 0 0 0,-4-2 0 0 0,1-2 0 0 0,0 0 0 0 0,1 0 0 0 0,23 5 0 0 0,21 8 0 0 0,4 0 0 0 0,229 41 0 0 0,-138-25 0 0 0,-73-15 0 0 0,-33-11 0 0 0,0-1 0 0 0,82 1 0 0 0,15-2 0 0 0,-2-3 0 0 0,164-15 0 0 0,-220-1 0 0 0,133-37 0 0 0,-29 4 0 0 0,-60 22 0 0 0,147-33 0 0 0,-101-7 0 0 0,-70 22 0 0 0,76-41 0 0 0,-175 78 0 0 0,1-1 0 0 0,0 0 0 0 0,-1-1 0 0 0,16-13 0 0 0,-20 16 0 0 0,0-1 0 0 0,0 0 0 0 0,-1 0 0 0 0,1 0 0 0 0,-1 0 0 0 0,0 0 0 0 0,0-1 0 0 0,-1 1 0 0 0,4-8 0 0 0,-6 10 0 0 0,0-1 0 0 0,1 0 0 0 0,-1 1 0 0 0,0-1 0 0 0,0 0 0 0 0,0 1 0 0 0,-1-1 0 0 0,1 1 0 0 0,0-1 0 0 0,-1 0 0 0 0,0 1 0 0 0,0-1 0 0 0,0 1 0 0 0,0-1 0 0 0,0 1 0 0 0,0 0 0 0 0,0-1 0 0 0,-1 1 0 0 0,1 0 0 0 0,-1 0 0 0 0,-2-2 0 0 0,-4-5 0 0 0,-1-1 0 0 0,-19-14 0 0 0,13 13 0 0 0,-1 1 0 0 0,0 0 0 0 0,-28-13 0 0 0,-56-17 0 0 0,31 14 0 0 0,-5-1 0 0 0,-138-29 0 0 0,152 42 0 0 0,-386-72 0 0 0,379 79 0 0 0,-1 2 0 0 0,0 4 0 0 0,1 2 0 0 0,-115 17 0 0 0,127-6 0 0 0,0 1 0 0 0,1 4 0 0 0,-80 34 0 0 0,68-19 0 0 0,1 2 0 0 0,-76 54 0 0 0,109-65-2111 0 0,3 1-4806 0 0,9-5-3279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9:54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 2359 0 0,'3'-4'9822'0'0,"14"43"-2360"0"0,0-1-4447 0 0,73 186 3022 0 0,-16-39-3661 0 0,-42-103-1999 0 0,87 248 942 0 0,-79-174-1319 0 0,-19-67 0 0 0,77 337 0 0 0,-91-399 0 0 0,-7-27 0 0 0,-1 0 0 0 0,1 0 0 0 0,0 0 0 0 0,0 0 0 0 0,0-1 0 0 0,0 1 0 0 0,0 0 0 0 0,-1 0 0 0 0,1 0 0 0 0,0 0 0 0 0,0 0 0 0 0,0 0 0 0 0,0 0 0 0 0,-1 0 0 0 0,1 0 0 0 0,0 0 0 0 0,0 0 0 0 0,0 0 0 0 0,0 0 0 0 0,-1 0 0 0 0,1 0 0 0 0,0 0 0 0 0,0 0 0 0 0,0 0 0 0 0,0 0 0 0 0,0 0 0 0 0,-1 0 0 0 0,1 1 0 0 0,0-1 0 0 0,0 0 0 0 0,0 0 0 0 0,0 0 0 0 0,0 0 0 0 0,0 0 0 0 0,-1 0 0 0 0,1 0 0 0 0,0 0 0 0 0,0 1 0 0 0,0-1 0 0 0,0 0 0 0 0,0 0 0 0 0,0 0 0 0 0,0 0 0 0 0,0 0 0 0 0,0 1 0 0 0,0-1 0 0 0,-1 0 0 0 0,1 0 0 0 0,0 0 0 0 0,0 0 0 0 0,0 1 0 0 0,0-1 0 0 0,0 0 0 0 0,0 0 0 0 0,0 0 0 0 0,0 0 0 0 0,0 0 0 0 0,0 1 0 0 0,1-1 0 0 0,-1 0 0 0 0,0 0 0 0 0,0 0 0 0 0,0 0 0 0 0,0 1 0 0 0,0-1 0 0 0,0 0 0 0 0,-7-6 0 0 0,7 6 0 0 0,-35-32-3616 0 0,-1 2 0 0 0,-63-39 0 0 0,72 51 415 0 0,15 10 1040 0 0,-2-1 0 0 0,1 2 0 0 0,-1-1 1 0 0,-23-7-1 0 0,36 15 2154 0 0,1-1 1 0 0,-1 1-1 0 0,1 0 1 0 0,0 0-1 0 0,-1 0 0 0 0,1-1 1 0 0,-1 1-1 0 0,1 0 0 0 0,-1 0 1 0 0,1 0-1 0 0,-1 0 1 0 0,1 0-1 0 0,-1 0 0 0 0,1 0 1 0 0,-1 0-1 0 0,1 0 1 0 0,-1 1-1 0 0,1-1 0 0 0,-1 0 1 0 0,1 0-1 0 0,-1 0 0 0 0,1 0 1 0 0,-1 1-1 0 0,1-1 1 0 0,0 0-1 0 0,-1 0 0 0 0,1 1 1 0 0,-1 0-1 0 0,1-1 71 0 0,-1 1 0 0 0,1 0 0 0 0,0-1 0 0 0,0 1 0 0 0,0 0 1 0 0,0 0-1 0 0,0-1 0 0 0,0 1 0 0 0,0 0 0 0 0,0 0 0 0 0,0-1 0 0 0,0 1 0 0 0,1 0 0 0 0,-1 0 0 0 0,0-1 0 0 0,1 2 0 0 0,1 3 765 0 0,0 0 0 0 0,1 0 0 0 0,5 9 0 0 0,-4-10 77 0 0,0 0-1 0 0,0 1 0 0 0,0-2 1 0 0,0 1-1 0 0,0 0 0 0 0,1-1 1 0 0,6 4-1 0 0,39 17 3765 0 0,-2-1-1367 0 0,-26-10-1733 0 0,-1-1 80 0 0,35 27 1 0 0,-50-34-1603 0 0,1 0 1 0 0,0 0-1 0 0,-1-1 1 0 0,2 0-1 0 0,-1 0 0 0 0,0 0 1 0 0,11 2-1 0 0,-17-5-43 0 0,1-1 0 0 0,0 1-1 0 0,0-1 1 0 0,0 1-1 0 0,0-1 1 0 0,0 0 0 0 0,0 0-1 0 0,0 0 1 0 0,0 0-1 0 0,0 0 1 0 0,0 0 0 0 0,0-1-1 0 0,0 1 1 0 0,0-1-1 0 0,0 1 1 0 0,-1-1 0 0 0,1 0-1 0 0,0 1 1 0 0,0-1-1 0 0,-1 0 1 0 0,1 0 0 0 0,0-1-1 0 0,-1 1 1 0 0,1 0-1 0 0,-1 0 1 0 0,1-1 0 0 0,-1 1-1 0 0,0-1 1 0 0,0 1-1 0 0,1-1 1 0 0,-1 0 0 0 0,0 1-1 0 0,0-1 1 0 0,-1 0-1 0 0,2-2 1 0 0,1-4-5 0 0,0-1 0 0 0,-1 0 0 0 0,0 0 0 0 0,0 0 0 0 0,0-13 0 0 0,-1-49 0 0 0,-1 43 0 0 0,-1-29-233 0 0,2-82-2459 0 0,12 1-3411 0 0,-2 85-4093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0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75 7511 0 0,'0'0'582'0'0,"1"-1"-385"0"0,96-33 4385 0 0,5-2 1005 0 0,-99 35-5390 0 0,0 0-1 0 0,1 0 0 0 0,-1 1 1 0 0,0-1-1 0 0,1 1 1 0 0,-1 0-1 0 0,1 0 0 0 0,-1 0 1 0 0,0 0-1 0 0,1 1 0 0 0,-1 0 1 0 0,0-1-1 0 0,7 3 1 0 0,-8-2-50 0 0,-1 0 0 0 0,1 0 1 0 0,0 1-1 0 0,0-1 1 0 0,0 0-1 0 0,-1 1 1 0 0,1-1-1 0 0,-1 1 0 0 0,1 0 1 0 0,-1 0-1 0 0,0-1 1 0 0,0 1-1 0 0,1 0 0 0 0,-1 0 1 0 0,0 0-1 0 0,-1 0 1 0 0,1 0-1 0 0,0 0 0 0 0,-1 0 1 0 0,1 0-1 0 0,-1 1 1 0 0,1 1-1 0 0,0 11 588 0 0,0-1 1 0 0,-1 1-1 0 0,0 0 0 0 0,-4 20 0 0 0,-15 58 1221 0 0,18-87-1855 0 0,-7 33 551 0 0,4-18-83 0 0,-14 41 1 0 0,18-62-611 0 0,0 1 1 0 0,0-1-1 0 0,0 1 1 0 0,0-1-1 0 0,0 0 0 0 0,0 1 1 0 0,0-1-1 0 0,0 0 0 0 0,0 1 1 0 0,0-1-1 0 0,-1 0 1 0 0,1 0-1 0 0,0 1 0 0 0,0-1 1 0 0,0 0-1 0 0,-1 1 1 0 0,1-1-1 0 0,0 0 0 0 0,0 0 1 0 0,-1 0-1 0 0,1 1 0 0 0,0-1 1 0 0,-1 0-1 0 0,1 0 1 0 0,0 0-1 0 0,-1 0 0 0 0,1 1 1 0 0,0-1-1 0 0,-1 0 0 0 0,1 0 1 0 0,0 0-1 0 0,-1 0 1 0 0,1 0-1 0 0,0 0 0 0 0,-1 0 1 0 0,1 0-1 0 0,0 0 1 0 0,-1 0-1 0 0,1 0 0 0 0,0 0 1 0 0,-1 0-1 0 0,1 0 0 0 0,0 0 1 0 0,-1-1-1 0 0,1 1 1 0 0,0 0-1 0 0,-1 0 0 0 0,1 0 1 0 0,0 0-1 0 0,0-1 0 0 0,-1 1 1 0 0,1 0-1 0 0,-1-1 1 0 0,0 0-852 0 0,0 0-1 0 0,0 0 1 0 0,0-1 0 0 0,0 1 0 0 0,0-1 0 0 0,0 1 0 0 0,1 0 0 0 0,-1-1 0 0 0,0 1 0 0 0,0-3 0 0 0,-1-11-7802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1.2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1 368 7367 0 0,'0'0'568'0'0,"1"1"-373"0"0,8 9-251 0 0,-5-5 745 0 0,0-1 0 0 0,-1 1 0 0 0,1 0 1 0 0,-1-1-1 0 0,0 2 0 0 0,3 5 0 0 0,3 8 1620 0 0,-7-15-1952 0 0,0 0 1 0 0,0 0-1 0 0,-1 0 0 0 0,1 0 0 0 0,-1 0 0 0 0,0 0 1 0 0,0 0-1 0 0,0 7 0 0 0,-3 220 7100 0 0,-12-116-3617 0 0,14-114-2835 0 0,2-8-621 0 0,32-112-349 0 0,-15 62-35 0 0,3 0 0 0 0,43-79 0 0 0,-62 131 8 0 0,-2 2-2 0 0,1 0 0 0 0,-1 1 0 0 0,1-1 0 0 0,-1 0 0 0 0,1 1 0 0 0,0-1 0 0 0,0 1 0 0 0,0 0 0 0 0,0-1 0 0 0,1 1 0 0 0,-1 0 0 0 0,1 0 0 0 0,-1 1-1 0 0,1-1 1 0 0,-1 1 0 0 0,6-3 0 0 0,-2 14 181 0 0,-3-3-127 0 0,-1-1 1 0 0,1 1-1 0 0,-1 0 0 0 0,-1 0 1 0 0,1 0-1 0 0,0 10 0 0 0,-1 47 609 0 0,0-17-432 0 0,0-18-237 0 0,1-1 0 0 0,2 1 0 0 0,9 31 0 0 0,-11-52 0 0 0,0-1 0 0 0,0 1 0 0 0,1-1 0 0 0,0 0 0 0 0,1 0 0 0 0,-1 0 0 0 0,1-1 0 0 0,1 1 0 0 0,-1-1 0 0 0,1 0 0 0 0,0 0 0 0 0,1 0 0 0 0,-1-1 0 0 0,1 0 0 0 0,0 0 0 0 0,12 7 0 0 0,-12-9 0 0 0,0-1 0 0 0,-1 0 0 0 0,1 0 0 0 0,0-1 0 0 0,0 0 0 0 0,0 0 0 0 0,0 0 0 0 0,0-1 0 0 0,0 0 0 0 0,1 0 0 0 0,-1 0 0 0 0,0-1 0 0 0,0 0 0 0 0,0 0 0 0 0,0 0 0 0 0,-1-1 0 0 0,1 0 0 0 0,0 0 0 0 0,6-4 0 0 0,-2 1 0 0 0,0 0 0 0 0,-1-1 0 0 0,0 0 0 0 0,0 0 0 0 0,-1-1 0 0 0,0 0 0 0 0,0-1 0 0 0,0 0 0 0 0,12-16 0 0 0,-14 15 0 0 0,-1 0 0 0 0,0-1 0 0 0,0 1 0 0 0,0-1 0 0 0,-2 0 0 0 0,1 0 0 0 0,3-15 0 0 0,-6 17 0 0 0,0 1 0 0 0,0-1 0 0 0,-1 0 0 0 0,0 1 0 0 0,-1-1 0 0 0,1 0 0 0 0,-1 1 0 0 0,-1-1 0 0 0,0 1 0 0 0,0 0 0 0 0,-3-9 0 0 0,4 14 0 0 0,1 1 0 0 0,-1 0 0 0 0,1-1 0 0 0,-1 1 0 0 0,0 0 0 0 0,0 0 0 0 0,1 0 0 0 0,-1 0 0 0 0,0 0 0 0 0,0 0 0 0 0,0 0 0 0 0,0 0 0 0 0,0 0 0 0 0,-1 0 0 0 0,1 0 0 0 0,0 1 0 0 0,0-1 0 0 0,0 0 0 0 0,-1 1 0 0 0,-2-1 0 0 0,2 0 0 0 0,-1 1 0 0 0,1 0 0 0 0,0 0 0 0 0,-1 0 0 0 0,1 0 0 0 0,-1 0 0 0 0,1 0 0 0 0,0 1 0 0 0,-1-1 0 0 0,1 1 0 0 0,-4 1 0 0 0,1 1 0 0 0,-1-1 0 0 0,1 1 0 0 0,-1 0 0 0 0,1 0 0 0 0,0 1 0 0 0,0 0 0 0 0,0 0 0 0 0,-7 9 0 0 0,1 0 0 0 0,2 1 0 0 0,0 0 0 0 0,0 0 0 0 0,1 1 0 0 0,1 1 0 0 0,1-1 0 0 0,0 1 0 0 0,1 0 0 0 0,0 0 0 0 0,1 1 0 0 0,1-1 0 0 0,-1 24 0 0 0,4-31 0 0 0,-1 6 0 0 0,1 21 0 0 0,0-33 0 0 0,0 0 0 0 0,0 0 0 0 0,1 0 0 0 0,-1-1 0 0 0,1 1 0 0 0,0 0 0 0 0,0 0 0 0 0,0-1 0 0 0,0 1 0 0 0,0-1 0 0 0,1 1 0 0 0,-1-1 0 0 0,1 1 0 0 0,2 2 0 0 0,-3-4 0 0 0,-1-1 0 0 0,1 0 0 0 0,-1 1 0 0 0,1-1 0 0 0,0 1 0 0 0,-1-1 0 0 0,1 0 0 0 0,0 0 0 0 0,-1 1 0 0 0,1-1 0 0 0,0 0 0 0 0,-1 0 0 0 0,1 0 0 0 0,0 0 0 0 0,0 0 0 0 0,-1 0 0 0 0,1 0 0 0 0,0 0 0 0 0,-1 0 0 0 0,1 0 0 0 0,0 0 0 0 0,0 0 0 0 0,-1 0 0 0 0,1-1 0 0 0,0 1 0 0 0,-1 0 0 0 0,1 0 0 0 0,0-1 0 0 0,-1 1 0 0 0,1-1 0 0 0,-1 1 0 0 0,2-1 0 0 0,16-19 0 0 0,-17 19 0 0 0,9-13 0 0 0,-1 0 0 0 0,0-1 0 0 0,-1 0 0 0 0,8-22 0 0 0,20-69 0 0 0,-29 82 0 0 0,68-303 0 0 0,-51 209 0 0 0,-10 25 0 0 0,6-23 0 0 0,-15 100 0 0 0,-6 27 0 0 0,-28 192 0 0 0,27-188 0 0 0,-1 80 0 0 0,3-27 0 0 0,-2-19 0 0 0,2-1 0 0 0,2 1 0 0 0,2-1 0 0 0,14 64 0 0 0,-15-100 0 0 0,1 1 0 0 0,0-1 0 0 0,11 21 0 0 0,-13-28 0 0 0,1 0 0 0 0,0 0 0 0 0,1 0 0 0 0,-1 0 0 0 0,1-1 0 0 0,0 0 0 0 0,0 0 0 0 0,0 0 0 0 0,1 0 0 0 0,8 6 0 0 0,-3-7 0 0 0,-7-3-11 0 0,0 0-1 0 0,0 0 1 0 0,0-1 0 0 0,-1 1-1 0 0,1-1 1 0 0,0 1 0 0 0,0-1-1 0 0,-1 0 1 0 0,1 0 0 0 0,0-1-1 0 0,-1 1 1 0 0,1 0 0 0 0,-1-1-1 0 0,1 0 1 0 0,-1 1 0 0 0,0-1-1 0 0,0 0 1 0 0,0 0 0 0 0,0 0-1 0 0,3-5 1 0 0,2-2-145 0 0,-1 1 1 0 0,-1-1-1 0 0,1 0 1 0 0,5-15-1 0 0,5-18-2865 0 0,-7 14-4543 0 0,-3 1-1563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1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1 140 1951 0 0,'2'6'281'0'0,"-1"-1"2288"0"0,1 4-91 0 0,6 27 4552 0 0,-6-24-5123 0 0,0 0-1 0 0,-1 22 1 0 0,-1 2 460 0 0,1-18-1126 0 0,-4 23 0 0 0,1-22-494 0 0,1 0 1 0 0,0 0 0 0 0,4 33-1 0 0,-3-45-537 0 0</inkml:trace>
  <inkml:trace contextRef="#ctx0" brushRef="#br0" timeOffset="1">49 7 3711 0 0,'2'-7'6416'0'0,"6"11"-4864"0"0,0-1-4464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2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10 2303 0 0,'-13'8'3810'0'0,"8"-4"-2110"0"0,1 0 1 0 0,1-1-1 0 0,-1 2 1 0 0,0-1-1 0 0,-4 8 1 0 0,3-5 252 0 0,1 1 1 0 0,-7 16 0 0 0,6-10-547 0 0,1 0 0 0 0,1 0 1 0 0,-4 28-1 0 0,7-32-1106 0 0,0-1 0 0 0,1 1 1 0 0,0-1-1 0 0,0 1 0 0 0,1-1 0 0 0,0 1 1 0 0,1-1-1 0 0,6 17 0 0 0,-3-13 74 0 0,0-1 0 0 0,1 0 0 0 0,0 0 0 0 0,1 0 0 0 0,13 15 0 0 0,-18-24-375 0 0,0 0 0 0 0,0-1 0 0 0,0 1 0 0 0,1-1 0 0 0,-1 0 0 0 0,1 0 0 0 0,-1 0 0 0 0,1 0 0 0 0,0 0 0 0 0,0-1 0 0 0,0 1 0 0 0,-1-1 0 0 0,1 0 0 0 0,1-1 0 0 0,-1 1 0 0 0,0-1 0 0 0,0 1 0 0 0,0-1 0 0 0,0 0 0 0 0,0-1 0 0 0,0 1 0 0 0,0-1 0 0 0,0 0 0 0 0,0 0 0 0 0,0 0 0 0 0,0 0 0 0 0,0-1 0 0 0,-1 1 0 0 0,1-1 0 0 0,0 0 0 0 0,-1 0 0 0 0,1-1 0 0 0,-1 1 0 0 0,0-1 0 0 0,0 1 0 0 0,0-1 0 0 0,3-5 0 0 0,6-5 0 0 0,-1-2 0 0 0,-1 1 0 0 0,0-2 0 0 0,14-30 0 0 0,20-69 0 0 0,-43 112 0 0 0,5-18 0 0 0,5-37 0 0 0,-10 53 0 0 0,0 4 0 0 0,-1-1 0 0 0,0 0 0 0 0,0 0 0 0 0,0 1 0 0 0,0-1 0 0 0,0 0 0 0 0,0 0 0 0 0,0 0 0 0 0,0 1 0 0 0,-1-1 0 0 0,1 0 0 0 0,-1 1 0 0 0,1-1 0 0 0,-1 0 0 0 0,0 1 0 0 0,0-1 0 0 0,1 0 0 0 0,-1 1 0 0 0,0-1 0 0 0,-1 1 0 0 0,1 0 0 0 0,0-1 0 0 0,0 1 0 0 0,0 0 0 0 0,-1 0 0 0 0,1 0 0 0 0,-1 0 0 0 0,1 0 0 0 0,-1 0 0 0 0,1 0 0 0 0,-1 0 0 0 0,0 1 0 0 0,1-1 0 0 0,-1 0 0 0 0,0 1 0 0 0,1 0 0 0 0,-1-1 0 0 0,0 1 0 0 0,0 0 0 0 0,-1 0 0 0 0,-2-1 0 0 0,1 1 0 0 0,0 0 0 0 0,-1 0 0 0 0,1 1 0 0 0,0-1 0 0 0,-1 1 0 0 0,1 0 0 0 0,0 0 0 0 0,0 0 0 0 0,0 0 0 0 0,0 1 0 0 0,0 0 0 0 0,0 0 0 0 0,0 0 0 0 0,-6 5 0 0 0,6-2 0 0 0,0 0 0 0 0,0 0 0 0 0,0 0 0 0 0,1 0 0 0 0,0 1 0 0 0,0-1 0 0 0,0 1 0 0 0,1 0 0 0 0,0 0 0 0 0,0 0 0 0 0,0 0 0 0 0,1 0 0 0 0,0 1 0 0 0,0 9 0 0 0,0-5 0 0 0,1-1 0 0 0,0 0 0 0 0,0 0 0 0 0,2 0 0 0 0,-1 0 0 0 0,1 0 0 0 0,0 0 0 0 0,6 13 0 0 0,-8-21 0 0 0,1-1 0 0 0,0 1 0 0 0,0 0 0 0 0,0-1 0 0 0,0 1 0 0 0,0 0 0 0 0,0-1 0 0 0,0 1 0 0 0,0-1 0 0 0,1 0 0 0 0,-1 1 0 0 0,0-1 0 0 0,3 1 0 0 0,-4-1 0 0 0,1-1 0 0 0,-1 1 0 0 0,0-1 0 0 0,1 1 0 0 0,-1-1 0 0 0,1 0 0 0 0,-1 1 0 0 0,1-1 0 0 0,-1 0 0 0 0,1 1 0 0 0,0-1 0 0 0,-1 0 0 0 0,1 0 0 0 0,-1 0 0 0 0,1 0 0 0 0,0 1 0 0 0,-1-1 0 0 0,1 0 0 0 0,-1 0 0 0 0,1 0 0 0 0,0 0 0 0 0,-1 0 0 0 0,1 0 0 0 0,-1-1 0 0 0,1 1 0 0 0,0 0 0 0 0,-1 0 0 0 0,1 0 0 0 0,0-1 0 0 0,1 0 0 0 0,1 1 0 0 0,0-1 0 0 0,0 0 0 0 0,0 0 0 0 0,0-1 0 0 0,0 1 0 0 0,0-1 0 0 0,0 1 0 0 0,0-1 0 0 0,0 0 0 0 0,-1 0 0 0 0,1 0 0 0 0,-1 0 0 0 0,1-1 0 0 0,-1 1 0 0 0,0-1 0 0 0,3-3 0 0 0,3-6 0 0 0,-1 0 0 0 0,8-19 0 0 0,-12 25 0 0 0,16-38 0 0 0,-19 44 0 0 0,0 0 0 0 0,0 0 0 0 0,0 0 0 0 0,0 0 0 0 0,0-1 0 0 0,0 1 0 0 0,1 0 0 0 0,-1 0 0 0 0,0 0 0 0 0,0 0 0 0 0,0 0 0 0 0,0-1 0 0 0,0 1 0 0 0,0 0 0 0 0,0 0 0 0 0,0 0 0 0 0,1 0 0 0 0,-1 0 0 0 0,0 0 0 0 0,0 0 0 0 0,0 0 0 0 0,0 0 0 0 0,0-1 0 0 0,1 1 0 0 0,-1 0 0 0 0,0 0 0 0 0,0 0 0 0 0,0 0 0 0 0,0 0 0 0 0,1 0 0 0 0,-1 0 0 0 0,0 0 0 0 0,0 0 0 0 0,0 0 0 0 0,0 0 0 0 0,0 0 0 0 0,1 0 0 0 0,-1 0 0 0 0,0 1 0 0 0,0-1 0 0 0,0 0 0 0 0,0 0 0 0 0,1 0 0 0 0,-1 0 0 0 0,0 0 0 0 0,0 0 0 0 0,0 0 0 0 0,0 0 0 0 0,0 0 0 0 0,0 0 0 0 0,0 1 0 0 0,1-1 0 0 0,-1 0 0 0 0,0 0 0 0 0,0 0 0 0 0,0 0 0 0 0,0 0 0 0 0,0 1 0 0 0,5 7 0 0 0,-4-8 0 0 0,3 8 0 0 0,-1 0 0 0 0,1 0 0 0 0,2 11 0 0 0,-4-11 0 0 0,0-1 0 0 0,1 0 0 0 0,0-1 0 0 0,0 1 0 0 0,5 8 0 0 0,-6-13 0 0 0,0 1 0 0 0,0-1 0 0 0,0 1 0 0 0,0-1 0 0 0,0 0 0 0 0,0 0 0 0 0,1 0 0 0 0,-1 0 0 0 0,1 0 0 0 0,4 2 0 0 0,-6-4 0 0 0,0 1 0 0 0,1-1 0 0 0,-1 0 0 0 0,1 0 0 0 0,-1 1 0 0 0,1-1 0 0 0,-1 0 0 0 0,0-1 0 0 0,1 1 0 0 0,-1 0 0 0 0,1 0 0 0 0,-1-1 0 0 0,1 1 0 0 0,-1 0 0 0 0,0-1 0 0 0,1 0 0 0 0,-1 1 0 0 0,0-1 0 0 0,0 0 0 0 0,1 1 0 0 0,-1-1 0 0 0,0 0 0 0 0,0 0 0 0 0,2-2 0 0 0,2-2-559 0 0,-1 0 1 0 0,0 0-1 0 0,0-1 0 0 0,0 1 1 0 0,-1-1-1 0 0,6-12 1 0 0,5-8-4560 0 0,2 0-5078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3.4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311 1 6735 0 0,'-3'20'412'0'0,"-1"0"0"0"0,-1 1 0 0 0,-9 22-1 0 0,7-20 1390 0 0,0 0 0 0 0,-3 25 0 0 0,-25 305 13172 0 0,34-312-14401 0 0,2 0 1 0 0,1 0 0 0 0,3 0 0 0 0,1 0-1 0 0,2 0 1 0 0,19 56 0 0 0,-24-88-573 0 0,1 0 0 0 0,0 0 0 0 0,10 13 0 0 0,-13-20 0 0 0,0 0 0 0 0,0 0 0 0 0,1 0 0 0 0,-1 0 0 0 0,1 0 0 0 0,-1 0 0 0 0,1-1 0 0 0,0 1 0 0 0,-1-1 0 0 0,1 1 0 0 0,0-1 0 0 0,0 0 0 0 0,0 0 0 0 0,0 0 0 0 0,1 0 0 0 0,-1 0 0 0 0,0 0 0 0 0,0-1 0 0 0,0 1 0 0 0,5 0 0 0 0,-5-1 0 0 0,0-1 0 0 0,0 1 0 0 0,-1-1 0 0 0,1 0 0 0 0,0 1 0 0 0,0-1 0 0 0,-1 0 0 0 0,1 0 0 0 0,-1 0 0 0 0,1 0 0 0 0,-1 0 0 0 0,1-1 0 0 0,-1 1 0 0 0,1 0 0 0 0,-1-1 0 0 0,0 1 0 0 0,0-1 0 0 0,0 1 0 0 0,0-1 0 0 0,0 0 0 0 0,0 1 0 0 0,0-1 0 0 0,0-3 0 0 0,3-4 0 0 0,-1 0 0 0 0,-1 0 0 0 0,2-11 0 0 0,-2 11-537 0 0,-1 0 1 0 0,-1 0-1 0 0,1 0 0 0 0,-1 0 0 0 0,-1 0 1 0 0,0 0-1 0 0,0 1 0 0 0,-1-1 0 0 0,0 0 1 0 0,0 0-1 0 0,-1 1 0 0 0,0 0 1 0 0,-8-16-1 0 0,7 19 145 0 0,1-1 1 0 0,-1 1 0 0 0,0 0-1 0 0,0 0 1 0 0,-1 0-1 0 0,1 0 1 0 0,-1 1-1 0 0,0 0 1 0 0,-1 0 0 0 0,1 0-1 0 0,-1 1 1 0 0,1-1-1 0 0,-1 1 1 0 0,0 1 0 0 0,0-1-1 0 0,0 1 1 0 0,-1 0-1 0 0,1 1 1 0 0,-11-2 0 0 0,3 2 401 0 0,-1 0-1 0 0,1 1 1 0 0,-1 1 0 0 0,1 0 0 0 0,-1 1 0 0 0,1 1 0 0 0,0 0 0 0 0,0 1 0 0 0,0 1 0 0 0,1 0 0 0 0,-1 0 0 0 0,-17 12 0 0 0,-20 10 7264 0 0,70-41-6530 0 0,-7 8-722 0 0,1 0-1 0 0,1 1 1 0 0,-1 0-1 0 0,1 1 0 0 0,-1 0 1 0 0,1 1-1 0 0,26-2 1 0 0,3 4 61 0 0,53 4 0 0 0,-7 0-42 0 0,-81-3-22 0 0,-1 1 0 0 0,0-2 1 0 0,1 1-1 0 0,-1-1 0 0 0,1-1 0 0 0,-1 1 0 0 0,0-1 0 0 0,0 0 0 0 0,0-1 0 0 0,0 0 1 0 0,0 0-1 0 0,0 0 0 0 0,-1-1 0 0 0,0 0 0 0 0,1 0 0 0 0,8-8 0 0 0,-9 5 13 0 0,7-5 87 0 0,0-2 0 0 0,18-25-1 0 0,-30 37-108 0 0,21-33 184 0 0,-20 32-156 0 0,0-1-1 0 0,-1 1 1 0 0,1-1 0 0 0,-1 1-1 0 0,0-1 1 0 0,0 0 0 0 0,0 1-1 0 0,0-6 1 0 0,-1 8 26 0 0,-12 1 128 0 0,9 1-152 0 0,0 0-1 0 0,1 0 1 0 0,-1 1-1 0 0,1-1 1 0 0,0 1-1 0 0,-1-1 1 0 0,1 1 0 0 0,0 0-1 0 0,0 0 1 0 0,0 0-1 0 0,-3 3 1 0 0,-19 28 544 0 0,19-25-390 0 0,-4 6 232 0 0,0 1 0 0 0,1 0-1 0 0,1 1 1 0 0,-9 27-1 0 0,13-35-260 0 0,1 1-1 0 0,0 0 0 0 0,0 0 0 0 0,1 0 0 0 0,0 1 0 0 0,1-1 0 0 0,0 0 0 0 0,0 0 0 0 0,1 0 1 0 0,3 13-1 0 0,-3-17-161 0 0,1-1 0 0 0,0 1-1 0 0,0-1 1 0 0,0 1 0 0 0,0-1 0 0 0,1 0 0 0 0,0 0 0 0 0,-1 0 0 0 0,2 0 0 0 0,-1-1 0 0 0,0 1 0 0 0,1-1 0 0 0,-1 0 0 0 0,1 0 0 0 0,0 0 0 0 0,0 0 0 0 0,0-1-1 0 0,1 0 1 0 0,-1 0 0 0 0,0 0 0 0 0,1 0 0 0 0,-1 0 0 0 0,1-1 0 0 0,0 0 0 0 0,0 0 0 0 0,-1 0 0 0 0,1-1 0 0 0,0 0 0 0 0,0 0 0 0 0,0 0 0 0 0,-1 0 0 0 0,1-1-1 0 0,0 1 1 0 0,0-1 0 0 0,-1-1 0 0 0,1 1 0 0 0,0-1 0 0 0,-1 1 0 0 0,7-5 0 0 0,-4 2-178 0 0,-1-1-1 0 0,-1 1 1 0 0,1-1-1 0 0,-1-1 1 0 0,0 1 0 0 0,0-1-1 0 0,0 0 1 0 0,-1 0-1 0 0,0 0 1 0 0,0 0-1 0 0,5-12 1 0 0,1-8-1373 0 0,14-47 1 0 0,-20 58 1274 0 0,-1 4-964 0 0,0-1 1 0 0,1-18 0 0 0,-3 25 911 0 0,-1 0 0 0 0,0 1-1 0 0,0-1 1 0 0,0 0 0 0 0,-1 1 0 0 0,0-1 0 0 0,0 1 0 0 0,0-1 0 0 0,-3-5 0 0 0,4 9 364 0 0,0 1 0 0 0,0-1 0 0 0,0 1-1 0 0,0-1 1 0 0,-1 1 0 0 0,1 0 0 0 0,0-1 0 0 0,0 1 0 0 0,-1-1 0 0 0,1 1 0 0 0,0 0 0 0 0,-1-1 0 0 0,1 1 0 0 0,0 0-1 0 0,-1-1 1 0 0,1 1 0 0 0,0 0 0 0 0,-1 0 0 0 0,1-1 0 0 0,-1 1 0 0 0,1 0 0 0 0,-1 0 0 0 0,1 0 0 0 0,0 0 0 0 0,-1-1-1 0 0,1 1 1 0 0,-1 0 0 0 0,1 0 0 0 0,-1 0 0 0 0,1 0 0 0 0,-1 0 0 0 0,1 0 0 0 0,-1 0 0 0 0,1 0 0 0 0,-1 0 0 0 0,1 1-1 0 0,0-1 1 0 0,-1 0 0 0 0,0 0 0 0 0,0 1 190 0 0,0 0 0 0 0,-1 0 0 0 0,1-1-1 0 0,0 1 1 0 0,0 0 0 0 0,0 0 0 0 0,0 0 0 0 0,0 1 0 0 0,0-1-1 0 0,-1 2 1 0 0,1-2-119 0 0,1-1 0 0 0,0 1 1 0 0,0 0-1 0 0,0-1 0 0 0,0 1 0 0 0,0-1 0 0 0,0 1 0 0 0,0 0 0 0 0,0-1 1 0 0,0 1-1 0 0,0-1 0 0 0,0 1 0 0 0,1 0 0 0 0,-1-1 0 0 0,0 1 0 0 0,0-1 0 0 0,1 1 1 0 0,-1-1-1 0 0,0 1 0 0 0,1 0 0 0 0,-1-1 0 0 0,0 0 0 0 0,1 1 0 0 0,0 0 1 0 0,9 10 748 0 0,-4-7-639 0 0,1 0 0 0 0,-1-1 0 0 0,0 0 0 0 0,1 0 0 0 0,0 0 0 0 0,0-1 0 0 0,0 0 0 0 0,0 0-1 0 0,0-1 1 0 0,14 1 0 0 0,-10 0-81 0 0,0 0 1 0 0,1 0-1 0 0,12 5 0 0 0,-19-5-46 0 0,1 0 0 0 0,-1 1 0 0 0,1 0-1 0 0,-1-1 1 0 0,0 2 0 0 0,0-1-1 0 0,-1 1 1 0 0,1-1 0 0 0,6 8 0 0 0,-9-8-51 0 0,0-1 0 0 0,0 1 0 0 0,-1 0 0 0 0,1 0 1 0 0,-1 0-1 0 0,0 0 0 0 0,0 0 0 0 0,0 0 0 0 0,0 0 0 0 0,0 0 1 0 0,-1 0-1 0 0,1 0 0 0 0,-1 0 0 0 0,0 0 0 0 0,0 0 0 0 0,0 1 1 0 0,0-1-1 0 0,-1 0 0 0 0,-1 6 0 0 0,-1 4-42 0 0,-1-1 0 0 0,-1 1 0 0 0,0-1 0 0 0,-1 0 0 0 0,0 0 0 0 0,-11 16 0 0 0,6-13 0 0 0,-1 0 0 0 0,0-1 0 0 0,-1 0 0 0 0,-15 12 0 0 0,21-20 0 0 0,1-1 0 0 0,-1-1 0 0 0,-1 1 0 0 0,1-1 0 0 0,0 0 0 0 0,-1-1 0 0 0,0 0 0 0 0,0 0 0 0 0,-16 3 0 0 0,20-5 0 0 0,0 0 0 0 0,0-1 0 0 0,-1 1 0 0 0,1-1 0 0 0,0 0 0 0 0,-1-1 0 0 0,1 1 0 0 0,0-1 0 0 0,0 0 0 0 0,-1 0 0 0 0,1 0 0 0 0,0 0 0 0 0,0-1 0 0 0,0 0 0 0 0,0 0 0 0 0,1 0 0 0 0,-1 0 0 0 0,0 0 0 0 0,1-1 0 0 0,0 0 0 0 0,-4-3 0 0 0,3 1-422 0 0,0 1 0 0 0,0-2-1 0 0,0 1 1 0 0,-5-11 0 0 0,6 10-961 0 0,0 0-1 0 0,1 0 1 0 0,0-1 0 0 0,-2-10-1 0 0,0-15-8812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4.7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3887 0 0,'0'0'298'0'0,"9"-9"-216"0"0,-6 7 2434 0 0,0 2-2105 0 0,-1 1 0 0 0,1-1 0 0 0,-1 1 0 0 0,1 0 0 0 0,-1-1 0 0 0,0 1 0 0 0,1 0 0 0 0,-1 1 0 0 0,0-1 0 0 0,0 0 0 0 0,0 1 0 0 0,0-1 0 0 0,0 1 0 0 0,0 0 0 0 0,0-1 0 0 0,-1 1 0 0 0,1 0 0 0 0,0 0 0 0 0,-1 0 0 0 0,0 0 0 0 0,1 1 0 0 0,-1-1 0 0 0,1 4 0 0 0,3 5 312 0 0,-1-1 0 0 0,-1 0 0 0 0,0 1 0 0 0,2 13 0 0 0,3 22 681 0 0,-3 1 0 0 0,-2 0 1 0 0,-5 83-1 0 0,-6-30 688 0 0,-40 180 0 0 0,22-134-94 0 0,23-120-1597 0 0,-1-4-230 0 0,0-1-71 0 0,4-20-75 0 0,2-9-16 0 0,38-122-39 0 0,-9 36-7 0 0,-3 14-390 0 0,-7 25-199 0 0,-15 39 545 0 0,0 0 0 0 0,2 1 0 0 0,0 0-1 0 0,1 0 1 0 0,0 1 0 0 0,14-17 0 0 0,-22 30 88 0 0,0 0-1 0 0,0 0 1 0 0,0 0-1 0 0,0 0 1 0 0,0 0-1 0 0,0 0 1 0 0,0 0-1 0 0,0 1 1 0 0,0-1-1 0 0,1 0 1 0 0,-1 1-1 0 0,2-2 1 0 0,-2 2 2 0 0,-1 0 1 0 0,0 0-1 0 0,1 0 1 0 0,-1 0-1 0 0,1 0 0 0 0,-1 0 1 0 0,0 0-1 0 0,1 0 1 0 0,-1 0-1 0 0,0 1 1 0 0,1-1-1 0 0,-1 0 1 0 0,1 0-1 0 0,-1 0 0 0 0,0 0 1 0 0,1 1-1 0 0,-1-1 1 0 0,0 0-1 0 0,1 0 1 0 0,-1 1-1 0 0,0-1 1 0 0,0 0-1 0 0,1 0 0 0 0,-1 1 1 0 0,0-1-1 0 0,1 1 1 0 0,0 2 59 0 0,0-1 1 0 0,0 1-1 0 0,0 0 0 0 0,-1-1 1 0 0,1 1-1 0 0,0 0 1 0 0,-1 3-1 0 0,1-2-4 0 0,1 10 115 0 0,1 25 0 0 0,-3-27-88 0 0,1 0 0 0 0,0 0 0 0 0,6 21 0 0 0,3 3-92 0 0,-3-12 0 0 0,16 40 0 0 0,-20-58 0 0 0,0 1 0 0 0,0-1 0 0 0,1 0 0 0 0,0-1 0 0 0,0 1 0 0 0,0-1 0 0 0,1 1 0 0 0,0-1 0 0 0,0-1 0 0 0,0 1 0 0 0,7 4 0 0 0,-9-7 0 0 0,-2-1 0 0 0,0 0 0 0 0,0 0 0 0 0,0-1 0 0 0,0 1 0 0 0,1 0 0 0 0,-1-1 0 0 0,0 1 0 0 0,0-1 0 0 0,0 0 0 0 0,1 1 0 0 0,-1-1 0 0 0,0 0 0 0 0,1 0 0 0 0,-1 1 0 0 0,0-1 0 0 0,1 0 0 0 0,-1-1 0 0 0,2 1 0 0 0,0 0 0 0 0,0-1 0 0 0,0 1 0 0 0,0-1 0 0 0,0 0 0 0 0,-1 0 0 0 0,1 0 0 0 0,0 0 0 0 0,0 0 0 0 0,-1-1 0 0 0,1 1 0 0 0,0-1 0 0 0,-1 0 0 0 0,0 0 0 0 0,1 0 0 0 0,-1 0 0 0 0,0 0 0 0 0,0 0 0 0 0,0-1 0 0 0,0 1 0 0 0,-1 0 0 0 0,1-1 0 0 0,2-4 0 0 0,2-6 0 0 0,0 0 0 0 0,-1 0 0 0 0,5-20 0 0 0,-3 9 0 0 0,6-51 0 0 0,-12 64 0 0 0,0-1 0 0 0,-1 0 0 0 0,0 1 0 0 0,-1-1 0 0 0,0 0 0 0 0,-5-17 0 0 0,5 28 0 0 0,1-1 0 0 0,-1 1 0 0 0,0 0 0 0 0,0-1 0 0 0,0 1 0 0 0,1 0 0 0 0,-2-1 0 0 0,1 1 0 0 0,0 0 0 0 0,0 0 0 0 0,0 0 0 0 0,0 0 0 0 0,-1 0 0 0 0,1 0 0 0 0,0 1 0 0 0,-1-1 0 0 0,1 0 0 0 0,-2 0 0 0 0,1 1 0 0 0,-1-1 0 0 0,1 1 0 0 0,0 0 0 0 0,-1-1 0 0 0,1 1 0 0 0,0 1 0 0 0,0-1 0 0 0,-1 0 0 0 0,1 0 0 0 0,0 1 0 0 0,-1-1 0 0 0,1 1 0 0 0,0 0 0 0 0,0 0 0 0 0,-4 1 0 0 0,3 1 0 0 0,-1-1 0 0 0,1 0 0 0 0,0 1 0 0 0,0 0 0 0 0,0 0 0 0 0,0 0 0 0 0,0 0 0 0 0,-2 4 0 0 0,-1 2 0 0 0,1 0 0 0 0,1 0 0 0 0,-1 0 0 0 0,1 0 0 0 0,1 0 0 0 0,-4 15 0 0 0,4-8 0 0 0,0 0 0 0 0,1 0 0 0 0,1 0 0 0 0,1 20 0 0 0,0-27 0 0 0,1 1 0 0 0,1-1 0 0 0,-1 0 0 0 0,1 1 0 0 0,1-1 0 0 0,0 0 0 0 0,0 0 0 0 0,7 12 0 0 0,-3-11 0 0 0,1-4 0 0 0,-6-5 0 0 0,0-1 0 0 0,0 0 0 0 0,0 1 0 0 0,-1-1 0 0 0,1 0 0 0 0,0 0 0 0 0,0 0 0 0 0,0 0 0 0 0,0-1 0 0 0,0 1 0 0 0,0 0 0 0 0,0-1 0 0 0,-1 0 0 0 0,1 1 0 0 0,0-1 0 0 0,0 0 0 0 0,-1 0 0 0 0,1 0 0 0 0,0 0 0 0 0,-1 0 0 0 0,1 0 0 0 0,-1 0 0 0 0,0 0 0 0 0,1-1 0 0 0,-1 1 0 0 0,0-1 0 0 0,0 1 0 0 0,1-1 0 0 0,0-1 0 0 0,4-7 0 0 0,0 0 0 0 0,-1-1 0 0 0,7-18 0 0 0,-7 16 0 0 0,-2 4-575 0 0,0 0 0 0 0,0 1 0 0 0,1-14 0 0 0,3-54-7735 0 0,-6 53 5584 0 0,-1 13-5690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0 113 2383 0 0,'0'9'216'0'0,"10"85"11080"0"0,17 45-2732 0 0,-26-133-8131 0 0,0 0 0 0 0,1-1 0 0 0,0 1 0 0 0,0-1 0 0 0,0 0 1 0 0,1 1-1 0 0,0-1 0 0 0,0 0 0 0 0,7 8 0 0 0,-10-13-355 0 0,1 1 0 0 0,0-1 0 0 0,-1 1 0 0 0,1-1 0 0 0,0 0 0 0 0,0 1 0 0 0,0-1 0 0 0,-1 0 0 0 0,1 0 0 0 0,0 0 0 0 0,0 0 0 0 0,0 0 1 0 0,-1 0-1 0 0,1 0 0 0 0,0 0 0 0 0,0 0 0 0 0,0 0 0 0 0,0 0 0 0 0,-1 0 0 0 0,1-1 0 0 0,0 1 0 0 0,0 0 0 0 0,-1 0 0 0 0,2-2 0 0 0,16-8 515 0 0,-12 3-523 0 0,0 0 1 0 0,0 0 0 0 0,0 0-1 0 0,-1-1 1 0 0,0 1-1 0 0,4-11 1 0 0,20-52 403 0 0,-21 49-433 0 0,-2 5-68 0 0,-5 11 16 0 0,0 1-1 0 0,1 0 1 0 0,-1 0-1 0 0,1-1 1 0 0,2-3-1 0 0,-3 8 14 0 0,-1 0-1 0 0,0-1 1 0 0,1 1-1 0 0,-1 0 1 0 0,0-1-1 0 0,1 1 1 0 0,-1 0-1 0 0,1-1 1 0 0,-1 1-1 0 0,0 0 1 0 0,1 0 0 0 0,-1 0-1 0 0,1 0 1 0 0,-1-1-1 0 0,1 1 1 0 0,-1 0-1 0 0,1 0 1 0 0,-1 0-1 0 0,1 0 1 0 0,-1 0-1 0 0,0 0 1 0 0,1 0 0 0 0,-1 0-1 0 0,1 0 1 0 0,-1 0-1 0 0,1 0 1 0 0,-1 0-1 0 0,1 1 1 0 0,-1-1-1 0 0,1 0 1 0 0,-1 0-1 0 0,0 0 1 0 0,1 1 0 0 0,-1-1-1 0 0,1 0 1 0 0,-1 0-1 0 0,0 1 1 0 0,1-1-1 0 0,-1 0 1 0 0,0 1-1 0 0,1-1 1 0 0,-1 0-1 0 0,0 1 1 0 0,0-1-1 0 0,1 1 1 0 0,-1-1 0 0 0,0 1-1 0 0,0-1 5 0 0,5 8 73 0 0,0-1 0 0 0,-1 1-1 0 0,0 0 1 0 0,4 10 0 0 0,2 6 240 0 0,-1-7-111 0 0,-2-1 233 0 0,16 24-1 0 0,-20-36-392 0 0,-1 0 0 0 0,1-1 0 0 0,1 1 1 0 0,-1-1-1 0 0,0 1 0 0 0,1-1 0 0 0,0 0 0 0 0,-1 0 0 0 0,1 0 0 0 0,8 3 0 0 0,-10-5-47 0 0,0 0 1 0 0,0-1 0 0 0,0 1-1 0 0,1 0 1 0 0,-1-1-1 0 0,0 0 1 0 0,0 1 0 0 0,1-1-1 0 0,-1 0 1 0 0,0 0 0 0 0,0 0-1 0 0,1-1 1 0 0,-1 1-1 0 0,0-1 1 0 0,4 0 0 0 0,-2-1 2 0 0,-1 0 0 0 0,1 1 0 0 0,-1-1 0 0 0,0 0 0 0 0,1-1 0 0 0,-1 1 0 0 0,0-1 0 0 0,4-3 0 0 0,0-3 4 0 0,0 0 0 0 0,-1 0 0 0 0,0 0-1 0 0,0 0 1 0 0,6-16 0 0 0,-1-4-8 0 0,-1 1 0 0 0,-2-1 0 0 0,-1-1 0 0 0,-2 0 0 0 0,4-46 0 0 0,-9 71 0 0 0,1 0 0 0 0,-1 0 0 0 0,-1 1 0 0 0,1-1 0 0 0,-1 0 0 0 0,1 0 0 0 0,-1 1 0 0 0,-1-1 0 0 0,1 0 0 0 0,-1 1 0 0 0,1 0 0 0 0,-1-1 0 0 0,-1 1 0 0 0,-3-6 0 0 0,-5 0 0 0 0,6 11 0 0 0,3-1 0 0 0,-25 3-3074 0 0,1 5-4509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0 21711 0 0,'-2'16'1036'0'0,"-1"44"298"0"0,3-53-1316 0 0,0-1-1 0 0,1 1 0 0 0,0-1 1 0 0,0 1-1 0 0,0-1 1 0 0,1 0-1 0 0,3 7 0 0 0,-4-10 124 0 0,1-1 0 0 0,-1 0-1 0 0,1 1 1 0 0,0-1 0 0 0,0 0 0 0 0,0 0-1 0 0,0 0 1 0 0,0-1 0 0 0,0 1-1 0 0,0 0 1 0 0,1-1 0 0 0,-1 1-1 0 0,1-1 1 0 0,-1 0 0 0 0,1 0-1 0 0,-1 0 1 0 0,1 0 0 0 0,0 0-1 0 0,0-1 1 0 0,-1 1 0 0 0,5 0-1 0 0,8 0 282 0 0,-1 0-1 0 0,29-3 1 0 0,-24 1-323 0 0,-11 0-82 0 0,32 2 85 0 0,-38-1-90 0 0,0 0 0 0 0,0 0 0 0 0,0 1 0 0 0,0-1-1 0 0,0 1 1 0 0,0-1 0 0 0,0 1 0 0 0,0 0 0 0 0,0 0-1 0 0,0 0 1 0 0,-1 0 0 0 0,1 0 0 0 0,0 0-1 0 0,-1 0 1 0 0,3 3 0 0 0,-3-3 42 0 0,-1 0-1 0 0,1 0 1 0 0,-1 0 0 0 0,1 0-1 0 0,-1 0 1 0 0,0 0-1 0 0,0 0 1 0 0,0 0 0 0 0,1 0-1 0 0,-1 0 1 0 0,0 0 0 0 0,0 0-1 0 0,0 0 1 0 0,-1 1 0 0 0,1-1-1 0 0,0 0 1 0 0,0 0-1 0 0,-1 0 1 0 0,1 0 0 0 0,0 0-1 0 0,-1 0 1 0 0,1 0 0 0 0,-1 0-1 0 0,1 0 1 0 0,-1 0-1 0 0,0 1 1 0 0,-21 23 1053 0 0,20-22-1002 0 0,-15 14 19 0 0,-1 0 1 0 0,-1-1-1 0 0,-1-1 1 0 0,0 0-1 0 0,-1-2 1 0 0,0 0-1 0 0,-1-2 1 0 0,-41 16-1 0 0,57-24-223 0 0,0-1-1 0 0,0-1 1 0 0,0 1 0 0 0,-1-1 0 0 0,1 0-1 0 0,-8 0 1 0 0,12-1 52 0 0,1 0 0 0 0,-1 0 0 0 0,1-1-1 0 0,-1 1 1 0 0,1 0 0 0 0,-1-1 0 0 0,1 1 0 0 0,-1-1 0 0 0,1 1-1 0 0,-1-1 1 0 0,1 0 0 0 0,0 1 0 0 0,-1-1 0 0 0,1 0 0 0 0,0 0 0 0 0,0 0-1 0 0,-1 0 1 0 0,1 0 0 0 0,0 0 0 0 0,0 0 0 0 0,0-1 0 0 0,0 1-1 0 0,1 0 1 0 0,-1-1 0 0 0,0 1 0 0 0,0 0 0 0 0,1-1 0 0 0,-1 1 0 0 0,1-1-1 0 0,-1 1 1 0 0,1-2 0 0 0,-1-4-1056 0 0,0 0 0 0 0,0 0 0 0 0,1 0 0 0 0,0 0 0 0 0,1-1 0 0 0,1-8 0 0 0,-1 2-2342 0 0,3-22-4945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0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1 265 16815 0 0,'0'0'1296'0'0,"1"2"-838"0"0,6 8 158 0 0,0 1 0 0 0,1-2 0 0 0,0 1 0 0 0,0-1 0 0 0,1 0 0 0 0,0-1 0 0 0,15 10 0 0 0,19 20 4411 0 0,-41-37-4833 0 0,-5-13-8458 0 0,-10-9 5443 0 0,4 5 1347 0 0,-1-6 1056 0 0,1-1-1 0 0,1 1 1 0 0,-10-45-1 0 0,15 52 1187 0 0,1 0 1 0 0,1 0-1 0 0,0-1 1 0 0,1 1-1 0 0,0 0 1 0 0,1 0-1 0 0,4-20 1 0 0,-4 32-441 0 0,0-1 1 0 0,1 1 0 0 0,-1 0 0 0 0,0 0 0 0 0,1 0 0 0 0,0-1 0 0 0,0 2 0 0 0,0-1 0 0 0,0 0 0 0 0,0 0 0 0 0,0 1-1 0 0,1-1 1 0 0,-1 1 0 0 0,1 0 0 0 0,0-1 0 0 0,0 1 0 0 0,0 1 0 0 0,0-1 0 0 0,4-2 0 0 0,-2 2 7 0 0,0 0 0 0 0,1 0 1 0 0,-1 1-1 0 0,0 0 0 0 0,1 0 0 0 0,-1 0 0 0 0,0 0 1 0 0,1 1-1 0 0,-1 0 0 0 0,1 0 0 0 0,9 2 1 0 0,8 2-124 0 0,-3-1 209 0 0,35 11 0 0 0,-50-12-380 0 0,1 0 1 0 0,0 0-1 0 0,-1 1 0 0 0,0 0 0 0 0,1 0 0 0 0,-1 0 0 0 0,0 1 1 0 0,-1 0-1 0 0,1 0 0 0 0,5 6 0 0 0,-8-7-42 0 0,0 0 0 0 0,-1-1 0 0 0,1 2 0 0 0,-1-1 0 0 0,1 0 0 0 0,-1 0 0 0 0,0 0 0 0 0,-1 1 0 0 0,1-1 0 0 0,0 0 0 0 0,-1 1 0 0 0,0-1 0 0 0,0 0 0 0 0,0 1 0 0 0,0-1 0 0 0,0 1 0 0 0,-2 5 0 0 0,-1 6 0 0 0,-1 1 0 0 0,-8 20 0 0 0,9-30 0 0 0,-12 31 0 0 0,-29 53 0 0 0,35-76-205 0 0,0 0 0 0 0,-1 0 0 0 0,0-1 0 0 0,-14 14 0 0 0,23-26-25 0 0,1 0-1 0 0,-1 0 1 0 0,0-1 0 0 0,0 1 0 0 0,0 0 0 0 0,0 0 0 0 0,0 0 0 0 0,0-1 0 0 0,0 1 0 0 0,-1 0 0 0 0,1-1 0 0 0,0 1-1 0 0,0-1 1 0 0,0 0 0 0 0,-1 1 0 0 0,1-1 0 0 0,0 0 0 0 0,0 0 0 0 0,-1 1 0 0 0,1-1 0 0 0,0 0 0 0 0,0 0 0 0 0,-1-1-1 0 0,1 1 1 0 0,0 0 0 0 0,0 0 0 0 0,-1-1 0 0 0,1 1 0 0 0,0 0 0 0 0,0-1 0 0 0,0 1 0 0 0,-1-1 0 0 0,1 0-1 0 0,0 1 1 0 0,0-1 0 0 0,0 0 0 0 0,0 0 0 0 0,0 1 0 0 0,0-1 0 0 0,0 0 0 0 0,1 0 0 0 0,-1 0 0 0 0,0 0 0 0 0,-1-3-1 0 0,-1 0-847 0 0,1 0 0 0 0,-1-1-1 0 0,1 1 1 0 0,0-1 0 0 0,-3-9-1 0 0,1-9 125 0 0,3-5 1283 0 0,1 21 945 0 0,0 0 0 0 0,1 1 0 0 0,-1-1-1 0 0,4-9 1 0 0,-4 13-719 0 0,1 1 1 0 0,0-1-1 0 0,0 0 0 0 0,1 1 0 0 0,-1 0 1 0 0,0-1-1 0 0,1 1 0 0 0,-1 0 0 0 0,1-1 0 0 0,0 1 1 0 0,0 0-1 0 0,3-3 0 0 0,-2 3-351 0 0,-1 1 0 0 0,1-1 0 0 0,-1 1 1 0 0,1 0-1 0 0,0 0 0 0 0,-1 0 0 0 0,1 0 0 0 0,5-1 0 0 0,-6 2-118 0 0,0-1 1 0 0,-1 1-1 0 0,1 0 0 0 0,0 0 0 0 0,0-1 0 0 0,0 2 0 0 0,-1-1 0 0 0,1 0 0 0 0,0 0 0 0 0,0 0 1 0 0,-1 1-1 0 0,1-1 0 0 0,0 1 0 0 0,0-1 0 0 0,-1 1 0 0 0,1 0 0 0 0,-1 0 0 0 0,1 0 0 0 0,-1 0 1 0 0,1 0-1 0 0,-1 0 0 0 0,2 2 0 0 0,-1-1-47 0 0,-1 0 0 0 0,0 0 0 0 0,1 0 0 0 0,-1 0 0 0 0,0 0 0 0 0,-1 0 0 0 0,1 0-1 0 0,0 0 1 0 0,-1 1 0 0 0,1-1 0 0 0,-1 0 0 0 0,1 1 0 0 0,-1-1 0 0 0,0 0 0 0 0,0 1 0 0 0,-1 3 0 0 0,0 1-10 0 0,0 0 0 0 0,-1-1 0 0 0,0 1 0 0 0,0-1 0 0 0,0 1 0 0 0,-6 9 0 0 0,-25 37 40 0 0,12-22 10 0 0,-31 47-24 0 0,40-62-53 0 0,11-15-2 0 0,0 1 0 0 0,0-1 0 0 0,0 0 0 0 0,1 0 0 0 0,-1 1 0 0 0,1-1 0 0 0,-1 0 0 0 0,1 1 0 0 0,-1 1 0 0 0,1-2 0 0 0,0-1 0 0 0,0 0 0 0 0,0 1 0 0 0,0-1 0 0 0,0 0 0 0 0,0 1 0 0 0,0-1 0 0 0,0 0 0 0 0,1 1 0 0 0,-1-1 0 0 0,0 0 0 0 0,0 1 0 0 0,0-1 0 0 0,1 0 0 0 0,-1 0 0 0 0,0 1 0 0 0,0-1 0 0 0,0 0 0 0 0,1 0 0 0 0,-1 0 0 0 0,0 1 0 0 0,1-1 0 0 0,-1 0 0 0 0,0 0 0 0 0,1 0 0 0 0,-1 0 0 0 0,0 0 0 0 0,1 0 0 0 0,-1 1 0 0 0,0-1 0 0 0,0 0 0 0 0,1 0 0 0 0,-1 0 0 0 0,1 0 0 0 0,-1 0 0 0 0,0 0 0 0 0,1 0 0 0 0,-1-1 0 0 0,1 1 0 0 0,5 1 0 0 0,0-1 0 0 0,1 0 0 0 0,-1-1 0 0 0,0 0 0 0 0,1 0 0 0 0,10-3 0 0 0,38-16 0 0 0,-48 18 0 0 0,3-3-929 0 0,1 1 0 0 0,-1-1-1 0 0,0-1 1 0 0,-1 0 0 0 0,1 0 0 0 0,-1-1-1 0 0,11-11 1 0 0,-17 16 585 0 0,0-1 0 0 0,-1 0-1 0 0,1 0 1 0 0,-1 0 0 0 0,0 0 0 0 0,0 0 0 0 0,0 0-1 0 0,0-1 1 0 0,-1 1 0 0 0,1-1 0 0 0,-1 1-1 0 0,0-1 1 0 0,0 0 0 0 0,0 1 0 0 0,-1-1-1 0 0,1 0 1 0 0,-1 1 0 0 0,0-1 0 0 0,0 0 0 0 0,0 0-1 0 0,0 0 1 0 0,-1 1 0 0 0,0-1 0 0 0,1 0-1 0 0,-4-5 1 0 0,-9-20-8844 0 0,8 21 8473 0 0,0 0 0 0 0,-1 1 0 0 0,-6-7 0 0 0,-21-21 9214 0 0,31 44-5940 0 0,0 0 1 0 0,0 0-1 0 0,0 9 0 0 0,0 54 629 0 0,2-55-1997 0 0,1 71 635 0 0,0-43-2944 0 0,-1-1-6458 0 0,-1-25-1271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8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13535 0 0,'39'44'3788'0'0,"-35"-39"-2781"0"0,0 0 0 0 0,-1 1 0 0 0,0-1 0 0 0,0 1-1 0 0,0 0 1 0 0,4 12 0 0 0,9 41 2620 0 0,-10-35-2681 0 0,7 37-135 0 0,9 92 0 0 0,-8 62 866 0 0,-5-53-1153 0 0,-8-146-524 0 0,8 74 0 0 0,-7-74 0 0 0,1-1 0 0 0,1 0 0 0 0,9 25 0 0 0,1-16 0 0 0,-14-24 1 0 0,0 1-1 0 0,0-1 1 0 0,1 0-1 0 0,-1 1 1 0 0,0-1-1 0 0,1 0 1 0 0,-1 1 0 0 0,0-1-1 0 0,1 0 1 0 0,-1 1-1 0 0,0-1 1 0 0,1 0-1 0 0,-1 0 1 0 0,1 1-1 0 0,-1-1 1 0 0,0 0 0 0 0,1 0-1 0 0,-1 0 1 0 0,1 0-1 0 0,-1 0 1 0 0,1 0-1 0 0,-1 1 1 0 0,1-1 0 0 0,-1 0-1 0 0,1 0 1 0 0,2-3-75 0 0,-2 3 26 0 0,0-1 0 0 0,-1 1 0 0 0,1-1 0 0 0,0 0 0 0 0,0 1 0 0 0,-1-1 0 0 0,1 0 0 0 0,-1 1 0 0 0,1-1 0 0 0,0 0 0 0 0,-1 0 0 0 0,0 0 0 0 0,1 1 0 0 0,0-2 0 0 0,2-8-389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6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0 125 7367 0 0,'0'0'9058'0'0,"9"-3"-6914"0"0,2-1-1890 0 0,1 1 0 0 0,0 0 0 0 0,-1 0 0 0 0,2 1 0 0 0,-1 0 0 0 0,0 1 0 0 0,0 1 0 0 0,22 1 0 0 0,-4 3 367 0 0,-1 1 1 0 0,42 12-1 0 0,-62-15-555 0 0,0 0 0 0 0,0-1 0 0 0,0 0 0 0 0,0 0 0 0 0,0-1 0 0 0,0 0 0 0 0,0 0 0 0 0,0-1 0 0 0,1-1 0 0 0,-2 1 0 0 0,16-6 0 0 0,-6 0 102 0 0,0 0 0 0 0,0-2 0 0 0,-1 0 0 0 0,23-16 0 0 0,-30 17-44 0 0,0 0 0 0 0,0 0 0 0 0,12-15 0 0 0,-5 5 9 0 0,-12 14-111 0 0,-4 4 44 0 0,-3 0-30 0 0,1 1 0 0 0,0 0 0 0 0,-1 0 0 0 0,1 0-1 0 0,0 0 1 0 0,0 1 0 0 0,0-1 0 0 0,0 0 0 0 0,0 0-1 0 0,0 1 1 0 0,-1 1 0 0 0,-1 1 77 0 0,-6 6 489 0 0,1 1 0 0 0,0 0 0 0 0,1 1 0 0 0,0-1 0 0 0,-7 18 0 0 0,12-23-375 0 0,0 0-1 0 0,0 1 1 0 0,0 0-1 0 0,1-1 0 0 0,0 1 1 0 0,0 0-1 0 0,1-1 1 0 0,0 1-1 0 0,0 0 1 0 0,0 0-1 0 0,1 0 1 0 0,2 9-1 0 0,-1-9-201 0 0,0-1 1 0 0,1 0-1 0 0,0 0 0 0 0,0 0 0 0 0,0 0 1 0 0,0 0-1 0 0,1 0 0 0 0,0-1 1 0 0,0 0-1 0 0,1 0 0 0 0,0 0 0 0 0,0 0 1 0 0,6 4-1 0 0,-7-6-11 0 0,0 0-1 0 0,1 0 1 0 0,-1 0 0 0 0,1-1-1 0 0,0 0 1 0 0,0 0 0 0 0,0 0-1 0 0,0 0 1 0 0,0-1 0 0 0,0 0-1 0 0,0 0 1 0 0,0 0 0 0 0,0-1-1 0 0,1 1 1 0 0,-1-1 0 0 0,0 0-1 0 0,9-2 1 0 0,-10 1-417 0 0,0 0-1 0 0,0-1 1 0 0,-1 1-1 0 0,1-1 1 0 0,0 0 0 0 0,-1 0-1 0 0,1 0 1 0 0,-1 0-1 0 0,1 0 1 0 0,-1-1 0 0 0,0 0-1 0 0,0 1 1 0 0,3-6-1 0 0,2-2-2178 0 0,0-1-1 0 0,10-21 1 0 0,-14 26 2188 0 0,0-6-7177 0 0,-4 11 7838 0 0,0 1 1 0 0,0 0-1 0 0,0-1 1 0 0,0 1 0 0 0,0-1-1 0 0,0 1 1 0 0,0 0-1 0 0,1-1 1 0 0,-1 1 0 0 0,3-4 3210 0 0,-3 4-3210 0 0,0 0 0 0 0,1-1-1 0 0,-1 1 1 0 0,0 0-1 0 0,1 0 1 0 0,-1 0 0 0 0,0 0-1 0 0,1-1 1 0 0,-1 1-1 0 0,0 0 1 0 0,1 0 0 0 0,-1 0-1 0 0,1 0 1 0 0,-1 0-1 0 0,0 0 1 0 0,1 0 0 0 0,-1 0-1 0 0,1 0 1 0 0,1 0-118 0 0,-1-1 0 0 0,0 1 0 0 0,1-1 0 0 0,-1 0 0 0 0,0 1 0 0 0,0-1 0 0 0,1 0 0 0 0,-1 0 0 0 0,0 0 0 0 0,0 0 0 0 0,0 0 1 0 0,2-2-1 0 0,-1 0 116 0 0,5-4-24 0 0,1-1 0 0 0,-1-1-1 0 0,0 1 1 0 0,-1-1 0 0 0,8-13-1 0 0,-12 18-205 0 0,1-1 1 0 0,-1 0-1 0 0,0 1 0 0 0,0-1 0 0 0,-1 0 0 0 0,1 0 0 0 0,-1 0 0 0 0,0 0 0 0 0,-1 0 0 0 0,1 0 0 0 0,-1 0 0 0 0,0 0 0 0 0,-1-7 0 0 0,1 11 0 0 0,0 0-1 0 0,-1 0 1 0 0,1 0 0 0 0,-1 0 0 0 0,1 1-1 0 0,0-1 1 0 0,-1 0 0 0 0,0 0 0 0 0,1 1-1 0 0,-1-1 1 0 0,1 0 0 0 0,-1 1 0 0 0,0-1 0 0 0,1 1-1 0 0,-1-1 1 0 0,0 1 0 0 0,0-1 0 0 0,0 1-1 0 0,1-1 1 0 0,-1 1 0 0 0,0 0 0 0 0,0-1-1 0 0,0 1 1 0 0,0 0 0 0 0,0 0 0 0 0,1 0 0 0 0,-1 0-1 0 0,0-1 1 0 0,0 1 0 0 0,0 1 0 0 0,0-1-1 0 0,0 0 1 0 0,0 0 0 0 0,0 0 0 0 0,0 0-1 0 0,1 1 1 0 0,-3-1 0 0 0,-1 2 257 0 0,-1-1 0 0 0,0 1 1 0 0,1-1-1 0 0,-1 1 0 0 0,-5 4 0 0 0,6-3-206 0 0,0 0-1 0 0,0 1 0 0 0,1-1 1 0 0,0 1-1 0 0,0-1 0 0 0,0 1 1 0 0,0 0-1 0 0,0 1 1 0 0,1-1-1 0 0,0 0 0 0 0,0 1 1 0 0,0-1-1 0 0,0 1 0 0 0,1-1 1 0 0,0 1-1 0 0,0 0 0 0 0,-1 9 1 0 0,1-1 125 0 0,0 0 1 0 0,1 1 0 0 0,0-1 0 0 0,1 0-1 0 0,5 19 1 0 0,-5-26-213 0 0,0-1 0 0 0,0 0 0 0 0,1 0 0 0 0,0 0 0 0 0,0 0 0 0 0,0 0 0 0 0,1-1 0 0 0,0 1 0 0 0,0 0 0 0 0,0-1 0 0 0,6 7 0 0 0,-7-10 0 0 0,0 1 0 0 0,0 0 0 0 0,0-1 0 0 0,0 0 0 0 0,0 0 0 0 0,0 1 0 0 0,1-1 0 0 0,-1 0 0 0 0,0-1 0 0 0,1 1 0 0 0,-1 0 0 0 0,0-1 0 0 0,1 1 0 0 0,-1-1 0 0 0,1 0 0 0 0,-1 0 0 0 0,1 0 0 0 0,-1 0 0 0 0,1 0 0 0 0,-1-1 0 0 0,1 1 0 0 0,-1-1 0 0 0,0 1 0 0 0,1-1 0 0 0,-1 0 0 0 0,0 0 0 0 0,3-2 0 0 0,1 0-128 0 0,-1 0 1 0 0,1 0-1 0 0,-1-1 1 0 0,0 0-1 0 0,0 0 0 0 0,0 0 1 0 0,-1-1-1 0 0,0 0 1 0 0,0 0-1 0 0,0 0 1 0 0,0 0-1 0 0,4-10 0 0 0,1-4-694 0 0,-1 0 0 0 0,9-31 0 0 0,-12 32-805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6.9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2527 0 0,'13'26'9779'0'0,"-1"-1"-3774"0"0,-5-9-3515 0 0,-1 0 1 0 0,8 34 0 0 0,60 380 2673 0 0,-36-190-3344 0 0,-25-161-1820 0 0,43 212 0 0 0,-51-270 0 0 0,9 34 0 0 0,1-2 0 0 0,30 69 0 0 0,-42-116 0 0 0,0-1 0 0 0,0 1 0 0 0,1-1 0 0 0,5 8 0 0 0,-9-13 2 0 0,1 1 1 0 0,-1 0-1 0 0,1-1 0 0 0,-1 1 1 0 0,1-1-1 0 0,-1 1 0 0 0,1-1 0 0 0,-1 1 1 0 0,1-1-1 0 0,0 1 0 0 0,-1-1 1 0 0,1 1-1 0 0,0-1 0 0 0,-1 0 1 0 0,1 1-1 0 0,0-1 0 0 0,0 0 1 0 0,-1 0-1 0 0,1 1 0 0 0,0-1 0 0 0,0 0 1 0 0,0 0-1 0 0,-1 0 0 0 0,2 0 1 0 0,5-7-177 0 0,-6 6 53 0 0,0-1-167 0 0,1-1 1 0 0,-1 1-1 0 0,0-1 1 0 0,0 1 0 0 0,0-1-1 0 0,0 1 1 0 0,0-1-1 0 0,0 0 1 0 0,-1 1 0 0 0,1-1-1 0 0,-1-3 1 0 0,-1-33-6627 0 0,1 32 4758 0 0,-3-29-6496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7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1 109 7199 0 0,'12'-11'1983'0'0,"2"2"0"0"0,-1 0 1 0 0,1 0-1 0 0,30-12 0 0 0,63-18 6112 0 0,-102 37-7955 0 0,1 0 141 0 0,0 0 0 0 0,0 1 0 0 0,0 0 0 0 0,0 0 0 0 0,0 0 0 0 0,1 1 0 0 0,8 0 0 0 0,-13 0-68 0 0,1 0 1 0 0,-1 1 0 0 0,0-1-1 0 0,1 1 1 0 0,-1 0 0 0 0,0-1-1 0 0,1 1 1 0 0,-1 0 0 0 0,0 0-1 0 0,0 0 1 0 0,0 1 0 0 0,0-1 0 0 0,0 0-1 0 0,0 1 1 0 0,0 0 0 0 0,0-1-1 0 0,-1 1 1 0 0,1 0 0 0 0,-1 0-1 0 0,1 0 1 0 0,-1 0 0 0 0,2 2-1 0 0,-3-2-198 0 0,1 0 0 0 0,-1 0 0 0 0,0 0-1 0 0,1 0 1 0 0,-1 0 0 0 0,0 0 0 0 0,0 0-1 0 0,0 0 1 0 0,0 0 0 0 0,-1 0 0 0 0,1 0 0 0 0,-1 0-1 0 0,1 0 1 0 0,-2 3 0 0 0,-12 27 18 0 0,13-30-33 0 0,-9 18 0 0 0,-73 134 0 0 0,71-135 0 0 0,-2 0 0 0 0,1-1 0 0 0,-2-1 0 0 0,0 0 0 0 0,-29 24 0 0 0,19-24 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7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8927 0 0,'3'11'792'0'0,"-1"0"-632"0"0,-1-1 2072 0 0,-1-1 416 0 0,0 0 80 0 0,0 0 24 0 0,-1 3-936 0 0,-1-1-184 0 0,-1 0-40 0 0,1 0-8 0 0,-1 0-784 0 0,-1 0-160 0 0,1 1-32 0 0,-1 0-8 0 0,0-3-376 0 0,1 1-80 0 0,-1-2-16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0 5815 0 0,'0'2'444'0'0,"0"4"-278"0"0,0 0 0 0 0,-1 1 0 0 0,-2 8 0 0 0,-15 38 6533 0 0,1-2 360 0 0,34-64-5633 0 0,1 0 0 0 0,31-15 0 0 0,-38 22-1366 0 0,0 0-1 0 0,1 1 0 0 0,22-6 1 0 0,-30 10-37 0 0,-1 0 0 0 0,0 1 0 0 0,1-1 0 0 0,-1 1-1 0 0,1 0 1 0 0,-1 0 0 0 0,1 0 0 0 0,-1 0 0 0 0,1 0 0 0 0,-1 1 0 0 0,1 0 0 0 0,-1 0 0 0 0,1 0 0 0 0,-1 0 0 0 0,0 0 0 0 0,0 1 0 0 0,1-1 0 0 0,4 5-1 0 0,-6-5 141 0 0,0 1-1 0 0,-1-1 1 0 0,1 1 0 0 0,-1 0-1 0 0,1-1 1 0 0,-1 1-1 0 0,0 0 1 0 0,1 0-1 0 0,-1 0 1 0 0,0 0-1 0 0,0 0 1 0 0,-1 0-1 0 0,1 1 1 0 0,0 2-1 0 0,0 0 201 0 0,0-1-1 0 0,-1 1 0 0 0,0-1 1 0 0,0 1-1 0 0,0-1 0 0 0,-2 9 1 0 0,-1-1 48 0 0,-1 1 0 0 0,0-2 0 0 0,0 1 0 0 0,-9 15 0 0 0,2-5-361 0 0,5-9-23 0 0,-13 21 1 0 0,-1-2-28 0 0,15-22 0 0 0,0 0 0 0 0,-12 15 0 0 0,14-22 1 0 0,-7 9 14 0 0,0 0 1 0 0,-20 16 0 0 0,28-26-29 0 0,-1 0-1 0 0,0 1 1 0 0,0-1 0 0 0,0 0-1 0 0,0-1 1 0 0,-1 1 0 0 0,1-1-1 0 0,0 1 1 0 0,-1-1 0 0 0,1 0-1 0 0,-1 0 1 0 0,1 0 0 0 0,-1-1-1 0 0,0 1 1 0 0,1-1 0 0 0,-1 0-1 0 0,-4 0 1 0 0,7 0-232 0 0,0-1 1 0 0,-1 1-1 0 0,1-1 1 0 0,-1 1-1 0 0,1-1 1 0 0,0 1-1 0 0,0-1 1 0 0,-1 0-1 0 0,1 1 0 0 0,0-1 1 0 0,0 0-1 0 0,-2-1 1 0 0,-3-10-8417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1 2615 0 0,'0'0'3128'0'0,"6"7"1276"0"0,-4-5-4046 0 0,-1 1 0 0 0,0-1 0 0 0,1 1 0 0 0,-1-1 0 0 0,0 1 0 0 0,-1-1 0 0 0,1 1 0 0 0,0 0 0 0 0,-1 0 0 0 0,1-1 0 0 0,-1 1 0 0 0,0 0 0 0 0,0 0 0 0 0,0-1 0 0 0,0 1 0 0 0,-1 0 0 0 0,1 0 0 0 0,-1 2 0 0 0,-1 1 158 0 0,0-1-1 0 0,0 1 1 0 0,-1-1 0 0 0,0 0 0 0 0,0 0 0 0 0,0 0 0 0 0,0 0-1 0 0,-5 4 1 0 0,4-4 309 0 0,0-1-1 0 0,0 1 0 0 0,1 1 1 0 0,-1-1-1 0 0,-3 10 1 0 0,17-15-748 0 0,7-1-77 0 0,0-1 0 0 0,32-8 0 0 0,-25 5 0 0 0,2-1-7 0 0,30-6-33 0 0,-50 12 37 0 0,0-1 0 0 0,0 1 0 0 0,0 0 0 0 0,0 0 0 0 0,0 1-1 0 0,0 0 1 0 0,6 1 0 0 0,-11-1 18 0 0,1-1 0 0 0,-1 0 0 0 0,0 1 0 0 0,0 0 0 0 0,1-1 0 0 0,-1 1 0 0 0,0 0 0 0 0,0-1-1 0 0,0 1 1 0 0,0 0 0 0 0,0 0 0 0 0,0 0 0 0 0,0 0 0 0 0,-1 0 0 0 0,1 0 0 0 0,0 0 0 0 0,0 0 0 0 0,-1 0 0 0 0,2 2 0 0 0,-1 0 63 0 0,-1-1 1 0 0,1 1-1 0 0,0 0 1 0 0,-1 0 0 0 0,0-1-1 0 0,1 1 1 0 0,-1 0-1 0 0,-1 5 1 0 0,0 3 298 0 0,-2 1 0 0 0,1-1 0 0 0,-7 16 0 0 0,8-24-302 0 0,-11 36 834 0 0,-2-1 0 0 0,-1-1-1 0 0,-23 38 1 0 0,35-69-909 0 0,0-1 1 0 0,-1 0-1 0 0,0 0 0 0 0,0 0 1 0 0,0-1-1 0 0,0 0 1 0 0,-1 1-1 0 0,-7 4 0 0 0,9-7-1 0 0,0-1 0 0 0,0 1 0 0 0,-1-1 0 0 0,1 0 0 0 0,0 1 0 0 0,-1-2 0 0 0,1 1 0 0 0,0 0 1 0 0,-1-1-1 0 0,1 1 0 0 0,-1-1 0 0 0,1 0 0 0 0,-1 0 0 0 0,1 0 0 0 0,-1-1 0 0 0,-4-1 0 0 0,-2 0-319 0 0,0-1 1 0 0,-17-7-1 0 0,21 7-234 0 0,0 1-1 0 0,1-1 1 0 0,-1-1-1 0 0,1 1 1 0 0,0-1-1 0 0,0 0 0 0 0,0 0 1 0 0,1 0-1 0 0,-9-10 1 0 0,12 12 349 0 0,-2-1-465 0 0,1-1 0 0 0,-1 0 0 0 0,1 1 1 0 0,0-1-1 0 0,0 0 0 0 0,-2-8 0 0 0,3 10 531 0 0,1 1 0 0 0,0-1 0 0 0,0 1 0 0 0,0-1 0 0 0,0 1 1 0 0,0-1-1 0 0,1 1 0 0 0,-1-1 0 0 0,0 1 0 0 0,1-1 0 0 0,-1 1 0 0 0,1-1 1 0 0,0 1-1 0 0,-1-1 0 0 0,1 1 0 0 0,0 0 0 0 0,0-1 0 0 0,0 1 0 0 0,0 0 1 0 0,0 0-1 0 0,0 0 0 0 0,0 0 0 0 0,2-2 0 0 0,2-1 45 0 0,0 0 1 0 0,0 1-1 0 0,0 0 0 0 0,0 0 0 0 0,1 0 0 0 0,10-4 0 0 0,38-8 774 0 0,-4 1 171 0 0,-29 6-797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12607 0 0,'0'0'1500'0'0,"2"-1"-1360"0"0,64-17 2727 0 0,-63 17-2810 0 0,-1 0 1 0 0,0 1-1 0 0,0-1 1 0 0,0 1-1 0 0,1-1 1 0 0,-1 1-1 0 0,0 0 1 0 0,1 0-1 0 0,-1 0 1 0 0,0 0-1 0 0,0 1 1 0 0,1-1-1 0 0,-1 0 1 0 0,0 1-1 0 0,0 0 0 0 0,1-1 1 0 0,-1 1-1 0 0,0 0 1 0 0,0 0-1 0 0,0 0 1 0 0,0 0-1 0 0,0 1 1 0 0,3 2-1 0 0,-3-2-46 0 0,0 1 0 0 0,0-1-1 0 0,0 1 1 0 0,-1 0-1 0 0,1 0 1 0 0,-1-1 0 0 0,1 1-1 0 0,-1 0 1 0 0,0 1 0 0 0,0-1-1 0 0,0 0 1 0 0,-1 0-1 0 0,1 0 1 0 0,-1 1 0 0 0,0-1-1 0 0,0 4 1 0 0,-2 42 2024 0 0,-14 75 1 0 0,15-113-1951 0 0,-1-6 109 0 0,0 2-612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9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12119 0 0,'11'20'1192'0'0,"-2"1"0"0"0,0 0 0 0 0,-2 1 0 0 0,0 0-1 0 0,6 38 1 0 0,5 116 5596 0 0,-17-152-6671 0 0,0-22-81 0 0,0 21 485 0 0,1 1 1 0 0,7 28-1 0 0,-9-50-534 0 0,1 0-1 0 0,-1-1 0 0 0,1 1 1 0 0,0 0-1 0 0,-1-1 1 0 0,1 1-1 0 0,0-1 1 0 0,0 1-1 0 0,0-1 1 0 0,0 0-1 0 0,2 3 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9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78 6391 0 0,'14'-6'174'0'0,"10"-3"2493"0"0,-2-1 1 0 0,1-2-1 0 0,-1 0 0 0 0,21-16 1 0 0,-42 28-2677 0 0,-4 14-9876 0 0,-1-5 7961 0 0,-1 0 37 0 0,-9 16 0 0 0,-32 36 2250 0 0,26-37 510 0 0,-49 58 5414 0 0,18-23 1935 0 0,45-50-8112 0 0,5 1 8341 0 0,14-12-6761 0 0,6-4-916 0 0,-1-2 1 0 0,31-15-1 0 0,-2-1-645 0 0,-27 15-126 0 0,-1-1 0 0 0,37-26 0 0 0,-54 35-15 0 0,27-23-1760 0 0,-27 23 1614 0 0,-1-1 0 0 0,0 1 0 0 0,1-1 0 0 0,-1 0 0 0 0,0 1 0 0 0,0-1 0 0 0,0 0-1 0 0,0 0 1 0 0,0 0 0 0 0,0 1 0 0 0,0-1 0 0 0,-1 0 0 0 0,1 0 0 0 0,-1 0 0 0 0,1-3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0.8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26 189 13391 0 0,'-7'-8'-381'0'0,"6"6"1051"0"0,-1 0-1 0 0,1 0 1 0 0,-1 0 0 0 0,1 0 0 0 0,-1 0-1 0 0,1 0 1 0 0,0 0 0 0 0,-1-4 0 0 0,2 5-282 0 0,0 0 1 0 0,0-1 0 0 0,0 1 0 0 0,0 0 0 0 0,0-1-1 0 0,0 1 1 0 0,0 0 0 0 0,1-1 0 0 0,-1 1-1 0 0,0 0 1 0 0,1-1 0 0 0,0 1 0 0 0,-1 0 0 0 0,1 0-1 0 0,-1 0 1 0 0,1-1 0 0 0,0 1 0 0 0,1-2-1 0 0,5-4 315 0 0,-1 0-1 0 0,1 0 0 0 0,0 0 0 0 0,1 1 0 0 0,0 0 0 0 0,13-8 1 0 0,2 1-12 0 0,31-12 0 0 0,50-12-646 0 0,-99 34-132 0 0,-4 3-363 0 0,-1 1-236 0 0,1 0 1 0 0,-1 0-1 0 0,0 0 1 0 0,0 1-1 0 0,0-1 1 0 0,0 0-1 0 0,0 0 1 0 0,0 0-1 0 0,0 0 1 0 0,0 1 0 0 0,-1 1-1 0 0</inkml:trace>
  <inkml:trace contextRef="#ctx0" brushRef="#br0" timeOffset="1">10 336 7567 0 0,'-10'8'18811'0'0,"32"-17"-14377"0"0,13-8-2502 0 0,5-4-1913 0 0,48-17-17 0 0,175-51 0 0 0,-233 80-397 0 0,-14 4-1004 0 0,28-5 0 0 0,-40 9 950 0 0,0 1 1 0 0,0 0-1 0 0,0 0 0 0 0,0 0 0 0 0,0 0 0 0 0,0 0 0 0 0,0 1 0 0 0,0 0 1 0 0,0-1-1 0 0,-1 2 0 0 0,1-1 0 0 0,6 3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10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0 3599 0 0,'1'21'477'0'0,"27"301"22857"0"0,-27-319-23081 0 0,-1 0 0 0 0,1 0-1 0 0,0 0 1 0 0,0 0 0 0 0,0 0 0 0 0,0 0 0 0 0,0 0 0 0 0,1-1 0 0 0,-1 1 0 0 0,1 0-1 0 0,2 2 1 0 0,-3-4-186 0 0,-1-1-1 0 0,1 1 0 0 0,0 0 1 0 0,0-1-1 0 0,0 1 1 0 0,0-1-1 0 0,0 1 0 0 0,0-1 1 0 0,-1 1-1 0 0,1-1 0 0 0,0 0 1 0 0,0 1-1 0 0,0-1 0 0 0,0 0 1 0 0,0 0-1 0 0,1 0 1 0 0,-1 0-1 0 0,0 0 0 0 0,0 0 1 0 0,0 0-1 0 0,0 0 0 0 0,0 0 1 0 0,0-1-1 0 0,0 1 0 0 0,0 0 1 0 0,0 0-1 0 0,0-1 0 0 0,0 1 1 0 0,-1-1-1 0 0,1 1 1 0 0,0-1-1 0 0,0 1 0 0 0,0-1 1 0 0,1-1-1 0 0,4-3-305 0 0,0 0 0 0 0,-1 0 0 0 0,1-1 0 0 0,-1 0 0 0 0,0 0 0 0 0,-1 0 0 0 0,0 0 0 0 0,0-1 0 0 0,6-13 0 0 0,-8 15 13 0 0,0 0 0 0 0,0 0-1 0 0,0 0 1 0 0,-1 0 0 0 0,0-1-1 0 0,0 1 1 0 0,0 0-1 0 0,-1-1 1 0 0,0 1 0 0 0,0-1-1 0 0,0 1 1 0 0,0 0 0 0 0,-1-1-1 0 0,-2-6 1 0 0</inkml:trace>
  <inkml:trace contextRef="#ctx0" brushRef="#br0" timeOffset="1">214 237 3423 0 0,'-44'72'3173'0'0,"-15"22"7142"0"0,49-81-9229 0 0,0 0 1 0 0,-1 0-1 0 0,-1-1 1 0 0,-20 17-1 0 0,31-28-1066 0 0,0 0 0 0 0,-1 0 1 0 0,1-1-1 0 0,-1 1 0 0 0,1 0 0 0 0,0 0 0 0 0,-1-1 0 0 0,1 1 1 0 0,-1-1-1 0 0,0 1 0 0 0,1-1 0 0 0,-1 0 0 0 0,1 1 0 0 0,-3-1 1 0 0,3 0-71 0 0,0 0 0 0 0,1-1 0 0 0,-1 1 1 0 0,1 0-1 0 0,-1 0 0 0 0,1-1 0 0 0,-1 1 0 0 0,0 0 1 0 0,1-1-1 0 0,-1 1 0 0 0,1-1 0 0 0,0 1 0 0 0,-1-1 1 0 0,1 1-1 0 0,-1-1 0 0 0,1 1 0 0 0,0-1 1 0 0,-1 1-1 0 0,1-1 0 0 0,0 1 0 0 0,-1-1 0 0 0,1 1 1 0 0,0-1-1 0 0,0 0 0 0 0,0 1 0 0 0,0-1 0 0 0,-1 0 1 0 0,1 1-1 0 0,0-1 0 0 0,0 0 0 0 0,0 1 1 0 0,0-1-1 0 0,0 1 0 0 0,1-1 0 0 0,-1 0 0 0 0,0 1 1 0 0,0-2-1 0 0,1-3-379 0 0,1 0-1 0 0,-1 0 1 0 0,1 0 0 0 0,0 1-1 0 0,0-1 1 0 0,0 0 0 0 0,1 1 0 0 0,-1 0-1 0 0,1-1 1 0 0,0 1 0 0 0,1 0 0 0 0,-1 1-1 0 0,1-1 1 0 0,-1 0 0 0 0,1 1 0 0 0,4-3-1 0 0,2-1 27 0 0,-1 1 0 0 0,1 0 0 0 0,0 0 0 0 0,0 1 0 0 0,1 0 0 0 0,12-3 0 0 0,-4 3 1271 0 0,-1 1-1 0 0,1 1 1 0 0,0 1-1 0 0,0 0 1 0 0,0 1-1 0 0,0 1 1 0 0,24 4-1 0 0,131 30 10706 0 0,-55-9-7954 0 0,-107-23-4147 0 0,0 0 1 0 0,-1-2-1 0 0,14 0 0 0 0,-17 0-625 0 0,0-1 0 0 0,0 0 1 0 0,-1-1-1 0 0,1 0 0 0 0,13-5 0 0 0,1-3-9043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4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4306 4319 0 0,'0'0'332'0'0,"1"-1"-220"0"0,2 0-89 0 0,-1-1-1 0 0,-1 0 0 0 0,1 1 0 0 0,0-1 0 0 0,0 0 0 0 0,-1 0 1 0 0,1 1-1 0 0,0-2 0 0 0,-1 1 0 0 0,0 0 0 0 0,2-3 1 0 0,12-31 1163 0 0,-9 22-537 0 0,3-7 247 0 0,-4 7-43 0 0,1 1 0 0 0,0-1 0 0 0,1 2 0 0 0,0-1 0 0 0,12-14 0 0 0,-9 14-145 0 0,33-39 1947 0 0,55-51 0 0 0,-60 66-1826 0 0,24-21 120 0 0,-2 7-426 0 0,66-51 246 0 0,-85 72-523 0 0,-16 10-22 0 0,1 1 1 0 0,0 2-1 0 0,2 1 0 0 0,36-16 0 0 0,68-16 317 0 0,27-7 248 0 0,-48 19-429 0 0,-82 26-249 0 0,177-58 518 0 0,-155 54-520 0 0,1 2 0 0 0,58-6 0 0 0,96-11 652 0 0,122-12 442 0 0,2 22-27 0 0,37 9-540 0 0,-356 10-584 0 0,157-7 733 0 0,302-51-1 0 0,-195 29-553 0 0,-96 14-91 0 0,14-10 71 0 0,-1-9-1 0 0,190-59 1 0 0,-226 48-108 0 0,224-78-82 0 0,-30-27 127 0 0,-293 122-146 0 0,65-43 1 0 0,27-14-4 0 0,-20 23 1 0 0,80-40 0 0 0,84-75 0 0 0,-254 153 0 0 0,124-91 0 0 0,-84 57 0 0 0,101-55 0 0 0,-56 48 0 0 0,218-130 0 0 0,-203 102 0 0 0,5 6 0 0 0,163-72 0 0 0,40 19 0 0 0,34-10 0 0 0,-169 64 0 0 0,-111 46 0 0 0,234-83 0 0 0,365-51 0 0 0,-678 169 0 0 0,441-128 0 0 0,-428 121 0 0 0,13-3-229 0 0,-1-3 0 0 0,59-31 1 0 0,-81 35 26 0 0,0-1 1 0 0,-2-1 0 0 0,1-1-1 0 0,-2-2 1 0 0,30-30-1 0 0,-20 14-2360 0 0,-2-3-4262 0 0,5-6-2439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6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9 3247 0 0,'-5'-2'48'0'0,"-11"-4"137"0"0,16 6-182 0 0,-1 0-1 0 0,1 0 1 0 0,0 0 0 0 0,-1 1 0 0 0,1-1 0 0 0,0 0-1 0 0,-1 0 1 0 0,1 0 0 0 0,0 1 0 0 0,-1-1 0 0 0,1 0-1 0 0,0 1 1 0 0,0-1 0 0 0,-1 0 0 0 0,1 1 0 0 0,0-1-1 0 0,0 0 1 0 0,0 1 0 0 0,0-1 0 0 0,-1 0 0 0 0,1 1-1 0 0,0-1 1 0 0,0 1 0 0 0,0-1 0 0 0,0 0-1 0 0,0 1 1 0 0,0-1 0 0 0,0 1 0 0 0,0-1 0 0 0,0 0-1 0 0,0 1 1 0 0,0-1 0 0 0,0 1 0 0 0,0-1 0 0 0,0 0-1 0 0,1 1 1 0 0,-1-1 0 0 0,0 1 0 0 0,4 78 1675 0 0,-10 39 5514 0 0,1-37-3041 0 0,5-72-3824 0 0,0 0 0 0 0,1 0 0 0 0,0 0-1 0 0,0 0 1 0 0,4 13 0 0 0,-5-21-357 0 0,2 0-458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6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5471 0 0,'0'0'416'0'0,"2"0"-272"0"0,0 1-135 0 0,14 0 818 0 0,0 2-1 0 0,18 5 1 0 0,-29-7-323 0 0,-1 1-1 0 0,1 0 1 0 0,-1 0 0 0 0,1 0-1 0 0,-1 0 1 0 0,0 1 0 0 0,0 0 0 0 0,0 0-1 0 0,-1 0 1 0 0,1 0 0 0 0,5 7 0 0 0,-7-8-280 0 0,-1 0 1 0 0,0 1-1 0 0,0-1 1 0 0,0 1 0 0 0,0 0-1 0 0,0-1 1 0 0,0 1-1 0 0,-1 0 1 0 0,1-1-1 0 0,-1 5 1 0 0,0 25 914 0 0,-3-17-639 0 0,0 0 1 0 0,-1 0-1 0 0,-1-1 1 0 0,-1 1-1 0 0,-11 20 1 0 0,14-29-400 0 0,2-3-79 0 0,-19 34 305 0 0,19-34-306 0 0,-1 0 1 0 0,-1 0 0 0 0,1 0 0 0 0,0 0 0 0 0,-1 0 0 0 0,1-1-1 0 0,-1 1 1 0 0,-5 3 0 0 0,8-6-46 0 0,-1 0 0 0 0,1 0 0 0 0,0 0 0 0 0,0 1 0 0 0,0-1 0 0 0,-1 0 0 0 0,1 0-1 0 0,0 0 1 0 0,0 0 0 0 0,-1 0 0 0 0,1 0 0 0 0,0 0 0 0 0,0 0 0 0 0,0 0 0 0 0,-1 0 0 0 0,1 0 0 0 0,0 0 0 0 0,0 0 0 0 0,-1 0-1 0 0,1-1 1 0 0,0 1 0 0 0,0 0 0 0 0,0 0 0 0 0,-1 0 0 0 0,1 0 0 0 0,0 0 0 0 0,0 0 0 0 0,0 0 0 0 0,-1-1 0 0 0,1 1 0 0 0,0 0-1 0 0,0 0 1 0 0,0-1 0 0 0,-5-9-2051 0 0,1-12-3564 0 0,3 11-116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5671 0 0,'0'0'436'0'0,"5"7"336"0"0,0 0-90 0 0,0 1-1 0 0,0-1 1 0 0,-1 1-1 0 0,0 0 1 0 0,-1 1-1 0 0,0-1 0 0 0,0 1 1 0 0,-1-1-1 0 0,0 1 1 0 0,1 10-1 0 0,0 15 958 0 0,-1 46 0 0 0,-2-60-1231 0 0,-9 111 1597 0 0,3-61-936 0 0,6-70-1010 0 0,-1 1 0 0 0,1-1 0 0 0,0 0 0 0 0,0 1 0 0 0,0-1-1 0 0,0 1 1 0 0,0-1 0 0 0,0 0 0 0 0,0 1 0 0 0,0-1 0 0 0,0 1 0 0 0,0-1 0 0 0,0 1-1 0 0,0-1 1 0 0,0 0 0 0 0,0 1 0 0 0,0-1 0 0 0,0 1 0 0 0,0-1 0 0 0,0 0 0 0 0,1 1 0 0 0,-1-1-1 0 0,0 1 1 0 0,0-1 0 0 0,1 0 0 0 0,-1 1 0 0 0,0-1 0 0 0,0 0 0 0 0,1 1 0 0 0,7-10 347 0 0,7-23-275 0 0,-2-11 108 0 0,21-65-649 0 0,-22 122 566 0 0,-4 18 406 0 0,-5-20 65 0 0,10 24-1 0 0,-13-35-621 0 0,0-1 0 0 0,0 0-1 0 0,0 1 1 0 0,0-1 0 0 0,0 1 0 0 0,0-1-1 0 0,0 0 1 0 0,0 1 0 0 0,1-1 0 0 0,-1 0 0 0 0,0 1-1 0 0,0-1 1 0 0,0 1 0 0 0,1-1 0 0 0,-1 0-1 0 0,0 0 1 0 0,0 1 0 0 0,1-1 0 0 0,-1 0-1 0 0,0 1 1 0 0,1-1 0 0 0,-1 0 0 0 0,0 0-1 0 0,1 0 1 0 0,-1 1 0 0 0,1-1 0 0 0,-1 0 0 0 0,0 0-1 0 0,1 0 1 0 0,0 0-41 0 0,0 1-498 0 0,12-2-1952 0 0,-5-2 747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2015 0 0,'0'4'11198'0'0,"6"8"-9784"0"0,-4-7 74 0 0,19 53 3966 0 0,-13-41-4439 0 0,12 22 0 0 0,-20-38-1010 0 0,1 0 1 0 0,-1 0-1 0 0,1 0 0 0 0,0-1 0 0 0,-1 1 0 0 0,1 0 1 0 0,-1 0-1 0 0,1 0 0 0 0,0 0 0 0 0,0-1 1 0 0,0 1-1 0 0,-1 0 0 0 0,1-1 0 0 0,0 1 0 0 0,0-1 1 0 0,0 1-1 0 0,0-1 0 0 0,0 1 0 0 0,2 0 1 0 0,-1 0-74 0 0,0-1-441 0 0,13-1-6936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8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0 5383 0 0,'-1'16'576'0'0,"-5"52"1235"0"0,-10 33 5131 0 0,9-70-4655 0 0,-1-1 1 0 0,-1 1-1 0 0,-20 40 1 0 0,19-51-1577 0 0,-7 18 628 0 0,-2-1 1 0 0,-31 46-1 0 0,46-79-1273 0 0,3-6-1621 0 0,3-10-5808 0 0,3-1-1129 0 0</inkml:trace>
  <inkml:trace contextRef="#ctx0" brushRef="#br0" timeOffset="1">335 8 10047 0 0,'0'0'776'0'0,"0"2"-509"0"0,2 3 826 0 0,0 0 0 0 0,0-1 1 0 0,0 1-1 0 0,0 0 0 0 0,1-1 0 0 0,0 0 1 0 0,0 1-1 0 0,0-1 0 0 0,4 4 0 0 0,-1-3-331 0 0,0 1 0 0 0,12 8 0 0 0,-16-13-621 0 0,0 1 0 0 0,0-1 0 0 0,0 1 0 0 0,-1 0 0 0 0,1 0 0 0 0,-1-1-1 0 0,1 1 1 0 0,-1 0 0 0 0,0 0 0 0 0,1 1 0 0 0,-1-1 0 0 0,0 0 0 0 0,-1 0-1 0 0,1 0 1 0 0,0 1 0 0 0,-1-1 0 0 0,1 0 0 0 0,-1 1 0 0 0,1 3 0 0 0,-1-1 172 0 0,0-1 1 0 0,-1 1-1 0 0,1 0 1 0 0,-1 0-1 0 0,0 0 1 0 0,0-1-1 0 0,0 1 1 0 0,-3 5-1 0 0,3-7-160 0 0,0-1 0 0 0,0 1 0 0 0,-1-1-1 0 0,1 1 1 0 0,-1-1 0 0 0,1 1 0 0 0,-1-1 0 0 0,0 0-1 0 0,0 0 1 0 0,0 0 0 0 0,0 0 0 0 0,-1-1 0 0 0,-2 3 0 0 0,4-3-200 0 0,0-1 0 0 0,0 1 0 0 0,-1-1 0 0 0,1 0 0 0 0,0 1 0 0 0,0-1 0 0 0,-1 0 0 0 0,1 0 0 0 0,0 0 0 0 0,0 0 0 0 0,-1 0 0 0 0,1 0 0 0 0,0 0 0 0 0,0 0 0 0 0,-1 0 0 0 0,1-1 1 0 0,0 1-1 0 0,0 0 0 0 0,0-1 0 0 0,-1 1 0 0 0,1-1 0 0 0,0 1 0 0 0,0-1 0 0 0,0 0 0 0 0,0 0 0 0 0,0 1 0 0 0,0-1 0 0 0,0 0 0 0 0,0 0 0 0 0,1 0 0 0 0,-2-1 0 0 0,-3-9-3302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1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0 208 10735 0 0,'3'12'1279'0'0,"-1"0"1"0"0,0 0-1 0 0,0 0 0 0 0,-1 22 0 0 0,3 19 3797 0 0,-4-52-4193 0 0,1-2-1820 0 0,0 0 410 0 0,0 0 0 0 0,0-1 0 0 0,0 1-1 0 0,0 0 1 0 0,0-1 0 0 0,0 1 0 0 0,0 0-1 0 0,0-3 1 0 0,0 2-1452 0 0,6-10-4667 0 0</inkml:trace>
  <inkml:trace contextRef="#ctx0" brushRef="#br0" timeOffset="1">86 0 5007 0 0,'0'0'752'0'0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6159 0 0,'1'10'905'0'0,"-1"1"0"0"0,0 13-1 0 0,-1-15 1708 0 0,1 0 0 0 0,0 1 0 0 0,3 12 0 0 0,4 27 5545 0 0,-6-49-8030 0 0,1 0 0 0 0,0 0 0 0 0,0 0 0 0 0,-1 1 0 0 0,1-1 1 0 0,-1 1-1 0 0,1-1 0 0 0,0 1 0 0 0,1 1 0 0 0,-1-1-112 0 0,0 0-1 0 0,0-1 0 0 0,0 1 0 0 0,0 0 1 0 0,0-1-1 0 0,0 1 0 0 0,0-1 1 0 0,0 0-1 0 0,0 0 0 0 0,0 0 1 0 0,0 0-1 0 0,0 0 0 0 0,0 0 0 0 0,0 0 1 0 0,0-1-1 0 0,3 0 0 0 0,27-9-2291 0 0,-11 1-6203 0 0,-11 3 604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8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 6271 0 0,'-1'2'385'0'0,"-3"2"-91"0"0,-2 1 62 0 0,5-4 479 0 0,0 0 1 0 0,-1 0-1 0 0,1 1 0 0 0,0-1 1 0 0,-1 0-1 0 0,1 1 0 0 0,0-1 1 0 0,0 1-1 0 0,0-1 0 0 0,0 1 1 0 0,1-1-1 0 0,-1 1 0 0 0,0 0 0 0 0,1 0 1 0 0,-1-1-1 0 0,1 1 0 0 0,-1 0 1 0 0,1 0-1 0 0,0 2 0 0 0,0-2-611 0 0,0 0 1 0 0,1 0-1 0 0,-1 0 0 0 0,1 0 0 0 0,-1 0 0 0 0,1 0 0 0 0,0 0 0 0 0,0-1 0 0 0,0 1 1 0 0,0 0-1 0 0,2 2 0 0 0,90 132 4308 0 0,-92-135-4354 0 0,2 16 452 0 0,-4-15-611 0 0,0 1 0 0 0,0-1-1 0 0,0 0 1 0 0,0 0 0 0 0,0 0 0 0 0,-1 0 0 0 0,1 0 0 0 0,0-1 0 0 0,-1 1 0 0 0,0 0 0 0 0,1-1 0 0 0,-1 1 0 0 0,0-1 0 0 0,0 1 0 0 0,0-1 0 0 0,0 0 0 0 0,0 0 0 0 0,0 0 0 0 0,0 0-1 0 0,0 0 1 0 0,-4 1 0 0 0,0-1 20 0 0,0 1-1 0 0,0-1 1 0 0,0 0 0 0 0,0 0-1 0 0,0-1 1 0 0,0 0-1 0 0,-9 0 1 0 0,-14-6-2085 0 0,20 4-275 0 0,0 0 0 0 0,-1 1 1 0 0,-17-1-1 0 0</inkml:trace>
  <inkml:trace contextRef="#ctx0" brushRef="#br0" timeOffset="1">487 26 10191 0 0,'0'0'1088'0'0</inkml:trace>
  <inkml:trace contextRef="#ctx0" brushRef="#br0" timeOffset="2">611 231 13015 0 0,'0'0'1152'0'0,"1"8"-920"0"0,0 1-232 0 0,1-3 4752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1.4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14999 0 0,'20'29'1385'0'0,"8"8"1002"0"0,-17-25 390 0 0,-2 0-1 0 0,10 15 1 0 0,13 30 806 0 0,0 16-2405 0 0,-13-25-501 0 0,-18-44-581 0 0,18 52 31 0 0,-14-37-382 0 0,2-1 0 0 0,0 1 1 0 0,17 32-1 0 0,-21-48-399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1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5 5351 0 0,'-1'-5'2599'0'0,"2"21"-80"0"0,-14 75 3322 0 0,-21 69-1808 0 0,32-151-3377 0 0,1 0 0 0 0,-1 0 0 0 0,1 10 0 0 0,12-30 234 0 0,-4 4-693 0 0,10-20-131 0 0,-1-1 1 0 0,16-42 0 0 0,5-9-226 0 0,-22 46 174 0 0,-14 31 171 0 0,5 22 702 0 0,10 72 1416 0 0,-15-90-2372 0 0,-1-1-1 0 0,1 1 0 0 0,0-1 1 0 0,0 0-1 0 0,-1 1 0 0 0,1-1 0 0 0,0 0 1 0 0,0 0-1 0 0,0 0 0 0 0,1 1 0 0 0,-1-1 1 0 0,0 0-1 0 0,0-1 0 0 0,1 1 1 0 0,-1 0-1 0 0,0 0 0 0 0,1 0 0 0 0,-1-1 1 0 0,1 1-1 0 0,-1-1 0 0 0,1 1 0 0 0,1-1 1 0 0,-2 1-30 0 0,15-3-3825 0 0,-13 1 2602 0 0,6-2-4004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1.8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42 170 6415 0 0,'0'0'1983'0'0,"15"-4"2433"0"0,-9 1-3918 0 0,0-1 0 0 0,-1 1 1 0 0,0-1-1 0 0,1-1 0 0 0,-2 1 0 0 0,1-1 1 0 0,0 0-1 0 0,-1 0 0 0 0,0 0 0 0 0,6-12 1 0 0,-3 5-328 0 0,-1-1 1 0 0,0 0-1 0 0,-1 0 1 0 0,4-15 0 0 0,-9 27-154 0 0,1 1 0 0 0,-1-1 0 0 0,0 0 0 0 0,0 1 0 0 0,0-1 0 0 0,1 0 1 0 0,-1 1-1 0 0,0-1 0 0 0,0 0 0 0 0,0 0 0 0 0,0 1 0 0 0,0-1 0 0 0,0 0 1 0 0,-1 0-1 0 0,1 1 0 0 0,0-1 0 0 0,0 0 0 0 0,0 1 0 0 0,-1-1 1 0 0,1 0-1 0 0,0 1 0 0 0,-1-1 0 0 0,1 1 0 0 0,0-1 0 0 0,-1 0 0 0 0,1 1 1 0 0,-1-1-1 0 0,1 1 0 0 0,-2-1 0 0 0,1 0 25 0 0,-1 0 1 0 0,1 1-1 0 0,-1 0 1 0 0,1-1-1 0 0,-1 1 1 0 0,1 0-1 0 0,-1-1 1 0 0,1 1-1 0 0,-1 0 0 0 0,0 0 1 0 0,1 0-1 0 0,-3 1 1 0 0,-4 0 164 0 0,1 0 1 0 0,0 1-1 0 0,1 0 1 0 0,-1 1-1 0 0,-7 3 1 0 0,8-3-50 0 0,0 1 0 0 0,1 0 0 0 0,0 1 0 0 0,0-1 1 0 0,0 1-1 0 0,0 0 0 0 0,1 0 0 0 0,0 0 1 0 0,-6 10-1 0 0,8-11-34 0 0,-1 0 1 0 0,1 0 0 0 0,0 0 0 0 0,0 1 0 0 0,0-1-1 0 0,1 1 1 0 0,0-1 0 0 0,-1 1 0 0 0,2-1-1 0 0,-1 1 1 0 0,0 0 0 0 0,1-1 0 0 0,0 1-1 0 0,1 8 1 0 0,-1-11-77 0 0,0 0-1 0 0,1 0 0 0 0,-1 0 1 0 0,1-1-1 0 0,0 1 1 0 0,0 0-1 0 0,-1 0 0 0 0,1 0 1 0 0,0-1-1 0 0,0 1 1 0 0,1 0-1 0 0,-1-1 0 0 0,0 1 1 0 0,0-1-1 0 0,1 1 1 0 0,-1-1-1 0 0,1 0 1 0 0,-1 0-1 0 0,1 1 0 0 0,0-1 1 0 0,-1 0-1 0 0,1-1 1 0 0,0 1-1 0 0,0 0 0 0 0,0 0 1 0 0,0-1-1 0 0,3 1 1 0 0,-2 0-231 0 0,0-1 1 0 0,-1 0-1 0 0,1-1 1 0 0,0 1-1 0 0,0 0 1 0 0,0-1 0 0 0,-1 0-1 0 0,1 1 1 0 0,0-1-1 0 0,0 0 1 0 0,-1-1-1 0 0,1 1 1 0 0,-1 0-1 0 0,1-1 1 0 0,-1 1 0 0 0,0-1-1 0 0,0 0 1 0 0,4-3-1 0 0,5-8-2772 0 0,-1 0-1 0 0,0-1 0 0 0,-1 0 1 0 0,13-25-1 0 0,-1 2 1490 0 0,-21 35 1569 0 0,3-7 8290 0 0,-3 23-6363 0 0,-1-2-183 0 0,3 24-1 0 0,-2-33-1624 0 0,0-1 0 0 0,1 1 0 0 0,-1-1 0 0 0,1 1 0 0 0,0-1 0 0 0,0 1 0 0 0,0-1 0 0 0,0 0 0 0 0,0 0 0 0 0,0 1 1 0 0,0-1-1 0 0,1 0 0 0 0,-1 0 0 0 0,1 0 0 0 0,3 3 0 0 0,-4-5-181 0 0,0 1 0 0 0,0-1 0 0 0,0 1 0 0 0,0-1 0 0 0,0 0 0 0 0,0 1 0 0 0,1-1 0 0 0,-1 0 0 0 0,0 0 0 0 0,0 0 0 0 0,0 0 0 0 0,0 0 0 0 0,0 0 0 0 0,1 0 0 0 0,-1-1 1 0 0,0 1-1 0 0,0 0 0 0 0,0-1 0 0 0,0 1 0 0 0,0 0 0 0 0,0-1 0 0 0,0 1 0 0 0,0-1 0 0 0,0 0 0 0 0,0 1 0 0 0,0-1 0 0 0,0 0 0 0 0,0 0 0 0 0,1-1 0 0 0,5-4 45 0 0,-1-1-1 0 0,10-12 0 0 0,-12 14-93 0 0,12-12-256 0 0,-3 33 406 0 0,-11-13-69 0 0,0 0-1 0 0,1 0 1 0 0,-1-1-1 0 0,1 1 1 0 0,-1 0-1 0 0,1-1 1 0 0,0 0-1 0 0,5 3 1 0 0,-7-4-27 0 0,1 0 0 0 0,0-1 1 0 0,-1 1-1 0 0,1-1 0 0 0,0 0 1 0 0,-1 1-1 0 0,1-1 0 0 0,0 0 1 0 0,0 0-1 0 0,-1 0 0 0 0,1 0 1 0 0,0 0-1 0 0,0-1 1 0 0,-1 1-1 0 0,1 0 0 0 0,0-1 1 0 0,-1 1-1 0 0,1-1 0 0 0,-1 0 1 0 0,3-1-1 0 0,2-1-3 0 0,0 0 1 0 0,-1 0-1 0 0,0-1 0 0 0,1 0 0 0 0,-1 0 0 0 0,-1 0 1 0 0,1-1-1 0 0,0 1 0 0 0,-1-1 0 0 0,0 0 1 0 0,-1-1-1 0 0,1 1 0 0 0,-1-1 0 0 0,0 1 1 0 0,0-1-1 0 0,3-10 0 0 0,-5 6-2563 0 0,-3 0-3927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0 10879 0 0,'0'2'839'0'0,"-23"195"6885"0"0,-16 98-599 0 0,36-279-6821 0 0,-32 178 2909 0 0,17 2-1086 0 0,18-195-2156 0 0,1 46-767 0 0,-1-45 637 0 0,1 0 0 0 0,-1 0-1 0 0,0 1 1 0 0,1-1-1 0 0,-1 0 1 0 0,1 0 0 0 0,0 0-1 0 0,-1 0 1 0 0,1 0-1 0 0,0 0 1 0 0,0 0 0 0 0,0 0-1 0 0,1-1 1 0 0,-1 1-1 0 0,0 0 1 0 0,1-1 0 0 0,-1 1-1 0 0,3 1 1 0 0,-4-3 12 0 0,1 1 1 0 0,0-1-1 0 0,-1 0 0 0 0,1 0 1 0 0,-1 0-1 0 0,1 0 1 0 0,0 1-1 0 0,-1-1 0 0 0,1 0 1 0 0,0 0-1 0 0,-1 0 1 0 0,1 0-1 0 0,0 0 0 0 0,-1-1 1 0 0,1 1-1 0 0,0 0 1 0 0,-1 0-1 0 0,1 0 0 0 0,0 0 1 0 0,-1-1-1 0 0,1 1 1 0 0,-1 0-1 0 0,1-1 0 0 0,0 1 1 0 0,0-1-1 0 0,11-12-6352 0 0,-2-4-1309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42 3423 0 0,'0'0'264'0'0,"1"-1"-170"0"0,2-3 251 0 0,-1 1-1 0 0,1-1 1 0 0,0 1 0 0 0,0 0 0 0 0,0 0-1 0 0,1 0 1 0 0,4-3 0 0 0,-5 5 455 0 0,-1-1 0 0 0,1 1 1 0 0,0-1-1 0 0,0 1 0 0 0,0 0 1 0 0,0 0-1 0 0,-1 0 0 0 0,2 1 0 0 0,-1-1 1 0 0,6 0-1 0 0,-7 1 293 0 0,0 1-254 0 0,2-1-554 0 0,-1 1 0 0 0,0-1-1 0 0,1 1 1 0 0,-1 0 0 0 0,0 0 0 0 0,0 0 0 0 0,0 0-1 0 0,0 1 1 0 0,0 0 0 0 0,5 3 0 0 0,-6-4-153 0 0,-1 0 0 0 0,0 0 0 0 0,0 0 0 0 0,1 1 0 0 0,-1-1 0 0 0,0 0 0 0 0,-1 1 0 0 0,1-1 0 0 0,0 0 0 0 0,0 1 0 0 0,0-1 0 0 0,-1 1 0 0 0,1-1 0 0 0,-1 1 0 0 0,1 0 0 0 0,-1-1 0 0 0,0 1 0 0 0,0 0 0 0 0,1-1 0 0 0,-1 1 0 0 0,0 0 0 0 0,-1-1 0 0 0,1 1 0 0 0,0 0 0 0 0,-1 2 0 0 0,-4 12 357 0 0,0-1 0 0 0,-1 0 0 0 0,-1 0 0 0 0,0-1 0 0 0,-1 0 0 0 0,-1 0 0 0 0,0 0 0 0 0,-19 20 0 0 0,8-15-1051 0 0,19-18 146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69 2039 0 0,'-4'15'5623'0'0,"-8"23"4038"0"0,11-33-9006 0 0,0-1 1 0 0,1 0 0 0 0,0 0-1 0 0,-1 0 1 0 0,1 1-1 0 0,1-1 1 0 0,-1 0-1 0 0,0 0 1 0 0,1 1 0 0 0,0-1-1 0 0,2 7 1 0 0,-2-10 6 0 0,5 3 239 0 0,-6-4-876 0 0,0 1 1 0 0,0-1-1 0 0,1 1 0 0 0,-1-1 0 0 0,0 0 1 0 0,1 1-1 0 0,-1-1 0 0 0,0 0 0 0 0,1 0 1 0 0,-1 1-1 0 0,1-1 0 0 0,-1 0 1 0 0,0 0-1 0 0,1 1 0 0 0,-1-1 0 0 0,1 0 1 0 0,-1 0-1 0 0,1 0 0 0 0,-1 0 0 0 0,0 0 1 0 0,1 0-1 0 0,-1 1 0 0 0,1-1 1 0 0,-1 0-1 0 0,1-1 0 0 0,-1 1 0 0 0,1 0 1 0 0,-1 0-1 0 0,1 0 0 0 0,0 0 0 0 0,5-3 120 0 0,1 0 0 0 0,-1 0-1 0 0,0-1 1 0 0,1 0-1 0 0,-2 0 1 0 0,1 0-1 0 0,0-1 1 0 0,-1 0 0 0 0,0 0-1 0 0,0 0 1 0 0,5-8-1 0 0,-4 5-637 0 0,0-1-1 0 0,9-18 1 0 0,-12 20-1755 0 0,0-1 0 0 0,0 0 0 0 0,2-14 0 0 0</inkml:trace>
  <inkml:trace contextRef="#ctx0" brushRef="#br0" timeOffset="1">173 1 4087 0 0,'0'1'5407'0'0,"1"2"-4546"0"0,0 0 1 0 0,-1 0-1 0 0,1 0 1 0 0,0 0-1 0 0,0-1 1 0 0,0 1-1 0 0,0 0 1 0 0,4 4-1 0 0,-3-5-239 0 0,0 1 0 0 0,0 0 0 0 0,1-1 1 0 0,0 1-1 0 0,-1-1 0 0 0,5 3 0 0 0,3 1 86 0 0,0-1 1 0 0,1 0 0 0 0,17 6-1 0 0,-19-8-246 0 0,1 0 0 0 0,-1 1 0 0 0,-1 1 0 0 0,13 6 0 0 0,-21-10-366 0 0,1-1 0 0 0,-1 1 1 0 0,1-1-1 0 0,-1 1 0 0 0,0-1 1 0 0,1 1-1 0 0,-1 0 0 0 0,0-1 0 0 0,0 1 1 0 0,0-1-1 0 0,1 1 0 0 0,-1-1 1 0 0,0 1-1 0 0,0 0 0 0 0,0-1 1 0 0,0 1-1 0 0,0 0 0 0 0,0-1 1 0 0,0 1-1 0 0,0-1 0 0 0,0 1 0 0 0,0 0 1 0 0,-1-1-1 0 0,1 1 0 0 0,0-1 1 0 0,0 1-1 0 0,0 0 0 0 0,-1-1 1 0 0,1 1-1 0 0,0-1 0 0 0,-1 1 0 0 0,1-1 1 0 0,-1 1-1 0 0,1 0 0 0 0,-2 1 192 0 0,1 0 0 0 0,-1 0 0 0 0,0 0 0 0 0,0 0-1 0 0,1 0 1 0 0,-5 2 0 0 0,2-2-241 0 0,1 0-1 0 0,-1-1 1 0 0,0 1-1 0 0,0-1 1 0 0,0 0-1 0 0,0 0 1 0 0,0 0-1 0 0,0 0 1 0 0,0-1-1 0 0,0 0 1 0 0,-8 0-1 0 0,-11-4-8996 0 0,8-1-1246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3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2359 0 0,'0'0'208'0'0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3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7023 0 0,'28'32'1572'0'0,"-1"1"0"0"0,-2 1-1 0 0,21 38 1 0 0,-42-66-1299 0 0,2 4 147 0 0,32 51 2897 0 0,80 97 1 0 0,-105-142-2956 0 0,-4-5-42 0 0,0-1-1 0 0,1 0 1 0 0,14 13 0 0 0,-22-22-306 0 0,0 1 1 0 0,0 0 0 0 0,1-1-1 0 0,-1 1 1 0 0,0-1 0 0 0,1 0 0 0 0,-1 0-1 0 0,1 0 1 0 0,-1 0 0 0 0,1 0-1 0 0,0-1 1 0 0,-1 1 0 0 0,1-1-1 0 0,0 1 1 0 0,-1-1 0 0 0,1 0-1 0 0,0 0 1 0 0,-1 0 0 0 0,1-1-1 0 0,0 1 1 0 0,-1-1 0 0 0,1 1-1 0 0,2-2 1 0 0,-3 1-175 0 0,0 0 0 0 0,0 0 0 0 0,0-1 0 0 0,0 1-1 0 0,0 0 1 0 0,0-1 0 0 0,-1 1 0 0 0,1-1 0 0 0,1-1 0 0 0,5-11-5892 0 0,-6 3-407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4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410 1 1951 0 0,'-11'15'2278'0'0,"6"-7"-895"0"0,0-1 0 0 0,1 1 1 0 0,0 0-1 0 0,-3 9 0 0 0,-10 19 2015 0 0,-59 88 3667 0 0,-45 57-1165 0 0,108-162-5278 0 0,-2-1 0 0 0,0 0 0 0 0,-30 25-1 0 0,28-29-1598 0 0,0-2 0 0 0,-21 13 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2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0 3247 0 0,'0'0'2722'0'0,"1"9"-1252"0"0,0 21 334 0 0,-2 1 0 0 0,0-1 0 0 0,-2 1-1 0 0,-2-1 1 0 0,-10 40 0 0 0,14-58 154 0 0,7-23 133 0 0,-1 2-2435 0 0,44-87 726 0 0,0 0-76 0 0,-48 94-308 0 0,7-5 16 0 0,0 25 145 0 0,-4-9 179 0 0,0 0 0 0 0,-1 1 1 0 0,0-1-1 0 0,-1 1 0 0 0,2 10 0 0 0,-2-8 142 0 0,1-1 0 0 0,5 17 0 0 0,-8-26-363 0 0,1-1-136 0 0,0 0 0 0 0,0 0 0 0 0,0 0 0 0 0,0 0 0 0 0,1-1 0 0 0,-1 1 0 0 0,0 0 0 0 0,0 0 0 0 0,1-1 0 0 0,-1 1 0 0 0,0-1-1 0 0,1 1 1 0 0,-1-1 0 0 0,0 1 0 0 0,1-1 0 0 0,1 1 0 0 0,-1-2-450 0 0,0 1-1 0 0,0 0 1 0 0,0 0-1 0 0,-1-1 1 0 0,1 1 0 0 0,0-1-1 0 0,0 0 1 0 0,-1 1-1 0 0,3-2 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3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25 136 5927 0 0,'0'0'458'0'0,"17"-7"1762"0"0,-13 4-1568 0 0,0 1-1 0 0,0-1 1 0 0,0 0 0 0 0,0 0 0 0 0,-1 0 0 0 0,1 0 0 0 0,-1 0 0 0 0,1-1 0 0 0,-1 0 0 0 0,5-8 0 0 0,-3 2-271 0 0,1-1-1 0 0,-1 0 1 0 0,4-15 0 0 0,-9 25-373 0 0,1 1 0 0 0,-1-1 0 0 0,0 0 0 0 0,0 0 0 0 0,1 1 0 0 0,-1-1 0 0 0,0 0-1 0 0,0 0 1 0 0,0 0 0 0 0,0 0 0 0 0,0 1 0 0 0,0-1 0 0 0,0 0 0 0 0,0 0 0 0 0,0 0 0 0 0,-1 1 0 0 0,1-1 0 0 0,0 0-1 0 0,0 0 1 0 0,-1 1 0 0 0,1-1 0 0 0,-1 0 0 0 0,1 0 0 0 0,0 1 0 0 0,-1-1 0 0 0,0 0 0 0 0,1 1 0 0 0,-1-1-1 0 0,1 1 1 0 0,-1-1 0 0 0,0 1 0 0 0,1-1 0 0 0,-1 1 0 0 0,0-1 0 0 0,1 1 0 0 0,-1 0 0 0 0,0-1 0 0 0,0 1 0 0 0,1 0-1 0 0,-1-1 1 0 0,0 1 0 0 0,0 0 0 0 0,0 0 0 0 0,0 0 0 0 0,-2-1 3 0 0,0 1 0 0 0,0 0 0 0 0,0 0 0 0 0,0 0-1 0 0,0 0 1 0 0,1 1 0 0 0,-1-1 0 0 0,0 1 0 0 0,0 0 0 0 0,0-1 0 0 0,-4 4 0 0 0,2-2 130 0 0,1 1-1 0 0,1 0 1 0 0,-1 0-1 0 0,0 0 1 0 0,1 0 0 0 0,-1 1-1 0 0,1-1 1 0 0,0 1 0 0 0,0 0-1 0 0,0 0 1 0 0,1 0-1 0 0,-1 0 1 0 0,1 0 0 0 0,0 1-1 0 0,1-1 1 0 0,-1 1 0 0 0,1-1-1 0 0,-1 1 1 0 0,1 0 0 0 0,1-1-1 0 0,-1 10 1 0 0,0-1 397 0 0,2-1 0 0 0,-1 1 0 0 0,2-1-1 0 0,0 0 1 0 0,0 1 0 0 0,1-1 0 0 0,6 16 0 0 0,-8-26-449 0 0,-1-1-54 0 0,1 0-1 0 0,-1 0 1 0 0,0 0 0 0 0,0-1-1 0 0,1 1 1 0 0,-1 0-1 0 0,1 0 1 0 0,-1 0 0 0 0,1-1-1 0 0,-1 1 1 0 0,1 0-1 0 0,0 0 1 0 0,-1-1 0 0 0,1 1-1 0 0,0-1 1 0 0,-1 1-1 0 0,1 0 1 0 0,0-1 0 0 0,0 1-1 0 0,-1-1 1 0 0,1 0-1 0 0,0 1 1 0 0,0-1-1 0 0,0 0 1 0 0,0 1 0 0 0,0-1-1 0 0,0 0 1 0 0,-1 0-1 0 0,1 0 1 0 0,0 0 0 0 0,0 0-1 0 0,0 0 1 0 0,2 0-1 0 0,0 0-97 0 0,0 0-1 0 0,0-1 0 0 0,0 1 0 0 0,0-1 0 0 0,-1 0 0 0 0,1 0 1 0 0,0 0-1 0 0,0 0 0 0 0,0 0 0 0 0,-1-1 0 0 0,1 1 0 0 0,4-4 1 0 0,5-5-2518 0 0,-1-1-3323 0 0,-1-1-1487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1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0 196 4975 0 0,'0'0'388'0'0,"1"-3"-254"0"0,-1 0 121 0 0,1-1 0 0 0,-1 0 0 0 0,1 0 1 0 0,1 1-1 0 0,1-6 0 0 0,-1 5 709 0 0,0-1 1 0 0,1 1-1 0 0,0 0 0 0 0,-1 0 0 0 0,1 0 1 0 0,7-6-1 0 0,-5 6 414 0 0,0-1 0 0 0,0 1 0 0 0,1 1 0 0 0,10-7 0 0 0,12-1 403 0 0,62-18 3505 0 0,54-15-1255 0 0,-119 38-3827 0 0,0 0 1 0 0,47-2-1 0 0,-61 7-165 0 0,-1 1 0 0 0,1 1 0 0 0,0 0-1 0 0,0 1 1 0 0,0 0 0 0 0,0 0 0 0 0,-1 1-1 0 0,1 0 1 0 0,12 7 0 0 0,-15-6-39 0 0,0 0 0 0 0,-1 0 0 0 0,1 1 0 0 0,-1 0 0 0 0,0 0 0 0 0,0 1 0 0 0,10 11 0 0 0,-14-13 0 0 0,0 0 0 0 0,0 1 0 0 0,0-1 0 0 0,-1 1 0 0 0,1-1 0 0 0,-1 1 0 0 0,0 0 0 0 0,-1 0 0 0 0,1 0 0 0 0,-1 0 0 0 0,0 0 0 0 0,0 0 0 0 0,-1 0 0 0 0,1 8 0 0 0,-2 3 0 0 0,-1 1 0 0 0,0-1 0 0 0,-1 0 0 0 0,-1 0 0 0 0,0-1 0 0 0,-1 1 0 0 0,-10 21 0 0 0,-5 3 0 0 0,-35 55 0 0 0,-79 91 0 0 0,96-135 0 0 0,27-37 0 0 0,1-1 0 0 0,-2 0 0 0 0,-18 17 0 0 0,14-18 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3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16 3711 0 0,'0'0'284'0'0,"3"15"683"0"0,-2-1 694 0 0,-1 0 1 0 0,-1 1-1 0 0,-3 18 0 0 0,0-2 635 0 0,2-15 19 0 0,-7 26 0 0 0,9-40-2061 0 0,-1 1 1 0 0,1-1-1 0 0,0 1 0 0 0,0-1 1 0 0,0 1-1 0 0,0-1 1 0 0,0 1-1 0 0,0-1 1 0 0,1 1-1 0 0,-1-1 1 0 0,1 0-1 0 0,0 1 1 0 0,0-1-1 0 0,1 3 1 0 0,-2-4 342 0 0,2-1-558 0 0,-1 0 1 0 0,0-1-1 0 0,1 1 0 0 0,-1-1 0 0 0,0 1 0 0 0,0-1 1 0 0,1 1-1 0 0,-1-1 0 0 0,0 0 0 0 0,0 0 1 0 0,0 1-1 0 0,0-1 0 0 0,0 0 0 0 0,0 0 1 0 0,0 0-1 0 0,1-2 0 0 0,15-21-13 0 0,-12 16 32 0 0,11-19-1354 0 0,-2 0 0 0 0,22-59 0 0 0,-33 78 779 0 0,2-3-211 0 0,-3 7 365 0 0,0 1 0 0 0,0-1 1 0 0,-1 0-1 0 0,0 0 0 0 0,2-8 1 0 0,-3 11 354 0 0,-1 19 1241 0 0,1-12-914 0 0,0 1 1 0 0,0-1-1 0 0,1 0 1 0 0,-1 0-1 0 0,1 0 1 0 0,1-1-1 0 0,-1 1 0 0 0,1 0 1 0 0,0 0-1 0 0,0-1 1 0 0,6 11-1 0 0,-5-11-105 0 0,0 0 0 0 0,0-1-1 0 0,0 1 1 0 0,1-1 0 0 0,-1 1-1 0 0,1-1 1 0 0,0 0 0 0 0,0 0-1 0 0,1-1 1 0 0,8 7 0 0 0,-11-9-135 0 0,1 0-1 0 0,-1 0 1 0 0,1 0 0 0 0,0 0-1 0 0,-1 0 1 0 0,1 0 0 0 0,0-1-1 0 0,0 1 1 0 0,-1-1-1 0 0,1 0 1 0 0,0 0 0 0 0,0 0-1 0 0,-1 0 1 0 0,1 0 0 0 0,0-1-1 0 0,0 1 1 0 0,-1-1 0 0 0,1 0-1 0 0,0 0 1 0 0,-1 0 0 0 0,1 0-1 0 0,-1 0 1 0 0,1 0 0 0 0,2-2-1 0 0,1-2-26 0 0,0-1 0 0 0,0 1 0 0 0,0-1-1 0 0,0 0 1 0 0,-1 0 0 0 0,0 0-1 0 0,0-1 1 0 0,-1 0 0 0 0,1 0-1 0 0,-2 0 1 0 0,1 0 0 0 0,2-9-1 0 0,-6 15-113 0 0,1 1-1 0 0,-1-1 1 0 0,0 0-1 0 0,1 0 1 0 0,-1 0-1 0 0,0 0 1 0 0,0 0 0 0 0,0 0-1 0 0,0 0 1 0 0,0 0-1 0 0,0 0 1 0 0,0 0-1 0 0,-1 0 1 0 0,1 0-1 0 0,0 0 1 0 0,0 0-1 0 0,-1 0 1 0 0,1 0-1 0 0,0 0 1 0 0,-1 0-1 0 0,1 0 1 0 0,-1 0-1 0 0,0 1 1 0 0,1-1-1 0 0,-1 0 1 0 0,0 0-1 0 0,0 0 1 0 0,-6-9-6888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4.7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 4951 0 0,'0'0'1056'0'0,"13"8"1015"0"0,-8-8-839 0 0,0 0-1 0 0,1 0 1 0 0,-1 0 0 0 0,0-1-1 0 0,0 0 1 0 0,0 0 0 0 0,8-2-1 0 0,21-4 1436 0 0,-18 5-1401 0 0,34-7 0 0 0,-23 2-4247 0 0,-14 4-933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1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 5327 0 0,'0'0'410'0'0,"17"-1"4315"0"0,11 1 1909 0 0,16-4-3190 0 0,-2-1-2097 0 0,-21 1-1810 0 0,-6 2-4884 0 0,0 0-1555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5 297 4031 0 0,'-5'-5'6766'0'0,"20"-26"-4103"0"0,35-55 0 0 0,28-26-3000 0 0,-60 87 766 0 0,-14 20-284 0 0,0-1-1 0 0,0 1 1 0 0,0 0-1 0 0,1 1 0 0 0,8-8 1 0 0,-12 11 260 0 0,1 1-226 0 0,0 1 0 0 0,0-1-1 0 0,0 1 1 0 0,0 0-1 0 0,0-1 1 0 0,0 1 0 0 0,0 0-1 0 0,0 0 1 0 0,0 0 0 0 0,0 0-1 0 0,-1 1 1 0 0,1-1-1 0 0,0 0 1 0 0,-1 1 0 0 0,1-1-1 0 0,-1 1 1 0 0,0 0 0 0 0,1-1-1 0 0,-1 1 1 0 0,2 4 0 0 0,3 5 21 0 0,0 1 1 0 0,6 16 0 0 0,-6-13 273 0 0,67 166 2839 0 0,-47-115-2311 0 0,-17-45-609 0 0,1 0 0 0 0,0 0 1 0 0,18 23-1 0 0,-28-43-456 0 0,1 0-1 0 0,0 0 1 0 0,-1 0-1 0 0,1 0 0 0 0,0 0 1 0 0,0 0-1 0 0,0 0 1 0 0,0 0-1 0 0,0 0 1 0 0,0-1-1 0 0,0 1 1 0 0,0 0-1 0 0,0-1 1 0 0,1 1-1 0 0,-1 0 1 0 0,0-1-1 0 0,0 0 1 0 0,1 1-1 0 0,-1-1 1 0 0,0 0-1 0 0,0 1 1 0 0,1-1-1 0 0,-1 0 1 0 0,0 0-1 0 0,1 0 1 0 0,-1 0-1 0 0,0 0 1 0 0,1-1-1 0 0,1 1 1 0 0,-1-1-263 0 0,0 0 1 0 0,0 0 0 0 0,-1 0 0 0 0,1 0 0 0 0,0-1 0 0 0,0 1 0 0 0,-1 0 0 0 0,1-1 0 0 0,-1 1 0 0 0,1-1 0 0 0,-1 0-1 0 0,1 1 1 0 0,-1-1 0 0 0,0 0 0 0 0,0 0 0 0 0,0 0 0 0 0,1-2 0 0 0,2-9-4911 0 0,0 1-1343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9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0 8927 0 0,'-6'8'926'0'0,"-7"17"2558"0"0,-13 37 1 0 0,18-42-2672 0 0,-8 15 657 0 0,-1-1-1 0 0,-22 33 0 0 0,-3-3-966 0 0,-2-1-4994 0 0,33-49 2438 0 0,5-5-4830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6.3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2015 0 0,'-1'15'3875'0'0,"1"-9"-2326"0"0,0 0 0 0 0,0-1-1 0 0,1 1 1 0 0,-1 0 0 0 0,4 9 0 0 0,-2-5 177 0 0,-2-9-1603 0 0,0 0 2 0 0,0-1 1 0 0,1 1-1 0 0,-1 0 1 0 0,0 0-1 0 0,0-1 0 0 0,1 1 1 0 0,-1-1-1 0 0,0 1 0 0 0,1 0 1 0 0,-1-1-1 0 0,0 1 1 0 0,1-1-1 0 0,-1 1 0 0 0,1-1 1 0 0,-1 1-1 0 0,1-1 1 0 0,-1 1-1 0 0,1-1 0 0 0,0 1 1 0 0,-1-1-1 0 0,1 0 1 0 0,-1 1-1 0 0,1-1 0 0 0,0 0 1 0 0,-1 0-1 0 0,1 1 0 0 0,0-1 1 0 0,0 0-1 0 0,-1 0 1 0 0,1 0-1 0 0,0 0 0 0 0,-1 0 1 0 0,2 0-1 0 0,0 0-137 0 0,0-1 1 0 0,-1 1-1 0 0,1 0 0 0 0,0-1 0 0 0,0 0 0 0 0,-1 1 0 0 0,1-1 1 0 0,-1 0-1 0 0,1 0 0 0 0,-1 0 0 0 0,1 0 0 0 0,-1 0 0 0 0,1 0 1 0 0,-1 0-1 0 0,0-1 0 0 0,0 1 0 0 0,2-2 0 0 0,-1 1 76 0 0,0-1-19 0 0,0 1 0 0 0,0-1 0 0 0,0 1 0 0 0,0-1 0 0 0,-1 0 0 0 0,1 0 0 0 0,-1 0 0 0 0,0 0 0 0 0,0 0 0 0 0,1-4 0 0 0,-2 7-39 0 0,1-1 0 0 0,-1 0-1 0 0,0 0 1 0 0,0 0 0 0 0,0 0 0 0 0,0 1 0 0 0,0-1 0 0 0,0 0 0 0 0,0 0 0 0 0,0 0-1 0 0,0 0 1 0 0,0 0 0 0 0,-1 1 0 0 0,1-1 0 0 0,0 0 0 0 0,0 0 0 0 0,-1 0-1 0 0,1 1 1 0 0,-1-1 0 0 0,1 0 0 0 0,-1 0 0 0 0,1 1 0 0 0,-1-1 0 0 0,1 0 0 0 0,-1 1-1 0 0,1-1 1 0 0,-1 1 0 0 0,0-1 0 0 0,0 1 0 0 0,1-1 0 0 0,-1 1 0 0 0,0-1 0 0 0,0 1-1 0 0,1 0 1 0 0,-1-1 0 0 0,0 1 0 0 0,0 0 0 0 0,0 0 0 0 0,1-1 0 0 0,-1 1 0 0 0,0 0-1 0 0,0 0 1 0 0,-1 0 0 0 0,-4 0 239 0 0,0 0 1 0 0,1 1-1 0 0,-10 1 0 0 0,3 0-1590 0 0,0-2-4025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6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4975 0 0,'1'-1'6184'0'0,"7"-1"-4348"0"0,6-4-724 0 0,1 1-1 0 0,1 1 1 0 0,-1 1-1 0 0,21-3 1 0 0,65 0 5655 0 0,-51 4-5544 0 0,-45 2-1377 0 0,32-2-8233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7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5327 0 0,'3'8'698'0'0,"0"0"0"0"0,-1 0-1 0 0,0 0 1 0 0,-1 1-1 0 0,0-1 1 0 0,0 17-1 0 0,0 5 3264 0 0,4 33 1254 0 0,-4-40-3856 0 0,0 1 1 0 0,2-1-1 0 0,1 0 1 0 0,9 32-1 0 0,2-27-630 0 0,-14-26-807 0 0,0-2-49 0 0,-1 0-1 0 0,0 1 1 0 0,0-1 0 0 0,1 0 0 0 0,-1 1-1 0 0,1-1 1 0 0,-1 0 0 0 0,0 1 0 0 0,1-1 0 0 0,-1 0-1 0 0,1 0 1 0 0,-1 0 0 0 0,0 1 0 0 0,1-1 0 0 0,-1 0-1 0 0,1 0 1 0 0,-1 0 0 0 0,1 0 0 0 0,-1 0 0 0 0,1 0-1 0 0,0 0 1 0 0,9 1-7486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7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0 3311 0 0,'-5'4'347'0'0,"1"0"-1"0"0,-1 0 0 0 0,1 0 0 0 0,0 1 1 0 0,0 0-1 0 0,0-1 0 0 0,1 1 0 0 0,0 1 0 0 0,-4 6 1 0 0,-8 14 2325 0 0,-54 67 4936 0 0,58-80-6214 0 0,2 1 0 0 0,-1 0 0 0 0,-9 20 0 0 0,19-34-1346 0 0,0 1-1 0 0,0 0 1 0 0,0-1 0 0 0,-1 1-1 0 0,1 0 1 0 0,0 0 0 0 0,0-1 0 0 0,0 1-1 0 0,0 0 1 0 0,0-1 0 0 0,0 1 0 0 0,0 0-1 0 0,0 0 1 0 0,1-1 0 0 0,-1 1-1 0 0,0 0 1 0 0,0-1 0 0 0,1 1 0 0 0,-1 0-1 0 0,0-1 1 0 0,1 1 0 0 0,-1 0 0 0 0,0-1-1 0 0,1 1 1 0 0,-1-1 0 0 0,1 1 0 0 0,-1-1-1 0 0,1 1 1 0 0,-1-1 0 0 0,1 1-1 0 0,0-1 1 0 0,-1 1 0 0 0,1-1 0 0 0,0 0-1 0 0,-1 1 1 0 0,1-1 0 0 0,0 0 0 0 0,-1 0-1 0 0,2 1 1 0 0,3 1 112 0 0,0-1 0 0 0,0 1 0 0 0,11 0 1 0 0,-16-2-150 0 0,10 1 66 0 0,0 0-1 0 0,-1-1 0 0 0,1 0 1 0 0,-1 0-1 0 0,1-1 1 0 0,0-1-1 0 0,-1 1 1 0 0,17-7-1 0 0,-22 7-55 0 0,-1 0 1 0 0,1-1-1 0 0,0 1 0 0 0,-1-1 1 0 0,1 0-1 0 0,-1 0 0 0 0,0 0 1 0 0,1-1-1 0 0,-1 1 0 0 0,0-1 1 0 0,-1 0-1 0 0,1 0 0 0 0,0 0 1 0 0,-1 0-1 0 0,1 0 0 0 0,-1 0 1 0 0,0-1-1 0 0,0 1 0 0 0,-1-1 1 0 0,1 0-1 0 0,-1 1 0 0 0,1-1 1 0 0,0-6-1 0 0,0-2 22 0 0,0 1 36 0 0,-1 0 1 0 0,0 0-1 0 0,-1-1 0 0 0,0-12 0 0 0,-6-7-1079 0 0,2 15-6076 0 0,3 6-991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8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0 10191 0 0,'0'0'1326'0'0,"0"2"92"0"0,0 3-471 0 0,-1 0 1 0 0,0 0-1 0 0,-1-1 0 0 0,1 1 0 0 0,-1 0 0 0 0,-2 4 0 0 0,-7 21 485 0 0,-4 23 84 0 0,9-34-905 0 0,-5 25 0 0 0,-41 214 2804 0 0,45-219-2671 0 0,-39 287 4105 0 0,47-291-4827 0 0,-1-33-22 0 0,0-1 0 0 0,0 1 0 0 0,1-1 0 0 0,-1 1 1 0 0,1 0-1 0 0,-1-1 0 0 0,1 1 0 0 0,-1-1 0 0 0,1 0 0 0 0,0 1 0 0 0,0-1 0 0 0,-1 1 0 0 0,1-1 0 0 0,0 0 1 0 0,0 0-1 0 0,0 0 0 0 0,1 0 0 0 0,-1 1 0 0 0,2 0 0 0 0,-3-2 0 0 0,1 0 0 0 0,0 0 0 0 0,0 0 0 0 0,0 0 0 0 0,-1 0 0 0 0,1 0 0 0 0,0 0 0 0 0,0 0 0 0 0,0 0 0 0 0,-1 0 0 0 0,1 0 0 0 0,0 0 0 0 0,0-1 0 0 0,-1 1 0 0 0,1 0 0 0 0,0-1 0 0 0,0 1 0 0 0,-1 0 0 0 0,1-1 0 0 0,0 1 0 0 0,-1-1 0 0 0,1 1 0 0 0,0-1 0 0 0,15-15 0 0 0,-15 15 0 0 0,8-10-835 0 0,-1 0 1 0 0,11-17-1 0 0,-11 14-817 0 0,-1 0-1 0 0,0-1 1 0 0,-1 0 0 0 0,-1 0-1 0 0,0-1 1 0 0,-1 1 0 0 0,3-20 0 0 0,-7 17-5738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2847 0 0,'-21'0'256'0'0,"5"3"-202"0"0,13-1-16 0 0,1 1-4 0 0,-1-1-2 0 0,-1-1 0 0 0,1 1 1 0 0,0 1-1 0 0,1-1 0 0 0,-1 0 1 0 0,0 1-1 0 0,1-1 0 0 0,-1 1 1 0 0,1 0-1 0 0,0 0 0 0 0,0 0 1 0 0,0 0-1 0 0,0 0 0 0 0,0 0 0 0 0,1 1 1 0 0,-2 4-1 0 0,-8 22 372 0 0,8-23-236 0 0,0 1 1 0 0,1-1-1 0 0,-1 0 0 0 0,-1 14 0 0 0,0 9 454 0 0,2-13-141 0 0,0 0 1 0 0,0 25 0 0 0,3-10 31 0 0,-1-18 426 0 0,1-1 1 0 0,0 0 0 0 0,3 16 0 0 0,-4-28-883 0 0,0-1 1 0 0,0 1-1 0 0,0-1 0 0 0,1 1 1 0 0,-1-1-1 0 0,0 1 0 0 0,0-1 0 0 0,1 0 1 0 0,-1 1-1 0 0,0-1 0 0 0,1 1 1 0 0,-1-1-1 0 0,0 0 0 0 0,1 1 1 0 0,-1-1-1 0 0,1 0 0 0 0,-1 1 1 0 0,0-1-1 0 0,1 0 0 0 0,-1 0 0 0 0,1 1 1 0 0,-1-1-1 0 0,1 0 0 0 0,-1 0 1 0 0,1 0-1 0 0,-1 0 0 0 0,1 1 1 0 0,-1-1-1 0 0,1 0 0 0 0,-1 0 0 0 0,1 0 1 0 0,-1 0-1 0 0,1 0 0 0 0,-1-1 1 0 0,1 1-1 0 0,0 0 0 0 0,1 0 29 0 0,-1-1-1 0 0,1 1 0 0 0,-1-1 0 0 0,1 1 1 0 0,-1-1-1 0 0,1 0 0 0 0,-1 0 1 0 0,1 1-1 0 0,1-2 0 0 0,4-7 89 0 0,0 0-1 0 0,0 0 1 0 0,0-1-1 0 0,-1 0 0 0 0,7-14 1 0 0,3-5 64 0 0,0-2-141 0 0,10-15 28 0 0,-24 43-87 0 0,1-1-1 0 0,-1 1 0 0 0,1 0 1 0 0,0 0-1 0 0,0 0 1 0 0,0 0-1 0 0,1 0 0 0 0,-1 1 1 0 0,6-4-1 0 0,-7 5 16 0 0,-1 2 1 0 0,0-1-54 0 0,-1 1 0 0 0,1-1 1 0 0,-1 0-1 0 0,1 0 0 0 0,-1 1 1 0 0,1-1-1 0 0,-1 1 0 0 0,1-1 1 0 0,-1 0-1 0 0,1 1 0 0 0,-1-1 1 0 0,0 1-1 0 0,1-1 0 0 0,-1 1 0 0 0,1-1 1 0 0,-1 1-1 0 0,0-1 0 0 0,0 1 1 0 0,1-1-1 0 0,-1 1 0 0 0,0 0 1 0 0,0-1-1 0 0,0 1 0 0 0,0-1 1 0 0,1 1-1 0 0,-1 0 0 0 0,0-1 1 0 0,0 1-1 0 0,0 0 0 0 0,-1 1 1 0 0,6 30 186 0 0,-2-10 345 0 0,1-1 1 0 0,12 38-1 0 0,-16-57-493 0 0,1 0 0 0 0,0-1 0 0 0,0 1 0 0 0,0-1 0 0 0,0 0 0 0 0,1 1 0 0 0,-1-1-1 0 0,0 0 1 0 0,0 1 0 0 0,1-1 0 0 0,-1 0 0 0 0,1 0 0 0 0,-1 0 0 0 0,1 0 0 0 0,0 0 0 0 0,-1-1 0 0 0,1 1 0 0 0,0 0-1 0 0,-1-1 1 0 0,1 1 0 0 0,2-1 0 0 0,0 1-166 0 0,-1-1-1 0 0,0 0 0 0 0,1 0 1 0 0,-1-1-1 0 0,0 1 1 0 0,0 0-1 0 0,1-1 0 0 0,-1 0 1 0 0,0 0-1 0 0,0 0 1 0 0,0 0-1 0 0,0-1 0 0 0,0 1 1 0 0,5-4-1 0 0,2-1-3110 0 0,6-4-2698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2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6 11831 0 0,'0'0'4768'0'0,"6"-2"-1869"0"0,0 1-2556 0 0,-1 0 1 0 0,0 0-1 0 0,0 1 1 0 0,1-1-1 0 0,-1 2 1 0 0,0-1 0 0 0,0 0-1 0 0,1 1 1 0 0,-1 0-1 0 0,9 3 1 0 0,-7-2-51 0 0,-1 0 1 0 0,1 1 0 0 0,-1 0 0 0 0,0 0 0 0 0,0 0-1 0 0,0 1 1 0 0,9 7 0 0 0,-12-8-269 0 0,-1 0 1 0 0,1 0-1 0 0,-1 0 0 0 0,0 1 0 0 0,0-1 1 0 0,0 0-1 0 0,-1 1 0 0 0,1-1 1 0 0,-1 1-1 0 0,0 0 0 0 0,0 0 0 0 0,0-1 1 0 0,0 1-1 0 0,0 0 0 0 0,-1 0 1 0 0,0 0-1 0 0,0 0 0 0 0,0 0 0 0 0,0 0 1 0 0,-1 0-1 0 0,-1 6 0 0 0,-1 4 13 0 0,-1 0 0 0 0,-1 0 0 0 0,0 0 0 0 0,-10 18-1 0 0,0-4 643 0 0,-2-2-1 0 0,-1 0 0 0 0,-1-1 0 0 0,-2 0 1 0 0,0-2-1 0 0,-29 25 0 0 0,40-39-287 0 0,7-7-220 0 0,0 0 0 0 0,0 1 0 0 0,0-1 1 0 0,1 1-1 0 0,-1 0 0 0 0,-3 6 0 0 0,25-20-130 0 0,-10 6-41 0 0,-8 5-1 0 0,175-111-73 0 0,-175 110-307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8.6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90 7687 0 0,'0'0'590'0'0,"18"6"5974"0"0,-1-4-5280 0 0,-1-1 1 0 0,0-1 0 0 0,0 0 0 0 0,0-1-1 0 0,0 0 1 0 0,22-6 0 0 0,0-2-547 0 0,54-20 0 0 0,-40 7-606 0 0,-23 9-1893 0 0,1 2-5095 0 0,-12 5-394 0 0</inkml:trace>
  <inkml:trace contextRef="#ctx0" brushRef="#br0" timeOffset="1">542 46 2471 0 0,'5'48'1606'0'0,"-2"67"12379"0"0,-3-91-12384 0 0,4-38-7706 0 0,-1 6 266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9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7687 0 0,'1'2'153'0'0,"0"0"-1"0"0,0 0 0 0 0,0 0 0 0 0,0 0 0 0 0,0 0 0 0 0,0 0 1 0 0,0 0-1 0 0,-1 0 0 0 0,1 0 0 0 0,-1 1 0 0 0,0-1 0 0 0,1 0 1 0 0,-1 0-1 0 0,0 4 0 0 0,-4 32 3997 0 0,-23 110 3751 0 0,26-145-7703 0 0,1 0 0 0 0,-1 1-1 0 0,1-1 1 0 0,-1 0 0 0 0,0 0 0 0 0,0 1-1 0 0,-1-1 1 0 0,1 0 0 0 0,-1 0 0 0 0,1 0-1 0 0,-1 0 1 0 0,0-1 0 0 0,0 1 0 0 0,0 0-1 0 0,-3 2 1 0 0,4-5-136 0 0,0 1 0 0 0,1-1 0 0 0,-1 1 0 0 0,1-1 0 0 0,-1 1 0 0 0,1-1 0 0 0,-1 1 0 0 0,1-1 0 0 0,-1 1 0 0 0,1-1 0 0 0,0 1 0 0 0,-1 0 0 0 0,1-1 0 0 0,0 1 0 0 0,0 0 0 0 0,-1-1 0 0 0,1 1 0 0 0,0 2 1054 0 0,11-8-712 0 0,-9 2-403 0 0,1 0 0 0 0,-1 0 0 0 0,0 0 0 0 0,0 0 0 0 0,0 0 0 0 0,-1-1 0 0 0,1 1 0 0 0,-1-1 0 0 0,2-3 0 0 0,2-7 0 0 0,1 2-18 0 0,4-9-153 0 0,18-30 0 0 0,-13 27 119 0 0,-12 17 36 0 0,0 1 1 0 0,1 0 0 0 0,0 0 0 0 0,0 0-1 0 0,9-8 1 0 0,-11 12 14 0 0,4-6 13 0 0,-5 8-3 0 0,-1 0 0 0 0,1 1-1 0 0,0-1 1 0 0,0 1 0 0 0,-1-1 0 0 0,1 1 0 0 0,0 0 0 0 0,-1-1 0 0 0,1 1 0 0 0,-1 0 0 0 0,1-1-1 0 0,-1 1 1 0 0,1 0 0 0 0,0 1 0 0 0,-1 5 66 0 0,1 0 1 0 0,-1 1-1 0 0,0-1 0 0 0,-1 1 0 0 0,0-1 1 0 0,0 0-1 0 0,-3 13 0 0 0,0-5 48 0 0,-12 42 1304 0 0,16-57-1408 0 0,0 0 1 0 0,0 0-1 0 0,0 0 0 0 0,0 0 1 0 0,0 0-1 0 0,0 0 0 0 0,-1 0 1 0 0,1 0-1 0 0,0 0 0 0 0,0 1 1 0 0,0-1-1 0 0,0 0 0 0 0,0 0 1 0 0,0 0-1 0 0,0 0 1 0 0,0 0-1 0 0,0 0 0 0 0,0 0 1 0 0,0 0-1 0 0,0 1 0 0 0,0-1 1 0 0,0 0-1 0 0,0 0 0 0 0,0 0 1 0 0,0 0-1 0 0,0 0 0 0 0,0 0 1 0 0,0 0-1 0 0,0 0 0 0 0,0 0 1 0 0,0 1-1 0 0,1-1 0 0 0,-1 0 1 0 0,0 0-1 0 0,0 0 0 0 0,0 0 1 0 0,0 0-1 0 0,0 0 0 0 0,0 0 1 0 0,0 0-1 0 0,0 0 0 0 0,0 0 1 0 0,0 0-1 0 0,0 0 0 0 0,0 0 1 0 0,1 1-1 0 0,-1-1 0 0 0,0 0 1 0 0,0 0-1 0 0,0 0 0 0 0,0 0 1 0 0,0 0-1 0 0,0 0 0 0 0,0 0 1 0 0,0 0-1 0 0,1 0 1 0 0,5-5 155 0 0,7-10-277 0 0,22-41-666 0 0,-35 56 761 0 0,0 0 0 0 0,0 0-1 0 0,0 0 1 0 0,0 0 0 0 0,0 0 0 0 0,0-1 0 0 0,0 1-1 0 0,1 0 1 0 0,-1 0 0 0 0,0 0 0 0 0,0 0-1 0 0,0 0 1 0 0,0 0 0 0 0,0 0 0 0 0,0-1 0 0 0,0 1-1 0 0,0 0 1 0 0,0 0 0 0 0,1 0 0 0 0,-1 0 0 0 0,0 0-1 0 0,0 0 1 0 0,0 0 0 0 0,0 0 0 0 0,0 0-1 0 0,0 0 1 0 0,1 0 0 0 0,-1 0 0 0 0,0 0 0 0 0,0 0-1 0 0,0 0 1 0 0,0 0 0 0 0,0 0 0 0 0,1 0 0 0 0,-1 0-1 0 0,0 0 1 0 0,0 0 0 0 0,0 0 0 0 0,0 0-1 0 0,0 0 1 0 0,1 0 0 0 0,4 6-24 0 0,2 11 256 0 0,-6-15-205 0 0,-1-1-13 0 0,1 0 0 0 0,-1 0 1 0 0,1 0-1 0 0,0 0 0 0 0,0 0 0 0 0,-1 0 1 0 0,1 0-1 0 0,0 0 0 0 0,0 0 1 0 0,0-1-1 0 0,0 1 0 0 0,0 0 1 0 0,0-1-1 0 0,0 1 0 0 0,0-1 0 0 0,0 1 1 0 0,0-1-1 0 0,0 1 0 0 0,1-1 1 0 0,-1 0-1 0 0,0 1 0 0 0,0-1 0 0 0,0 0 1 0 0,1 0-1 0 0,-1 0 0 0 0,0 0 1 0 0,0 0-1 0 0,0 0 0 0 0,1 0 0 0 0,-1-1 1 0 0,1 1-1 0 0,115-27-7 0 0,-113 25 0 0 0,1 0 0 0 0,-1 0 0 0 0,0 0 0 0 0,0 0 0 0 0,0-1 0 0 0,0 0 0 0 0,0 0 0 0 0,0 0 0 0 0,-1 0 0 0 0,1 0 0 0 0,-1-1 0 0 0,0 0 0 0 0,0 0 0 0 0,0 1 0 0 0,-1-1 0 0 0,1-1 0 0 0,1-5 0 0 0,-2 7 0 0 0,0-1 0 0 0,-1 1 0 0 0,1 0 0 0 0,1-1 0 0 0,-1 1 0 0 0,0 0 0 0 0,6-5 0 0 0,9-14 0 0 0,-7 2 0 0 0,-10 20 0 0 0,0 0 1 0 0,0 0-1 0 0,0 0 0 0 0,0 0 0 0 0,0 0 1 0 0,0-1-1 0 0,0 1 0 0 0,0 0 1 0 0,0 0-1 0 0,0 0 0 0 0,0 0 0 0 0,0 0 1 0 0,0-1-1 0 0,0 1 0 0 0,0 0 0 0 0,0 0 1 0 0,0 0-1 0 0,0 0 0 0 0,0 0 1 0 0,0 0-1 0 0,0-1 0 0 0,0 1 0 0 0,0 0 1 0 0,0 0-1 0 0,0 0 0 0 0,0 0 1 0 0,0 0-1 0 0,-1 0 0 0 0,1 0 0 0 0,0 0 1 0 0,0-1-1 0 0,0 1 0 0 0,0 0 0 0 0,0 0 1 0 0,0 0-1 0 0,0 0 0 0 0,-1 0 1 0 0,1 0-1 0 0,0 0 0 0 0,0 0 0 0 0,0 0 1 0 0,0 0-1 0 0,0 0 0 0 0,0 0 1 0 0,-1 0-1 0 0,1 0 0 0 0,0 0 0 0 0,0 0 1 0 0,0 0-1 0 0,0 0 0 0 0,0 0 0 0 0,0 0 1 0 0,-1 0-1 0 0,1 0 0 0 0,0 0 1 0 0,0 0-1 0 0,0 0 0 0 0,0 0 0 0 0,0 0 1 0 0,0 0-1 0 0,-1 0 0 0 0,1 0 1 0 0,0 0-1 0 0,0 1 0 0 0,-8 1 54 0 0,2 3 33 0 0,-1 0 0 0 0,1 1 1 0 0,-10 10-1 0 0,6-5 12 0 0,-6 6 247 0 0,1 1-1 0 0,1 0 1 0 0,0 1-1 0 0,-10 21 1 0 0,23-38-335 0 0,0 0-1 0 0,0 0 1 0 0,0 0-1 0 0,0 0 1 0 0,0 1-1 0 0,0-1 1 0 0,1 0-1 0 0,-1 0 1 0 0,1 1-1 0 0,0-1 1 0 0,-1 0-1 0 0,1 1 1 0 0,0-1 0 0 0,1 0-1 0 0,-1 1 1 0 0,0-1-1 0 0,1 0 1 0 0,-1 1-1 0 0,1-1 1 0 0,-1 0-1 0 0,1 0 1 0 0,0 0-1 0 0,0 1 1 0 0,0-1-1 0 0,3 3 1 0 0,-1-1-1 0 0,1 0 0 0 0,-1-1-1 0 0,1 1 1 0 0,0-1 0 0 0,0 0 0 0 0,0 0 0 0 0,0-1 0 0 0,1 1 0 0 0,-1-1-1 0 0,1 0 1 0 0,6 2 0 0 0,-3-1-10 0 0,0-1 0 0 0,0 0 0 0 0,0 0 0 0 0,0-1 0 0 0,1 0 0 0 0,-1 0 0 0 0,0-1 0 0 0,1 0 0 0 0,-1 0 0 0 0,0-1 0 0 0,12-3 0 0 0,-15 3 0 0 0,-3 1 0 0 0,0 0 0 0 0,-1 0 0 0 0,1-1 0 0 0,0 1 0 0 0,-1-1 0 0 0,1 1 0 0 0,-1-1 0 0 0,1 0 0 0 0,-1 1 0 0 0,1-1 0 0 0,-1 0 0 0 0,3-1 0 0 0,-3-2 0 0 0,-2-1 0 0 0,1 0 0 0 0,-2-2 0 0 0,1 7 0 0 0,2-6 0 0 0,1-9 0 0 0,-1 11 0 0 0,-1 3-299 0 0,1 0 1 0 0,-1 0-1 0 0,0 1 1 0 0,0-1-1 0 0,0 0 0 0 0,1 1 1 0 0,-1-1-1 0 0,0 0 0 0 0,1 1 1 0 0,-1-1-1 0 0,1 0 1 0 0,-1 1-1 0 0,0-1 0 0 0,1 1 1 0 0,-1-1-1 0 0,2 0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0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5 171 2039 0 0,'-2'8'184'0'0,"0"15"8408"0"0,17-36-7256 0 0,-1 0-1 0 0,0-2 0 0 0,-1 1 0 0 0,19-30 0 0 0,12-12-451 0 0,-33 42-688 0 0,-7 9-31 0 0,0 0 0 0 0,0 1 1 0 0,0-1-1 0 0,5-4 0 0 0,-8 9 493 0 0,4-5 3007 0 0,-2 16-2991 0 0,0-1 0 0 0,1 0 0 0 0,0 0 0 0 0,11 17 0 0 0,-8-14-255 0 0,11 25-1 0 0,11 46 622 0 0,15 53 704 0 0,-15-49-904 0 0,-28-85-959 0 0,-1-1-1 0 0,1 0 1 0 0,0 0 0 0 0,0 0-1 0 0,0 0 1 0 0,0 0 0 0 0,1 0-1 0 0,-1 0 1 0 0,0 0 0 0 0,1-1-1 0 0,1 3 1 0 0,-1-6-505 0 0,0 1 0 0 0,0-1 0 0 0,-1 0-1 0 0,1 0 1 0 0,-1 0 0 0 0,0 0 0 0 0,2-2 0 0 0,-1-1-1367 0 0,0 1-1 0 0,0-1 1 0 0,-1 0 0 0 0,2-8 0 0 0,0-2-4596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0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301 3 4975 0 0,'0'0'388'0'0,"0"-1"-254"0"0,-2 0 40 0 0,1 1 76 0 0,0 0-1 0 0,0 0 1 0 0,-1 1-1 0 0,1-1 0 0 0,0 1 1 0 0,0-1-1 0 0,0 1 1 0 0,0 0-1 0 0,0-1 0 0 0,0 1 1 0 0,0 0-1 0 0,0 0 1 0 0,0 0-1 0 0,0 0 0 0 0,-1 1 1 0 0,2-2 173 0 0,-34 35 7123 0 0,-12 22-3035 0 0,5-5-2122 0 0,-56 80 2251 0 0,37-46-3596 0 0,57-83-644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11 5439 0 0,'0'0'416'0'0,"-7"-3"3500"0"0,6 4-3635 0 0,-29 16 3898 0 0,28-15-4051 0 0,0 0 1 0 0,0-1 0 0 0,1 1-1 0 0,-1 0 1 0 0,1 0 0 0 0,-1 0-1 0 0,1 0 1 0 0,0 0 0 0 0,0 0-1 0 0,0 0 1 0 0,0 0 0 0 0,-1 4-1 0 0,-1 3 344 0 0,2-7-324 0 0,0-1 1 0 0,0 1-1 0 0,1 0 1 0 0,-1 0-1 0 0,1 0 1 0 0,-1-1 0 0 0,1 1-1 0 0,0 0 1 0 0,-1 0-1 0 0,1 0 1 0 0,0 0-1 0 0,0 0 1 0 0,1 0-1 0 0,-1 0 1 0 0,1 3-1 0 0,0-5-51 0 0,-1 1-1 0 0,1 0 0 0 0,0 0 1 0 0,0-1-1 0 0,0 1 0 0 0,0 0 1 0 0,0-1-1 0 0,0 1 0 0 0,0-1 1 0 0,0 1-1 0 0,0-1 0 0 0,0 0 1 0 0,0 1-1 0 0,0-1 0 0 0,0 0 1 0 0,0 0-1 0 0,0 0 0 0 0,0 0 1 0 0,0 0-1 0 0,0 0 0 0 0,1 0 1 0 0,0 0-1 0 0,25-5 843 0 0,-23 4-878 0 0,0 0 0 0 0,-1 0-1 0 0,1 0 1 0 0,-1-1 0 0 0,0 0 0 0 0,1 0 0 0 0,-1 0-1 0 0,0 0 1 0 0,0 0 0 0 0,0-1 0 0 0,0 1 0 0 0,-1-1 0 0 0,1 0-1 0 0,-1 1 1 0 0,4-6 0 0 0,-6 7-29 0 0,1 0 0 0 0,-1 0 0 0 0,1 0 1 0 0,-1-1-1 0 0,1 1 0 0 0,-1 0 0 0 0,0 0 0 0 0,1-1 0 0 0,-1 1 0 0 0,0 0 0 0 0,0-1 0 0 0,0 1 1 0 0,0 0-1 0 0,0-1 0 0 0,-1 1 0 0 0,1 0 0 0 0,0-1 0 0 0,-1-1 0 0 0,-13-23-2236 0 0,8 16-3059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95 2847 0 0,'0'-5'256'0'0,"-1"-1"1878"0"0,18 3 2347 0 0,39-7 4054 0 0,-26 5-5514 0 0,38-4 0 0 0,-58 9-2538 0 0,0-1 0 0 0,1-1 0 0 0,-1 0 1 0 0,0 0-1 0 0,0-1 0 0 0,0-1 0 0 0,-1 1 0 0 0,14-8 0 0 0,-20 10-547 0 0,-1 0 0 0 0,0 0 0 0 0,0-1 0 0 0,0 1 0 0 0,0 0 0 0 0,0-1 0 0 0,0 1 0 0 0,0-1 0 0 0,-1 0 0 0 0,1 1-1 0 0,-1-1 1 0 0,1 0 0 0 0,-1 0 0 0 0,3-4 0 0 0,-3 4-255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4487 0 0,'0'0'44'0'0,"0"0"-1"0"0,-1 0 0 0 0,1 0 1 0 0,0 0-1 0 0,-1 0 0 0 0,1 0 1 0 0,0 1-1 0 0,-1-1 0 0 0,1 0 1 0 0,0 0-1 0 0,0 0 0 0 0,-1 0 0 0 0,1 0 1 0 0,0 1-1 0 0,-1-1 0 0 0,1 0 1 0 0,0 0-1 0 0,0 0 0 0 0,-1 1 1 0 0,1-1-1 0 0,0 0 0 0 0,0 0 1 0 0,0 1-1 0 0,-1-1 0 0 0,1 0 1 0 0,0 1-1 0 0,0-1 0 0 0,0 0 0 0 0,0 0 1 0 0,0 1-1 0 0,0-1 0 0 0,0 0 1 0 0,0 1-1 0 0,-1-1 0 0 0,1 0 1 0 0,0 1-1 0 0,0-1 0 0 0,0 0 1 0 0,0 1-1 0 0,1 0 0 0 0,-3 16 3043 0 0,3 53 4893 0 0,-3 93 319 0 0,0-60-4713 0 0,2-88-3125 0 0,1 0 0 0 0,3 14 0 0 0,0 21 192 0 0,1-61-3052 0 0,-1-1-6149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2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6415 0 0,'1'0'6211'0'0,"6"-2"-4418"0"0,17-6 1756 0 0,29-4-1 0 0,67-4 280 0 0,63 4 1070 0 0,-63 16-2661 0 0,-93-7-2023 0 0,-6 0-140 0 0,-1 1-35 0 0,10 2-258 0 0,-29 0-716 0 0,4 1-3182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2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176 1 5439 0 0,'-18'12'13231'0'0,"23"-7"-8606"0"0,11 6-3599 0 0,-9-7-527 0 0,-1 0-1 0 0,0 0 0 0 0,0 1 1 0 0,0 0-1 0 0,0 0 0 0 0,7 9 1 0 0,-12-13-490 0 0,-1 0 0 0 0,1 0 0 0 0,0 0 0 0 0,-1 0 1 0 0,1 0-1 0 0,-1 0 0 0 0,0 0 0 0 0,1 0 0 0 0,-1 0 0 0 0,0 0 1 0 0,0 1-1 0 0,1-1 0 0 0,-1 0 0 0 0,0 0 0 0 0,0 0 1 0 0,-1 0-1 0 0,1 1 0 0 0,0-1 0 0 0,0 0 0 0 0,0 0 0 0 0,-1 0 1 0 0,1 0-1 0 0,-1 0 0 0 0,1 0 0 0 0,-1 0 0 0 0,1 1 0 0 0,-1-2 1 0 0,1 1-1 0 0,-2 2 0 0 0,-2 1 32 0 0,0 0 0 0 0,0 0 1 0 0,-1 0-1 0 0,-9 5 0 0 0,2 0 28 0 0,-95 63 775 0 0,80-56-337 0 0,13-8-115 0 0,10-6-194 0 0,1-1-1 0 0,-1 1 1 0 0,1 1-1 0 0,0-1 1 0 0,0 0-1 0 0,-1 1 0 0 0,1 0 1 0 0,1 0-1 0 0,-5 4 1 0 0,7-6 107 0 0,1-1-145 0 0,0 1-147 0 0,-1-1 0 0 0,1 1 0 0 0,0-1 0 0 0,0 1 1 0 0,0-1-1 0 0,0 1 0 0 0,0-1 0 0 0,0 0 0 0 0,-1 1 1 0 0,1-1-1 0 0,0 0 0 0 0,0 0 0 0 0,0 0 0 0 0,0 0 1 0 0,0 1-1 0 0,2-2 0 0 0,15 3-13 0 0,1-1 0 0 0,35-3 0 0 0,-2 0 0 0 0,-45 2-341 0 0,1-1 0 0 0,-1 1 0 0 0,1-1 0 0 0,-1-1-1 0 0,11-3 1 0 0,-15 4 137 0 0,0 0 0 0 0,0 0-1 0 0,0 0 1 0 0,0-1-1 0 0,0 1 1 0 0,-1-1-1 0 0,1 0 1 0 0,0 0 0 0 0,-1 0-1 0 0,0 0 1 0 0,1-1-1 0 0,-1 1 1 0 0,0-1 0 0 0,0 1-1 0 0,2-4 1 0 0,6-12-9413 0 0,-6 8 1871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3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 12119 0 0,'0'0'1080'0'0,"1"9"-864"0"0,-1 2-216 0 0,-1 0 0 0 0,-2 1 1528 0 0,-1 0 264 0 0,1 5 48 0 0,3 2 16 0 0,-1 3-840 0 0,1 2-168 0 0,-1 1-32 0 0,1 1-8 0 0,1-1-520 0 0,0-3-96 0 0,2 0-32 0 0,0-2-6688 0 0,4-5-1336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2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0 5815 0 0,'-47'85'1184'0'0,"21"-27"4024"0"0,20-42-3295 0 0,0-1 0 0 0,1 1 0 0 0,1 0-1 0 0,1 1 1 0 0,-3 27 0 0 0,5-34-1215 0 0,1 1 1 0 0,1-1-1 0 0,0 0 1 0 0,0 1-1 0 0,1-1 1 0 0,0 0-1 0 0,1 0 1 0 0,0 0-1 0 0,0 0 1 0 0,7 12-1 0 0,-8-19-655 0 0,1 1 0 0 0,-1 0 1 0 0,1-1-1 0 0,0 1 0 0 0,0-1 0 0 0,0 0 0 0 0,1 0 0 0 0,-1 0 1 0 0,1 0-1 0 0,-1-1 0 0 0,1 1 0 0 0,0-1 0 0 0,0 0 0 0 0,0 0 1 0 0,0-1-1 0 0,0 1 0 0 0,1-1 0 0 0,-1 0 0 0 0,1 0 0 0 0,-1 0 1 0 0,6 0-1 0 0,9 0 69 0 0,0-1-1 0 0,0 0 1 0 0,31-6 0 0 0,-42 5-109 0 0,3 0-3 0 0,1-1 0 0 0,-1 0 0 0 0,1 0 0 0 0,-1-1 0 0 0,0-1 0 0 0,0 0 0 0 0,0-1 0 0 0,-1 1 0 0 0,1-2 0 0 0,15-11 0 0 0,13-15-353 0 0,-28 21 154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3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0 8719 0 0,'-7'13'686'0'0,"-3"8"1031"0"0,-9 22 0 0 0,16-27-549 0 0,0-1-1 0 0,1 1 1 0 0,1 0 0 0 0,0 0-1 0 0,1 0 1 0 0,2 17-1 0 0,-2-26-732 0 0,1 12 857 0 0,1 1 0 0 0,0-1 0 0 0,2 0 0 0 0,8 30 0 0 0,-9-43-1083 0 0,-1 1 0 0 0,1 0 0 0 0,0-1-1 0 0,0 0 1 0 0,1 0 0 0 0,0 0 0 0 0,0 0-1 0 0,0 0 1 0 0,1-1 0 0 0,0 0-1 0 0,0 0 1 0 0,0 0 0 0 0,0-1 0 0 0,1 1-1 0 0,11 6 1 0 0,-14-10-227 0 0,0 0-1 0 0,1 0 1 0 0,-1 0 0 0 0,0 0 0 0 0,0 0-1 0 0,0-1 1 0 0,0 1 0 0 0,1-1-1 0 0,-1 0 1 0 0,0 0 0 0 0,0 0-1 0 0,1 0 1 0 0,-1-1 0 0 0,0 1 0 0 0,0-1-1 0 0,0 0 1 0 0,5-2 0 0 0,20-12-3056 0 0,-3-5-5801 0 0,-13 8 673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138 1 6127 0 0,'-1'1'472'0'0,"-109"199"14832"0"0,109-199-15178 0 0,-17 33 2254 0 0,16-32-2093 0 0,1 1 1 0 0,0-1-1 0 0,0 1 0 0 0,1 0 1 0 0,-1-1-1 0 0,0 1 0 0 0,1 0 1 0 0,0 0-1 0 0,-1 0 0 0 0,1 4 1 0 0,1-5 245 0 0,13 7 763 0 0,-8-9-1237 0 0,1-1-1 0 0,-1 0 1 0 0,1 0 0 0 0,-1 0-1 0 0,0-1 1 0 0,1 0 0 0 0,-1 0 0 0 0,0-1-1 0 0,0 0 1 0 0,6-4 0 0 0,-3 1-36 0 0,1 0 1 0 0,-1-1 0 0 0,0-1 0 0 0,0 1-1 0 0,7-10 1 0 0,-16 16-14 0 0,1 0 0 0 0,0 0 0 0 0,-1-1 0 0 0,1 1 0 0 0,-1 0 0 0 0,0 0 0 0 0,1 0 0 0 0,-1 0 0 0 0,0-1 0 0 0,0 1 0 0 0,1 0 0 0 0,-1 0 0 0 0,0 0 0 0 0,0-1 0 0 0,-1 1 0 0 0,1 0 0 0 0,0 0 0 0 0,0-1 0 0 0,0 1 0 0 0,-2-2 0 0 0,-11-28 132 0 0,7 18-175 0 0,2 4-488 0 0,-6-20 179 0 0,8 8-9102 0 0,3 11 740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4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 1 2015 0 0,'-1'1'4356'0'0,"-6"31"1171"0"0,3 20-1911 0 0,0-6-1463 0 0,-13 97 1776 0 0,-11 65 1085 0 0,25-196-4810 0 0,-17 118 2800 0 0,18-105-2288 0 0,0 0 0 0 0,2 0 0 0 0,3 31 0 0 0,0-41-668 0 0,1-2-21 0 0,-1-12-18 0 0,-2-1-8 0 0,0 0-1 0 0,0 1 0 0 0,-1-1 0 0 0,1 0 0 0 0,0 0 0 0 0,-1 0 0 0 0,1 0 0 0 0,0 0 0 0 0,-1 0 0 0 0,1 0 0 0 0,0 0 0 0 0,-1 0 0 0 0,1-1 0 0 0,0 1 0 0 0,-1 0 0 0 0,1 0 0 0 0,0 0 0 0 0,-1-1 0 0 0,1 1 0 0 0,0 0 0 0 0,-1-1 0 0 0,1 1 0 0 0,-1-1 0 0 0,1 1 0 0 0,-1-1 0 0 0,1 1 0 0 0,-1-1 0 0 0,1 1 0 0 0,-1-1 0 0 0,0 1 0 0 0,1-1 0 0 0,-1 1 0 0 0,0-1 0 0 0,1-1 0 0 0,0 1 0 0 0,2-5-971 0 0,-1 1-1 0 0,1 0 1 0 0,-1-1 0 0 0,0 0-1 0 0,-1 1 1 0 0,0-1 0 0 0,2-12-1 0 0,-1 3-2618 0 0,1-1-5641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97 3599 0 0,'-11'0'369'0'0,"-12"2"10493"0"0,30-3-8944 0 0,-1 1 0 0 0,0-1 0 0 0,12-3 0 0 0,36-16 136 0 0,-33 12-1283 0 0,29-14-350 0 0,-23 11-276 0 0,28-10-1 0 0,-45 18-617 0 0,0 1 0 0 0,1 0 0 0 0,-1 0 0 0 0,1 1 0 0 0,-1 0 0 0 0,17 2 0 0 0,-22-1 200 0 0,0 1 1 0 0,1-1-1 0 0,-1 1 1 0 0,0 1-1 0 0,0-1 1 0 0,-1 1 0 0 0,1 0-1 0 0,0 0 1 0 0,0 0-1 0 0,-1 0 1 0 0,1 1-1 0 0,-1 0 1 0 0,0 0-1 0 0,0 0 1 0 0,0 1-1 0 0,0-1 1 0 0,-1 1-1 0 0,6 7 1 0 0,-6-7 460 0 0,-1 1 0 0 0,1-1 0 0 0,-1 1 1 0 0,0 0-1 0 0,0 0 0 0 0,-1-1 0 0 0,1 1 0 0 0,-1 0 1 0 0,0 1-1 0 0,-1-1 0 0 0,1 10 0 0 0,-1-3 634 0 0,0 0 1 0 0,-1 0-1 0 0,0 0 0 0 0,-1 0 0 0 0,-1 0 0 0 0,0 0 1 0 0,0-1-1 0 0,-7 15 0 0 0,9-25-699 0 0,3-7-1434 0 0,-2-2 33 0 0,2-7-2486 0 0,1 3-2171 0 0,2 2-588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5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 4319 0 0,'0'0'332'0'0,"3"5"1144"0"0,-2 0-646 0 0,0 0 1 0 0,0-1-1 0 0,-1 1 0 0 0,1 0 0 0 0,-1 0 0 0 0,0-1 0 0 0,0 1 0 0 0,-1 0 0 0 0,1-1 0 0 0,-1 1 0 0 0,0 0 0 0 0,-3 8 0 0 0,-3 4 1109 0 0,-1-1 0 0 0,-9 17 0 0 0,11-21-955 0 0,-4 9 1512 0 0,11-18-1053 0 0,7-11-806 0 0,24-41-614 0 0,-23 35-13 0 0,0 0 1 0 0,0 1-1 0 0,15-16 0 0 0,-14 22-10 0 0,-2 3 11 0 0,-7 4-9 0 0,-1 0 1 0 0,0 0-1 0 0,0 0 1 0 0,0 0 0 0 0,0 0-1 0 0,0 0 1 0 0,1 0-1 0 0,-1 0 1 0 0,0 0 0 0 0,0 0-1 0 0,0 0 1 0 0,0 0-1 0 0,0 0 1 0 0,1 0 0 0 0,-1 0-1 0 0,0 1 1 0 0,0-1-1 0 0,0 0 1 0 0,0 0-1 0 0,0 0 1 0 0,0 0 0 0 0,0 0-1 0 0,1 0 1 0 0,-1 0-1 0 0,0 0 1 0 0,0 1 0 0 0,0-1-1 0 0,0 0 1 0 0,0 0-1 0 0,0 0 1 0 0,0 0-1 0 0,0 0 1 0 0,0 0 0 0 0,0 1-1 0 0,0-1 1 0 0,0 0-1 0 0,0 0 1 0 0,0 0 0 0 0,0 0-1 0 0,0 0 1 0 0,0 1-1 0 0,0-1 1 0 0,0 0 0 0 0,0 0-1 0 0,0 0 1 0 0,0 0-1 0 0,0 0 1 0 0,0 1-1 0 0,0-1 1 0 0,0 0 0 0 0,0 0-1 0 0,0 0 1 0 0,0 0-1 0 0,-1 0 1 0 0,-1 11 250 0 0,2-9-163 0 0,6 16 430 0 0,-5-16-409 0 0,0 0 0 0 0,-1 0 0 0 0,1 0 1 0 0,0 0-1 0 0,-1 0 0 0 0,1 0 0 0 0,-1 0 1 0 0,0 0-1 0 0,1 5 0 0 0,0 22 1441 0 0,-1-28-977 0 0,3 1-520 0 0,-3-1-52 0 0,1-1-1 0 0,-1 0 1 0 0,0 1-1 0 0,1-1 1 0 0,-1 0-1 0 0,0 1 1 0 0,1-1-1 0 0,-1 0 1 0 0,0 0-1 0 0,1 1 1 0 0,-1-1-1 0 0,0 0 1 0 0,1 0-1 0 0,-1 0 1 0 0,1 0-1 0 0,-1 0 1 0 0,0 0-1 0 0,1 1 1 0 0,-1-1-1 0 0,1 0 1 0 0,-1 0-1 0 0,1 0 1 0 0,-1 0-1 0 0,0-1 1 0 0,1 1-1 0 0,-1 0 1 0 0,1 0-1 0 0,-1 0 1 0 0,0 0-1 0 0,1 0 1 0 0,-1 0-1 0 0,1-1 1 0 0,-1 1-1 0 0,0 0 1 0 0,1 0-1 0 0,-1 0 1 0 0,0-1-1 0 0,1 1 1 0 0,5-5-3 0 0,0 0 0 0 0,0 0-1 0 0,0-1 1 0 0,-1 1 0 0 0,0-1 0 0 0,6-10 0 0 0,0 2-23 0 0,-2 3-119 0 0,-6 6 65 0 0,0 1 0 0 0,0 0-1 0 0,1 0 1 0 0,-1 0 0 0 0,1 1-1 0 0,0-1 1 0 0,0 1 0 0 0,0 0 0 0 0,0 0-1 0 0,6-3 1 0 0,-4 5-3 0 0,-6 1 92 0 0,1 0 0 0 0,0 0 0 0 0,0 0 0 0 0,-1 0 0 0 0,1 0-1 0 0,0 1 1 0 0,0-1 0 0 0,-1 0 0 0 0,1 0 0 0 0,0 1 0 0 0,-1-1 0 0 0,1 1 0 0 0,0-1 0 0 0,-1 1 0 0 0,1-1-1 0 0,-1 1 1 0 0,1-1 0 0 0,0 1 0 0 0,-1-1 0 0 0,1 1 0 0 0,-1 0 0 0 0,0-1 0 0 0,1 1 0 0 0,-1 0 0 0 0,1 0-1 0 0,7 18 496 0 0,-2 1-401 0 0,-6-15-89 0 0,2 1 0 0 0,-1-1 1 0 0,0 0-1 0 0,1 0 1 0 0,0 0-1 0 0,1 0 1 0 0,-1 0-1 0 0,1-1 1 0 0,6 10-1 0 0,-6-12-56 0 0,-2-1-162 0 0,13-8-4170 0 0,-2-8-4995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5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6415 0 0,'2'1'2520'0'0,"5"4"-665"0"0,0 1-1 0 0,-1 0 0 0 0,1 0 1 0 0,-1 1-1 0 0,6 9 0 0 0,-3-2-73 0 0,0-1 0 0 0,8 21-1 0 0,-1 2 337 0 0,15 58 1 0 0,-25-72-1805 0 0,0 1 0 0 0,-2 0-1 0 0,0 0 1 0 0,-2 0 0 0 0,0 0 0 0 0,-2 0 0 0 0,0 0 0 0 0,-2 0 0 0 0,-8 45 0 0 0,8-59-322 0 0,-1 0 1 0 0,0 0-1 0 0,-5 8 0 0 0,7-14 2 0 0,0-1 0 0 0,-1 1 0 0 0,1-1 0 0 0,0 0 0 0 0,-1 0 0 0 0,0 0 0 0 0,0 0 0 0 0,1 0-1 0 0,-1 0 1 0 0,0 0 0 0 0,-1-1 0 0 0,1 1 0 0 0,0-1 0 0 0,0 1 0 0 0,-4 1 0 0 0,-6-3-787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6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4175 0 0,'6'-1'8145'0'0,"6"7"-5263"0"0,11 9-657 0 0,-6-1 329 0 0,-12-10-2214 0 0,-1-1-1 0 0,1 1 1 0 0,-1-1 0 0 0,4 7-1 0 0,-6-8-227 0 0,0 1-1 0 0,0 0 1 0 0,0-1 0 0 0,-1 1-1 0 0,1 0 1 0 0,-1 0-1 0 0,0 0 1 0 0,0 0 0 0 0,0 0-1 0 0,0 0 1 0 0,-1 1 0 0 0,1-1-1 0 0,-1 0 1 0 0,0 0-1 0 0,0 1 1 0 0,0-1 0 0 0,0 3-1 0 0,-1 0 23 0 0,-1 0 1 0 0,1-1-1 0 0,-1 0 0 0 0,0 1 1 0 0,0-1-1 0 0,-1 0 0 0 0,1 0 1 0 0,-1 0-1 0 0,-4 5 0 0 0,3-5 20 0 0,1 0-1 0 0,-2-1 1 0 0,1 1 0 0 0,0-1-1 0 0,-1 0 1 0 0,0 0-1 0 0,1 0 1 0 0,-2-1 0 0 0,-7 5 1039 0 0,14-10-1138 0 0,0 0 0 0 0,0 0 0 0 0,0 1 0 0 0,1-1-1 0 0,-1 0 1 0 0,0 1 0 0 0,1-1 0 0 0,-1 1 0 0 0,3-2 0 0 0,3-3 93 0 0,1-3 108 0 0,1 1 0 0 0,1 0 0 0 0,0 0-1 0 0,0 1 1 0 0,16-8 0 0 0,12-9-228 0 0,-23 17-2560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6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8375 0 0,'12'20'1092'0'0,"5"13"5221"0"0,-4-6-1706 0 0,114 196 5508 0 0,-122-216-9951 0 0,-1-1 1 0 0,1 0 0 0 0,0 0 0 0 0,0 0-1 0 0,9 7 1 0 0,-13-12-314 0 0,0 0 1 0 0,0 0-1 0 0,0-1 0 0 0,1 1 0 0 0,-1 0 0 0 0,0-1 0 0 0,0 1 1 0 0,1-1-1 0 0,-1 1 0 0 0,1-1 0 0 0,-1 0 0 0 0,0 0 0 0 0,1 1 1 0 0,-1-1-1 0 0,3 0 0 0 0,-3-1-400 0 0,0 1-1 0 0,1-1 1 0 0,-1 1-1 0 0,1-1 1 0 0,-1 1-1 0 0,0-1 1 0 0,0 0-1 0 0,1 1 1 0 0,-1-1-1 0 0,0 0 1 0 0,0 0-1 0 0,0 0 1 0 0,0 0-1 0 0,0 0 1 0 0,0 0-1 0 0,0-1 1 0 0,0 1-1 0 0,1-2 1 0 0,3-6-7521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7.2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0 6391 0 0,'-11'10'680'0'0,"-81"63"14537"0"0,8 9-8501 0 0,75-70-6273 0 0,6-8-335 0 0,1-1 0 0 0,-1 0 0 0 0,0 0 1 0 0,0 0-1 0 0,0 0 0 0 0,-3 3 0 0 0,4-5-749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7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7631 0 0,'6'-5'12448'0'0,"1"6"-11880"0"0,2-1-6000 0 0</inkml:trace>
  <inkml:trace contextRef="#ctx0" brushRef="#br0" timeOffset="1">198 62 13103 0 0,'0'0'1006'0'0,"3"6"854"0"0,3 8 6738 0 0,-4-9-7919 0 0,0 3-6847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3.3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4 14687 0 0,'0'0'1130'0'0,"-1"-1"-1082"0"0,0 1 0 0 0,1-1 0 0 0,-1 1 1 0 0,0 0-1 0 0,0-1 0 0 0,0 1 0 0 0,1 0 0 0 0,-1 0 1 0 0,0 0-1 0 0,0 0 0 0 0,0 0 0 0 0,0 0 1 0 0,0 0-1 0 0,0 0 0 0 0,1 0 0 0 0,-2 0 1 0 0,-12 26 2468 0 0,1 1 1 0 0,-15 46 0 0 0,5-13 1040 0 0,18-50-2939 0 0,1 0 0 0 0,1 1-1 0 0,-1-1 1 0 0,2 1 0 0 0,-1 0-1 0 0,0 18 1 0 0,3-28-606 0 0,0 0-1 0 0,0 0 1 0 0,0-1-1 0 0,0 1 1 0 0,0 0-1 0 0,0 0 1 0 0,0-1-1 0 0,1 1 1 0 0,-1 0-1 0 0,0-1 1 0 0,1 1-1 0 0,-1 0 1 0 0,0-1-1 0 0,1 1 1 0 0,-1 0-1 0 0,1-1 1 0 0,-1 1-1 0 0,1-1 1 0 0,-1 1-1 0 0,1-1 1 0 0,-1 1-1 0 0,1-1 1 0 0,0 1-1 0 0,-1-1 1 0 0,1 0-1 0 0,1 1 1 0 0,22 5 237 0 0,1-1-150 0 0,-22-3-110 0 0,0-1 1 0 0,0 1-1 0 0,-1 0 1 0 0,1 0-1 0 0,-1 0 1 0 0,1 0-1 0 0,-1 0 1 0 0,0 0-1 0 0,0 0 0 0 0,0 1 1 0 0,0-1-1 0 0,0 1 1 0 0,2 5-1 0 0,-2-3-26 0 0,0 1-1 0 0,0-1 0 0 0,0 0 1 0 0,-1 1-1 0 0,0 0 1 0 0,0-1-1 0 0,0 7 0 0 0,-1 7-65 0 0,-1 0-1 0 0,-1 0 0 0 0,-6 28 1 0 0,-37 124 609 0 0,15-66-212 0 0,14-49-260 0 0,38-111-35 0 0,8-37-1936 0 0,27-102-5291 0 0,-38 107 2175 0 0,-3 15 1910 0 0,24-72-1 0 0,-31 120 4789 0 0,0 0 0 0 0,20-36 0 0 0,-25 55-1353 0 0,1 1 0 0 0,-1-1 0 0 0,1 1 0 0 0,0-1 0 0 0,0 2 0 0 0,1-1 0 0 0,-1 0 0 0 0,1 1 0 0 0,0 0 0 0 0,0 0 0 0 0,0 1 0 0 0,0 0 0 0 0,0 0 0 0 0,0 0 0 0 0,1 1 0 0 0,6-1 0 0 0,-9 2-47 0 0,0 0 1 0 0,0 0-1 0 0,0 0 1 0 0,0 1-1 0 0,0 0 0 0 0,-1 0 1 0 0,1 0-1 0 0,0 0 1 0 0,5 3-1 0 0,-6-3 528 0 0,1 1 1 0 0,-1 0-1 0 0,0 0 1 0 0,0 0-1 0 0,5 6 2164 0 0,-8-6-2432 0 0,-3 21-426 0 0,-1-1 1 0 0,-2 0 0 0 0,0 0-1 0 0,-1 0 1 0 0,-19 39-1 0 0,-64 98 238 0 0,62-121-1650 0 0,26-36 591 0 0,3-4-701 0 0,-1 0 914 0 0,1-1 0 0 0,-1 1 1 0 0,1 0-1 0 0,0 0 1 0 0,0 0-1 0 0,0 0 1 0 0,0 1-1 0 0,0-1 1 0 0,0 0-1 0 0,3-3 1 0 0,-1 1-506 0 0,5-8-131 0 0,49-71-3006 0 0,-48 71 5354 0 0,1 0 0 0 0,1 1-1 0 0,0 0 1 0 0,18-14-1 0 0,-17 18 1537 0 0,20-10-1 0 0,-25 13-2176 0 0,1 0 0 0 0,-1 0-1 0 0,0 0 1 0 0,0-1-1 0 0,0 0 1 0 0,11-11 0 0 0,-15 12-411 0 0,-2 3-118 0 0,-1 0-1 0 0,1 0 0 0 0,0 0 0 0 0,0 0 1 0 0,-1 1-1 0 0,1-1 0 0 0,0 0 0 0 0,0 0 0 0 0,0 0 1 0 0,0 1-1 0 0,0-1 0 0 0,0 0 0 0 0,0 1 0 0 0,0-1 1 0 0,0 1-1 0 0,0 0 0 0 0,0-1 0 0 0,0 1 1 0 0,1 0-1 0 0,-1-1 0 0 0,0 1 0 0 0,0 0 0 0 0,0 0 1 0 0,0 0-1 0 0,1 0 0 0 0,-1 0 0 0 0,0 0 1 0 0,0 1-1 0 0,2-1 0 0 0,1 2-1469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8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 5383 0 0,'1'-1'416'0'0,"1"-1"-277"0"0,7-13 1549 0 0,-9 14-1422 0 0,1 1 0 0 0,-1-1 0 0 0,1 1 0 0 0,-1-1 0 0 0,1 0-1 0 0,-1 1 1 0 0,1-1 0 0 0,-1 1 0 0 0,1-1 0 0 0,0 1 0 0 0,-1 0 0 0 0,1-1 0 0 0,0 1 0 0 0,-1 0-1 0 0,1-1 1 0 0,0 1 0 0 0,0 0 0 0 0,-1 0 0 0 0,1 0 0 0 0,0-1 0 0 0,0 1 0 0 0,-1 0 0 0 0,1 0 0 0 0,0 0-1 0 0,0 0 1 0 0,-1 0 0 0 0,1 1 0 0 0,0-1 0 0 0,0 0 0 0 0,-1 0 0 0 0,1 0 0 0 0,1 1 0 0 0,0 0 24 0 0,-1-1 0 0 0,1 1 1 0 0,0 0-1 0 0,0 0 1 0 0,0 0-1 0 0,0 0 1 0 0,-1 0-1 0 0,1 1 1 0 0,-1-1-1 0 0,1 0 0 0 0,1 3 1 0 0,-2-3-166 0 0,0 1 0 0 0,-1-1 0 0 0,1 0 0 0 0,0 1 0 0 0,-1-1 0 0 0,0 1 0 0 0,1-1 0 0 0,-1 1 0 0 0,0-1 0 0 0,0 1 0 0 0,0-1-1 0 0,0 1 1 0 0,0-1 0 0 0,0 1 0 0 0,0-1 0 0 0,0 1 0 0 0,0-1 0 0 0,-1 2 0 0 0,-12 31 561 0 0,7-20-101 0 0,0-1 158 0 0,0 0 0 0 0,-13 19 0 0 0,8-15 379 0 0,11-16-342 0 0,15-2 268 0 0,-4-4-802 0 0,-1 0 0 0 0,0 0 0 0 0,-1-1 0 0 0,1-1 1 0 0,-1 1-1 0 0,0-2 0 0 0,8-7 0 0 0,-3 1 52 0 0,-10 9-245 0 0,1 1 1 0 0,-1 0 0 0 0,1 0 0 0 0,0 0 0 0 0,0 0-1 0 0,0 1 1 0 0,7-4 0 0 0,3 1-571 0 0,33-13 605 0 0,-15 9-8984 0 0,-15 6-603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22:32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24575,'0'0'0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9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1 267 4143 0 0,'0'0'1266'0'0,"7"-3"638"0"0,-1-2-1365 0 0,0 0 1 0 0,0-1-1 0 0,0 0 0 0 0,-1 0 1 0 0,0 0-1 0 0,0 0 1 0 0,0-1-1 0 0,3-8 0 0 0,28-54 355 0 0,-23 42-693 0 0,28-43-1 0 0,-38 65-162 0 0,13-16 234 0 0,-15 20-226 0 0,0 0-1 0 0,-1 1 0 0 0,1-1 1 0 0,0 0-1 0 0,0 1 1 0 0,-1-1-1 0 0,1 0 0 0 0,0 1 1 0 0,0-1-1 0 0,0 1 1 0 0,0-1-1 0 0,0 1 1 0 0,0 0-1 0 0,0-1 0 0 0,-1 1 1 0 0,1 0-1 0 0,0 0 1 0 0,0 0-1 0 0,0 0 0 0 0,0 0 1 0 0,3 0 590 0 0,17 21 3065 0 0,-17-16-3279 0 0,1 3 208 0 0,1 0 0 0 0,-1 0 0 0 0,0 1-1 0 0,-1-1 1 0 0,0 1 0 0 0,3 9 0 0 0,5 13 954 0 0,-10-18-2887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11575 0 0,'4'16'1683'0'0,"2"0"0"0"0,0 0-1 0 0,16 30 1 0 0,33 41 5923 0 0,-47-76-7335 0 0,-1 0 304 0 0,0-1 0 0 0,1 0 0 0 0,1 0 0 0 0,0-1 1 0 0,0 0-1 0 0,12 8 0 0 0,-17-14-533 0 0,0 0 1 0 0,0 0 0 0 0,0-1-1 0 0,1 0 1 0 0,-1 0 0 0 0,0 0-1 0 0,1 0 1 0 0,0-1 0 0 0,-1 1-1 0 0,1-1 1 0 0,0-1 0 0 0,0 1-1 0 0,-1-1 1 0 0,1 1-1 0 0,0-1 1 0 0,0-1 0 0 0,0 1-1 0 0,0-1 1 0 0,6-1 0 0 0,-9 1 38 0 0,9-2-2138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1 6335 0 0,'0'0'486'0'0,"-14"2"2678"0"0,-3 1-987 0 0,13-3-1884 0 0,1 1 1 0 0,-1-1-1 0 0,1 1 0 0 0,0 0 1 0 0,-1 0-1 0 0,1 0 0 0 0,0 0 1 0 0,-1 0-1 0 0,-3 4 0 0 0,-26 14 1733 0 0,13-7-1177 0 0,-19 14 1 0 0,34-21-734 0 0,0-1 0 0 0,-1 1 1 0 0,2 0-1 0 0,-1 0 1 0 0,0 1-1 0 0,1-1 1 0 0,-6 12-1 0 0,2-1 240 0 0,1 0 0 0 0,1 0-1 0 0,0 0 1 0 0,1 1 0 0 0,1 0-1 0 0,1 0 1 0 0,1 1 0 0 0,0-1-1 0 0,1 0 1 0 0,0 1 0 0 0,2-1-1 0 0,2 20 1 0 0,-2-35-245 0 0,-1 1 0 0 0,0-1 0 0 0,1 0 0 0 0,-1 1 0 0 0,1-1 0 0 0,0 0 0 0 0,0 0 0 0 0,0 1 0 0 0,0-1 1 0 0,0 0-1 0 0,1 0 0 0 0,-1 0 0 0 0,0 0 0 0 0,1 0 0 0 0,0-1 0 0 0,-1 1 0 0 0,5 3 0 0 0,-4-4-28 0 0,0 0 0 0 0,1 0 1 0 0,-1 0-1 0 0,1 0 0 0 0,0 0 1 0 0,-1-1-1 0 0,1 1 0 0 0,-1-1 1 0 0,1 0-1 0 0,0 0 0 0 0,-1 0 1 0 0,1 0-1 0 0,0 0 0 0 0,-1 0 1 0 0,5-2-1 0 0,-1 1-46 0 0,1-1 1 0 0,-1-1-1 0 0,0 1 0 0 0,0-1 0 0 0,0 0 1 0 0,0 0-1 0 0,0-1 0 0 0,-1 0 0 0 0,0 0 1 0 0,0 0-1 0 0,0 0 0 0 0,0-1 1 0 0,6-7-1 0 0,4-8-76 0 0,0-1 1 0 0,14-26 0 0 0,-19 30-73 0 0,11-22-473 0 0,-21 44 617 0 0,0-1 0 0 0,0 1 0 0 0,0 0 0 0 0,1-1 0 0 0,0 1 0 0 0,0-1 0 0 0,0 1 0 0 0,1-1 0 0 0,-1 0 0 0 0,1 0 0 0 0,4 8 0 0 0,-5-11-171 0 0,0 0-1 0 0,0 0 1 0 0,0 0-1 0 0,-1 0 1 0 0,1-1 0 0 0,0 1-1 0 0,0 0 1 0 0,0-1-1 0 0,0 1 1 0 0,0-1-1 0 0,0 1 1 0 0,0-1 0 0 0,2 1-1 0 0,14 0-5835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 10447 0 0,'-3'7'1088'0'0,"-13"27"2403"0"0,2 1 0 0 0,2 0 0 0 0,1 0 0 0 0,-9 50 0 0 0,19-79-3181 0 0,0-1 0 0 0,1 1 0 0 0,0 0 0 0 0,-1 0 1 0 0,2-1-1 0 0,-1 1 0 0 0,1 0 0 0 0,0-1 0 0 0,0 1 0 0 0,3 7 1 0 0,-3-12-291 0 0,0 0-1 0 0,0-1 1 0 0,1 1 0 0 0,-1-1 0 0 0,0 1 0 0 0,0-1 0 0 0,1 0 0 0 0,-1 1 0 0 0,0-1 0 0 0,1 0 0 0 0,-1 0 0 0 0,0 0 0 0 0,0 0-1 0 0,2 0 1 0 0,2 0-133 0 0,-1-1 0 0 0,1 0 0 0 0,-1 1 0 0 0,1-1 0 0 0,-1-1 0 0 0,0 1 0 0 0,1-1 0 0 0,-1 1 0 0 0,5-5 0 0 0,14-8-2741 0 0,0-2-3885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4863 0 0,'0'0'375'0'0,"0"1"-244"0"0,-2 5 948 0 0,1-1 1 0 0,-1 0-1 0 0,0 1 1 0 0,0-1-1 0 0,-1 0 1 0 0,1 0-1 0 0,-7 8 0 0 0,-7 15 3071 0 0,-10 46 1501 0 0,24-65-5020 0 0,0 0 0 0 0,1 0 0 0 0,0 0 0 0 0,0 0 0 0 0,0 0 0 0 0,2 15 0 0 0,0-19-217 0 0,1 1 0 0 0,-1-1 0 0 0,5 9 0 0 0,-6-13-377 0 0,1 0 8 0 0,0-1 0 0 0,0 1 0 0 0,0 0-1 0 0,0 0 1 0 0,1 0 0 0 0,-1-1 0 0 0,0 1 0 0 0,0-1 0 0 0,0 1 0 0 0,1-1-1 0 0,-1 1 1 0 0,0-1 0 0 0,1 0 0 0 0,0 1 0 0 0,2 0 51 0 0,-1 0-51 0 0,0 0-1 0 0,1-1 0 0 0,-1 1 0 0 0,0 0 0 0 0,1-1 1 0 0,-1 0-1 0 0,1 0 0 0 0,-1 0 0 0 0,0 0 1 0 0,6-1-1 0 0,16-6-1051 0 0,-9 1-2707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5 239 5295 0 0,'0'0'410'0'0,"16"2"10"0"0,-11-2-302 0 0,-4 0 204 0 0,0 0 0 0 0,0 0 0 0 0,0 0 0 0 0,0 0 0 0 0,0 0 0 0 0,0 0 0 0 0,0 0 0 0 0,0 0 0 0 0,0 0 0 0 0,0 0 0 0 0,0 0 0 0 0,0-1 0 0 0,0 1 0 0 0,0 0 0 0 0,0-1 1 0 0,0 1-1 0 0,0-1 0 0 0,0 1 0 0 0,-1-1 0 0 0,1 1 0 0 0,0-1 0 0 0,0 0 0 0 0,0 1 0 0 0,1-3 0 0 0,9-10 1993 0 0,-10 11-2205 0 0,0 1-1 0 0,1 0 1 0 0,-1 0 0 0 0,0 0-1 0 0,0-1 1 0 0,0 1 0 0 0,0-1-1 0 0,0 1 1 0 0,0-1 0 0 0,0-1-1 0 0,2-4 89 0 0,0 1 1 0 0,1 0-1 0 0,0 1 0 0 0,0-1 0 0 0,0 1 1 0 0,0-1-1 0 0,9-6 0 0 0,10-15 227 0 0,-17 19-390 0 0,-1-1 1 0 0,1 0 0 0 0,-2 0-1 0 0,1-1 1 0 0,4-18-1 0 0,-8 25-39 0 0,1 0 39 0 0,-1 0-1 0 0,0-1 1 0 0,0 1 0 0 0,-1-1-1 0 0,1 1 1 0 0,0-7 0 0 0,-1 9-23 0 0,0 1 0 0 0,-1-1 0 0 0,1 0 1 0 0,0 0-1 0 0,0 1 0 0 0,-1-1 0 0 0,1 0 1 0 0,0 0-1 0 0,-1 1 0 0 0,1-1 1 0 0,-1 0-1 0 0,1 1 0 0 0,-1-1 0 0 0,1 1 1 0 0,-1-1-1 0 0,1 1 0 0 0,-1-1 0 0 0,0 1 1 0 0,1-1-1 0 0,-1 1 0 0 0,0-1 0 0 0,1 1 1 0 0,-1 0-1 0 0,0-1 0 0 0,1 1 0 0 0,-1 0 1 0 0,0 0-1 0 0,0 0 0 0 0,1-1 0 0 0,-1 1 1 0 0,0 0-1 0 0,0 0 0 0 0,0 0 0 0 0,1 0 1 0 0,-1 0-1 0 0,-1 1 0 0 0,-1-1 7 0 0,0 0 1 0 0,0 1-1 0 0,0-1 0 0 0,1 1 0 0 0,-1 0 0 0 0,0 0 1 0 0,0 0-1 0 0,1 0 0 0 0,-1 0 0 0 0,1 1 0 0 0,-1-1 1 0 0,1 1-1 0 0,-3 2 0 0 0,-5 5 635 0 0,-15 17 0 0 0,2-2 433 0 0,19-20-864 0 0,0 1 0 0 0,0-1 1 0 0,1 1-1 0 0,-1 0 0 0 0,1 0 0 0 0,0 0 0 0 0,1 1 1 0 0,-4 9-1 0 0,-12 48 1473 0 0,18-63-1669 0 0,-2 11 435 0 0,0-1-1 0 0,0 1 1 0 0,1 0 0 0 0,0-1-1 0 0,1 1 1 0 0,2 20-1 0 0,-1-28-363 0 0,0 1 0 0 0,-1 0 0 0 0,1-1 0 0 0,0 1 0 0 0,1-1 0 0 0,-1 0-1 0 0,1 1 1 0 0,-1-1 0 0 0,1 0 0 0 0,0 0 0 0 0,0 0 0 0 0,0 0 0 0 0,1 0-1 0 0,-1 0 1 0 0,1-1 0 0 0,-1 1 0 0 0,1-1 0 0 0,0 0 0 0 0,0 0 0 0 0,0 0-1 0 0,0 0 1 0 0,1 0 0 0 0,3 1 0 0 0,-2-1-44 0 0,1-1 0 0 0,-1 1 0 0 0,0-1 0 0 0,0 0 0 0 0,0-1 0 0 0,1 0 0 0 0,-1 1 1 0 0,0-2-1 0 0,1 1 0 0 0,-1 0 0 0 0,9-3 0 0 0,20-8-1817 0 0,0-4-6966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1 494 4863 0 0,'3'-11'324'0'0,"-3"7"-120"0"0,1 0 0 0 0,0 1 0 0 0,0-1 0 0 0,0 1 0 0 0,0 0 0 0 0,1-1 0 0 0,-1 1 0 0 0,1 0 0 0 0,0 0 0 0 0,3-4 0 0 0,-4 5-56 0 0,0 0 0 0 0,1 0-1 0 0,-1 0 1 0 0,0-1-1 0 0,0 1 1 0 0,0 0 0 0 0,-1-1-1 0 0,1 1 1 0 0,0-4-1 0 0,7-17 1004 0 0,36-49 1253 0 0,-22 37-1854 0 0,-14 23-404 0 0,-1 0 0 0 0,0 0 1 0 0,6-15-1 0 0,7-17-135 0 0,-14 31-11 0 0,0 0 0 0 0,5-14-1 0 0,-8 19 1 0 0,0 1 0 0 0,1-1 0 0 0,0 1 0 0 0,8-11-1 0 0,-9 13 3 0 0,1 0 0 0 0,-1 0-1 0 0,0 0 1 0 0,0 0 0 0 0,0-1 0 0 0,-1 1-1 0 0,0-1 1 0 0,0 0 0 0 0,1-8-1 0 0,-3 14 12 0 0,1-1 0 0 0,-1 0 0 0 0,0 1 0 0 0,0-1 0 0 0,0 0 0 0 0,0 1 0 0 0,0-1 0 0 0,0 0 0 0 0,0 1 0 0 0,-1-1 0 0 0,1 0 0 0 0,0 1 0 0 0,0-1 0 0 0,0 0 0 0 0,-1 1 0 0 0,1-1 0 0 0,0 1 0 0 0,-1-1 0 0 0,1 0 0 0 0,0 1 0 0 0,-1-1 0 0 0,0 1 18 0 0,1-1 0 0 0,-1 1 0 0 0,1 0 0 0 0,-1 0 1 0 0,1 0-1 0 0,-1 0 0 0 0,0-1 0 0 0,1 1 0 0 0,-1 0 1 0 0,1 0-1 0 0,-1 0 0 0 0,1 0 0 0 0,-1 0 0 0 0,1 1 1 0 0,-1-1-1 0 0,1 0 0 0 0,-1 0 0 0 0,1 0 0 0 0,-1 0 1 0 0,0 1-1 0 0,-2 0 230 0 0,-1 1 1 0 0,1 0 0 0 0,0 0 0 0 0,0 0-1 0 0,-5 5 1 0 0,-3 4 607 0 0,0 1 0 0 0,1 1-1 0 0,0 0 1 0 0,1 0 0 0 0,1 1 0 0 0,0 0 0 0 0,-7 17-1 0 0,0 7 1066 0 0,-17 63-1 0 0,22-60-610 0 0,1 0 0 0 0,2 1 0 0 0,-3 79 0 0 0,10-113-1271 0 0,1 1 1 0 0,0 0-1 0 0,0 0 1 0 0,0-1-1 0 0,1 1 0 0 0,0-1 1 0 0,1 0-1 0 0,0 1 1 0 0,5 9-1 0 0,1-8-52 0 0,0-5-17 0 0,-6-5-12 0 0,-1 0 1 0 0,0 0-1 0 0,1 0 1 0 0,-1-1-1 0 0,1 1 1 0 0,-1 0-1 0 0,0-1 1 0 0,1 0-1 0 0,-1 0 1 0 0,0 0-1 0 0,0 0 1 0 0,0 0-1 0 0,3-2 0 0 0,-1 1-615 0 0,0 0 0 0 0,-1-1 0 0 0,1 0-1 0 0,-1 0 1 0 0,1 0 0 0 0,3-4-1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2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0 261 12639 0 0,'0'0'971'0'0,"2"0"-635"0"0,2 1-31 0 0,1-1-1 0 0,-1-1 1 0 0,1 1 0 0 0,-1 0-1 0 0,1-1 1 0 0,-1 0 0 0 0,1 0-1 0 0,-1 0 1 0 0,0-1 0 0 0,0 0-1 0 0,0 1 1 0 0,1-1 0 0 0,-2-1 0 0 0,1 1-1 0 0,0 0 1 0 0,0-1 0 0 0,-1 0-1 0 0,6-5 1 0 0,5-7 525 0 0,0 0 0 0 0,20-31 1 0 0,-24 32-742 0 0,-7 10-45 0 0,31-46 267 0 0,-30 43-290 0 0,0 0 0 0 0,0 0 0 0 0,-1 0 0 0 0,0-1 0 0 0,3-10 0 0 0,-6 17-4 0 0,0 0-1 0 0,0 0 0 0 0,1 0 0 0 0,-1 0 0 0 0,0 0 1 0 0,0 0-1 0 0,0 0 0 0 0,0 0 0 0 0,0 0 0 0 0,0 0 0 0 0,-1 0 1 0 0,1 0-1 0 0,0 0 0 0 0,0 0 0 0 0,-1 0 0 0 0,1 0 0 0 0,-1 0 1 0 0,1 0-1 0 0,-1 1 0 0 0,1-1 0 0 0,-1 0 0 0 0,1 0 0 0 0,-1 0 1 0 0,0 1-1 0 0,1-1 0 0 0,-1 0 0 0 0,0 0 0 0 0,0 1 0 0 0,1-1 1 0 0,-1 1-1 0 0,0-1 0 0 0,0 1 0 0 0,0-1 0 0 0,0 1 0 0 0,0 0 1 0 0,0-1-1 0 0,0 1 0 0 0,0 0 0 0 0,0 0 0 0 0,0 0 0 0 0,0-1 1 0 0,0 1-1 0 0,-1 0 0 0 0,-2 0 48 0 0,0 0 0 0 0,1 0 1 0 0,-1 1-1 0 0,0-1 0 0 0,1 1 1 0 0,-1 0-1 0 0,1 0 0 0 0,-1 0 0 0 0,1 0 1 0 0,-1 0-1 0 0,-2 3 0 0 0,-1 0 48 0 0,1 1-1 0 0,0 0 1 0 0,0 1 0 0 0,0 0-1 0 0,1-1 1 0 0,0 2-1 0 0,0-1 1 0 0,0 1 0 0 0,1-1-1 0 0,0 1 1 0 0,0 0-1 0 0,1 1 1 0 0,0-1 0 0 0,0 1-1 0 0,-2 12 1 0 0,0 6 581 0 0,0 1 1 0 0,2-1 0 0 0,0 35-1 0 0,3-54-451 0 0,1 1 0 0 0,-1-1 0 0 0,1 1 0 0 0,1-1 0 0 0,-1 1 0 0 0,1-1 0 0 0,1 0 0 0 0,-1 0 0 0 0,1 0 0 0 0,0 0 1 0 0,1-1-1 0 0,-1 1 0 0 0,9 10 0 0 0,-9-14-284 0 0,0 1-1 0 0,0-1 1 0 0,0 0 0 0 0,0 0 0 0 0,0 0 0 0 0,1-1 0 0 0,-1 1 0 0 0,1-1 0 0 0,0 0 0 0 0,0 0 0 0 0,0 0-1 0 0,0-1 1 0 0,0 1 0 0 0,0-1 0 0 0,0 0 0 0 0,0 0 0 0 0,1 0 0 0 0,-1-1 0 0 0,0 1 0 0 0,1-1-1 0 0,-1 0 1 0 0,0 0 0 0 0,1-1 0 0 0,7-1 0 0 0,14-5-3384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3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11287 0 0,'0'0'1200'0'0,"9"-2"232"0"0,-1-3 240 0 0,2-2 56 0 0,-1 1 0 0 0,0-3-736 0 0,-1 2-144 0 0,0 0-32 0 0,1 2-8 0 0,-2 1-144 0 0,-2-3-400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2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17 7423 0 0,'0'2'575'0'0,"0"9"-241"0"0,-1 0 0 0 0,-3 14 1 0 0,-14 46 6649 0 0,10-47-2386 0 0,-6 44 1860 0 0,14-68-6419 0 0,0 0 1 0 0,1 0-1 0 0,-1 0 1 0 0,0 0 0 0 0,0 0-1 0 0,0 0 1 0 0,0 0-1 0 0,0 0 1 0 0,0 0-1 0 0,0 0 1 0 0,0 0-1 0 0,1 0 1 0 0,-1 0 0 0 0,0 0-1 0 0,0 0 1 0 0,0 0-1 0 0,0 0 1 0 0,0 0-1 0 0,0 0 1 0 0,0 0-1 0 0,8-8 775 0 0,7-17-351 0 0,7-38-340 0 0,-15 46-123 0 0,-6 11 0 0 0,1 1 0 0 0,0 0 0 0 0,1 0 0 0 0,4-8 0 0 0,3-8 0 0 0,-9 18 0 0 0,0 1 0 0 0,0-1 0 0 0,0 1 0 0 0,1-1 0 0 0,-1 1 0 0 0,0 0 0 0 0,1-1 0 0 0,0 1 0 0 0,-1 0 0 0 0,5-3 0 0 0,11-9-233 0 0,5-4-964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19 3767 0 0,'0'-1'227'0'0,"0"0"-1"0"0,0 0 0 0 0,0 1 0 0 0,-1-1 0 0 0,1 0 0 0 0,0 1 0 0 0,0-1 1 0 0,-1 0-1 0 0,1 1 0 0 0,-1-1 0 0 0,1 1 0 0 0,0-1 0 0 0,-1 0 0 0 0,0 0 227 0 0,1 1-227 0 0,-1-1 0 0 0,1 1 0 0 0,-1 0 0 0 0,0-1 0 0 0,1 1 1 0 0,-1-1-1 0 0,0 1 0 0 0,1 0 0 0 0,-1 0 0 0 0,0-1 0 0 0,1 1 1 0 0,-2 0-1 0 0,-22-3 5806 0 0,19 2-5887 0 0,3 1 85 0 0,0 0 0 0 0,-1 0-1 0 0,1 0 1 0 0,0 1 0 0 0,-1-1-1 0 0,1 0 1 0 0,0 1-1 0 0,-1 0 1 0 0,1-1 0 0 0,0 1-1 0 0,0 0 1 0 0,0 0 0 0 0,0 0-1 0 0,0 1 1 0 0,-3 1 0 0 0,1 0 73 0 0,0 1 0 0 0,1-1 0 0 0,0 1 0 0 0,0 0 0 0 0,0 0 1 0 0,0 0-1 0 0,-3 5 0 0 0,1 2 269 0 0,0 0 0 0 0,1 1 1 0 0,0-1-1 0 0,0 1 0 0 0,-2 16 0 0 0,5-23-302 0 0,1 0 0 0 0,-1 0 0 0 0,1 1 0 0 0,0-1 0 0 0,1 0 0 0 0,-1 0 0 0 0,3 9 0 0 0,-3-13 53 0 0,2 1-78 0 0,-1-2-227 0 0,0 1-1 0 0,0 0 0 0 0,0-1 0 0 0,1 1 0 0 0,-1-1 0 0 0,0 1 0 0 0,0-1 0 0 0,1 0 0 0 0,-1 1 1 0 0,0-1-1 0 0,1 0 0 0 0,-1 0 0 0 0,0 0 0 0 0,1 0 0 0 0,-1 0 0 0 0,0 0 0 0 0,1 0 0 0 0,-1-1 1 0 0,0 1-1 0 0,1 0 0 0 0,-1-1 0 0 0,0 1 0 0 0,0-1 0 0 0,1 1 0 0 0,-1-1 0 0 0,0 0 0 0 0,0 1 1 0 0,2-3-1 0 0,5-3-75 0 0,0-1 1 0 0,15-14 0 0 0,-7 5-105 0 0,10-7-555 0 0,-14 11-345 0 0,0 2 0 0 0,19-14-1 0 0,-26 22 806 0 0,-4 1 313 0 0,0 2 72 0 0,0 0 0 0 0,0 1 0 0 0,0-1 0 0 0,0 0 0 0 0,-1 1 0 0 0,1-1 0 0 0,0 0 1 0 0,-1 1-1 0 0,1-1 0 0 0,-1 1 0 0 0,1-1 0 0 0,-1 1 0 0 0,1 1 0 0 0,1 38 2461 0 0,-2-39-2091 0 0,1-1-419 0 0,-1-1 0 0 0,1 1 1 0 0,-1 0-1 0 0,1 0 1 0 0,0-1-1 0 0,-1 1 0 0 0,1 0 1 0 0,0-1-1 0 0,0 1 0 0 0,-1-1 1 0 0,1 1-1 0 0,0-1 0 0 0,0 1 1 0 0,0-1-1 0 0,0 1 1 0 0,0-1-1 0 0,-1 0 0 0 0,3 1 1 0 0,3-2-245 0 0,1-1 0 0 0,-1 1 0 0 0,0-1 0 0 0,0 0 0 0 0,6-3 1 0 0,2-2-2813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8951 0 0,'-5'9'517'0'0,"1"0"0"0"0,1 0 0 0 0,-1 0 0 0 0,2 0 0 0 0,-1 1 0 0 0,1-1-1 0 0,-1 13 1 0 0,0-3 2206 0 0,-15 62 4491 0 0,-16 41-2502 0 0,20-71-2768 0 0,10-37-1456 0 0,-1 0 1 0 0,-1-1-1 0 0,0 1 0 0 0,-9 13 0 0 0,12-21-418 0 0,0 1-1 0 0,1-1 0 0 0,0 0 1 0 0,0 1-1 0 0,0 0 1 0 0,-1 10-1 0 0,-4 18 84 0 0,6-31-149 0 0,0-1-1 0 0,1 1 1 0 0,0 0 0 0 0,-1-1-1 0 0,1 1 1 0 0,0 0 0 0 0,1 5-1 0 0,0 16-371 0 0,-1-24 239 0 0,-1 0-1 0 0,1-1 0 0 0,0 1 1 0 0,0 0-1 0 0,1 0 1 0 0,-1 0-1 0 0,0 0 0 0 0,0 0 1 0 0,0 0-1 0 0,1 0 0 0 0,-1-1 1 0 0,0 1-1 0 0,1 0 1 0 0,-1 0-1 0 0,1 0 0 0 0,-1-1 1 0 0,1 2-1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8207 0 0,'4'-15'9827'0'0,"10"8"-6768"0"0,-10 6-2233 0 0,10-6 191 0 0,0 1 0 0 0,0 1 0 0 0,1 1 1 0 0,-1 0-1 0 0,23-3 0 0 0,23-6 432 0 0,70-13-534 0 0,-63 15-1882 0 0,-59 10-187 0 0,-1 0 0 0 0,0 1 1 0 0,1 0-1 0 0,-1 0 0 0 0,9 2 0 0 0,-5-1-3685 0 0</inkml:trace>
  <inkml:trace contextRef="#ctx0" brushRef="#br0" timeOffset="1">630 73 2015 0 0,'0'11'176'0'0,"1"0"-176"0"0,1-1 0 0 0,-2 1 0 0 0,0 2 2592 0 0,-2-2 488 0 0,1-3 96 0 0,1 3 24 0 0,-3-1-1376 0 0,2 1-264 0 0,-1 1-56 0 0,1-1-16 0 0,1-2-824 0 0,-1-1-168 0 0,-1-1-32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4111 0 0,'-1'2'322'0'0,"0"0"-1"0"0,1 0 1 0 0,-1-1-1 0 0,0 1 1 0 0,1 0-1 0 0,-1 0 1 0 0,1 0-1 0 0,0 3 1 0 0,-1 3 1994 0 0,-4 30 5101 0 0,-6 19-2492 0 0,9-46-4044 0 0,-1 1-1 0 0,2 0 1 0 0,0 0-1 0 0,0 0 1 0 0,1 0 0 0 0,1 0-1 0 0,-1 0 1 0 0,6 21-1 0 0,-6-32-856 0 0,1 1 0 0 0,-1-1 0 0 0,1 0 0 0 0,-1 1 0 0 0,1-1 0 0 0,0 0 0 0 0,-1 1 0 0 0,1-1 0 0 0,0 0 0 0 0,0 0 0 0 0,0 0 0 0 0,0 0 0 0 0,0 0 0 0 0,0 0 0 0 0,0 0 0 0 0,0 0 0 0 0,1 0 0 0 0,-1 0 0 0 0,0-1 0 0 0,3 2 0 0 0,-2-1 39 0 0,1-1 1 0 0,-1 1-1 0 0,1-1 0 0 0,-1 0 1 0 0,1 0-1 0 0,-1 0 0 0 0,1 0 0 0 0,-1 0 1 0 0,1 0-1 0 0,-1-1 0 0 0,4 0 1 0 0,2-2 78 0 0,0 0 0 0 0,0 0 0 0 0,0-1 0 0 0,0 0 1 0 0,0 0-1 0 0,6-6 0 0 0,-10 7-212 0 0,0 0 0 0 0,0 0 0 0 0,-1-1-1 0 0,0 1 1 0 0,0-1 0 0 0,0 0 0 0 0,0 0 0 0 0,0 0 0 0 0,-1-1 0 0 0,1 1-1 0 0,-1 0 1 0 0,0-1 0 0 0,2-8 0 0 0,-4 11 37 0 0,0 0-1 0 0,1 0 1 0 0,-1 0-1 0 0,0 0 1 0 0,0 0-1 0 0,0 0 1 0 0,0-1-1 0 0,0 1 1 0 0,0 0-1 0 0,-1 0 1 0 0,1 0-1 0 0,-1 0 1 0 0,0 0-1 0 0,1 0 1 0 0,-1 0 0 0 0,0 0-1 0 0,0 0 1 0 0,0 0-1 0 0,-1 0 1 0 0,1 1-1 0 0,0-1 1 0 0,-1 0-1 0 0,1 1 1 0 0,-1-1-1 0 0,1 1 1 0 0,-1-1-1 0 0,0 1 1 0 0,1 0-1 0 0,-1 0 1 0 0,0 0-1 0 0,0 0 1 0 0,0 0 0 0 0,-2-1-1 0 0,-7 0 110 0 0,4 1-2754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4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16 5351 0 0,'0'0'416'0'0,"1"2"-272"0"0,1 1 425 0 0,-1 0 0 0 0,0 0 0 0 0,0 0 0 0 0,0 0 0 0 0,-1 0-1 0 0,1 0 1 0 0,0 0 0 0 0,-1 1 0 0 0,0-1 0 0 0,0 0-1 0 0,0 0 1 0 0,0 0 0 0 0,-1 0 0 0 0,1 1 0 0 0,-1-1 0 0 0,0 0-1 0 0,0 0 1 0 0,-1 3 0 0 0,-4 7 2162 0 0,0 0 0 0 0,-14 22 0 0 0,10-17-2220 0 0,-4 4 969 0 0,9-16-933 0 0,1 0 1 0 0,1 0 0 0 0,-1 0-1 0 0,1 1 1 0 0,-4 10 674 0 0,25-26-1113 0 0,14-18-515 0 0,32-36-1 0 0,-40 37-126 0 0,2 1 0 0 0,37-29-1 0 0,-57 50 508 0 0,-1 0 23 0 0,0 1 0 0 0,0 0 0 0 0,9-5 0 0 0,-13 8 73 0 0,0-1 1 0 0,0 1-1 0 0,1 0 0 0 0,-1-1 0 0 0,0 1 1 0 0,0 0-1 0 0,0 0 0 0 0,1-1 0 0 0,-1 1 1 0 0,0 0-1 0 0,0 0 0 0 0,1 0 0 0 0,-1 1 1 0 0,0-1-1 0 0,0 0 0 0 0,0 0 0 0 0,1 1 1 0 0,-1-1-1 0 0,0 0 0 0 0,0 1 0 0 0,0 0 1 0 0,0-1-1 0 0,2 2 0 0 0,-1-1-11 0 0,0 1 0 0 0,0 0 0 0 0,-1 0-1 0 0,1 1 1 0 0,0-1 0 0 0,-1 0 0 0 0,1 0 0 0 0,-1 1 0 0 0,0-1-1 0 0,0 1 1 0 0,2 4 0 0 0,5 33 1011 0 0,-7-33-914 0 0,1 1 1 0 0,-1-1 0 0 0,1 1 0 0 0,5 11 0 0 0,-4-13-157 0 0,0-1 0 0 0,0 1 0 0 0,1-1 0 0 0,0 0 0 0 0,0 0 0 0 0,0 0 0 0 0,1 0 0 0 0,-1-1 0 0 0,1 0 0 0 0,0 0 0 0 0,0 0 0 0 0,1 0 0 0 0,-1-1 0 0 0,1 0 0 0 0,0 0 0 0 0,-1-1 0 0 0,1 1 0 0 0,11 1 0 0 0,23 12-7020 0 0,-18-7 1186 0 0,-1-2-1352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4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1 179 4287 0 0,'1'1'5191'0'0,"-1"-1"-5111"0"0,0 0 1 0 0,1 1 0 0 0,-1-1 0 0 0,0 0-1 0 0,0 0 1 0 0,0 0 0 0 0,1 0-1 0 0,-1 0 1 0 0,0 0 0 0 0,0 0 0 0 0,0 0-1 0 0,1 0 1 0 0,-1 0 0 0 0,0 0-1 0 0,0 0 1 0 0,0 0 0 0 0,1 0-1 0 0,-1 0 1 0 0,0 0 0 0 0,0 0 0 0 0,0-1-1 0 0,1 1 1 0 0,2-1 210 0 0,0-1 0 0 0,0 1 0 0 0,0-1 1 0 0,0 0-1 0 0,-1 0 0 0 0,1 0 0 0 0,-1-1 0 0 0,1 1 0 0 0,-1 0 0 0 0,0-1 1 0 0,0 0-1 0 0,4-5 0 0 0,20-39 990 0 0,-26 47-1271 0 0,13-23 155 0 0,0 0 0 0 0,23-28 0 0 0,-35 51-98 0 0,-1 0 0 0 0,0 0 1 0 0,0-1-1 0 0,0 1 1 0 0,0 0-1 0 0,0 0 1 0 0,1 0-1 0 0,-1 0 0 0 0,0-1 1 0 0,0 1-1 0 0,0 0 1 0 0,1 0-1 0 0,-1 0 1 0 0,0 0-1 0 0,0 0 0 0 0,0 0 1 0 0,1 0-1 0 0,-1 0 1 0 0,0-1-1 0 0,0 1 0 0 0,1 0 1 0 0,-1 0-1 0 0,0 0 1 0 0,0 0-1 0 0,0 0 1 0 0,1 0-1 0 0,-1 0 0 0 0,0 0 1 0 0,0 0-1 0 0,1 1 1 0 0,-1-1-1 0 0,0 0 1 0 0,0 0-1 0 0,1 0 0 0 0,-1 0 1 0 0,0 0-1 0 0,0 0 1 0 0,1 1-1 0 0,6 9 1158 0 0,2 17-125 0 0,-6 0-220 0 0,-2-16-505 0 0,1 0 1 0 0,0 0-1 0 0,0 0 0 0 0,7 18 0 0 0,-7-24-2142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4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10135 0 0,'-2'8'896'0'0,"0"2"-712"0"0,2-2-184 0 0,-2 4 0 0 0,-1 4 736 0 0,2-1 120 0 0,0-1 16 0 0,1 0 8 0 0,0-1-384 0 0,0 0-80 0 0,1-3-8 0 0,2 2-4592 0 0,0 3-912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3711 0 0,'12'21'1380'0'0,"14"37"-1"0"0,-11-23 2176 0 0,-4-5-734 0 0,6 13 395 0 0,-15-39-2936 0 0,0-1 0 0 0,-1 0 0 0 0,1 0 0 0 0,0 0 1 0 0,1-1-1 0 0,-1 1 0 0 0,0 0 0 0 0,1-1 0 0 0,-1 0 0 0 0,4 3 0 0 0,-5-5-160 0 0,1 1 0 0 0,-1-1 0 0 0,0 0 0 0 0,0 1 0 0 0,0-1 0 0 0,0 0 0 0 0,1 0 0 0 0,-1 0 0 0 0,0 0 0 0 0,0 0 0 0 0,0 0 0 0 0,0 0 0 0 0,1 0 0 0 0,-1 0 0 0 0,0-1 0 0 0,0 1 0 0 0,0-1 0 0 0,0 1 0 0 0,0 0 0 0 0,0-1 0 0 0,0 0 0 0 0,0 1 0 0 0,0-1 0 0 0,0 0 0 0 0,0 1 0 0 0,0-1 0 0 0,0 0 0 0 0,1-1 0 0 0,3-4 117 0 0,0 1 0 0 0,9-13 1 0 0,-14 18-225 0 0,11-18 216 0 0,-1-1-1 0 0,0 0 0 0 0,-2 0 1 0 0,11-34-1 0 0,-6 15-2416 0 0,2 0-3609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53 214 2159 0 0,'1'1'160'0'0,"1"0"76"0"0,0-1-1 0 0,-1 1 1 0 0,1 0-1 0 0,0-1 1 0 0,0 0-1 0 0,0 1 1 0 0,0-1-1 0 0,0 0 1 0 0,0 0-1 0 0,-1 0 1 0 0,1 0-1 0 0,0 0 1 0 0,0 0-1 0 0,0-1 1 0 0,0 1-1 0 0,0-1 1 0 0,0 1-1 0 0,-1-1 1 0 0,1 0-1 0 0,0 1 1 0 0,-1-1-1 0 0,1 0 1 0 0,0 0-1 0 0,-1 0 0 0 0,1-1 1 0 0,-1 1-1 0 0,1 0 1 0 0,-1-1-1 0 0,0 1 1 0 0,2-3-1 0 0,5-7 72 0 0,-1 0 0 0 0,0 0 0 0 0,-1 0-1 0 0,0-1 1 0 0,0 0 0 0 0,-2-1 0 0 0,0 1 0 0 0,0-1-1 0 0,-1 1 1 0 0,3-27 0 0 0,-6 37-291 0 0,1 0 1 0 0,-1 0-1 0 0,0 0 0 0 0,0 0 1 0 0,0 0-1 0 0,0 1 0 0 0,-1-1 0 0 0,1 0 1 0 0,0 0-1 0 0,-1 0 0 0 0,1 0 1 0 0,-1 1-1 0 0,0-1 0 0 0,1 0 1 0 0,-1 1-1 0 0,0-1 0 0 0,-2-2 1 0 0,2 3 2 0 0,0 0 1 0 0,0 0 0 0 0,0 1 0 0 0,0-1 0 0 0,0 1 0 0 0,0-1 0 0 0,0 1-1 0 0,0-1 1 0 0,0 1 0 0 0,0 0 0 0 0,-1-1 0 0 0,1 1 0 0 0,0 0-1 0 0,0 0 1 0 0,0 0 0 0 0,0 0 0 0 0,-1 0 0 0 0,1 0 0 0 0,0 0 0 0 0,0 0-1 0 0,0 0 1 0 0,0 1 0 0 0,-1-1 0 0 0,1 0 0 0 0,0 1 0 0 0,0-1 0 0 0,0 1-1 0 0,-1 0 1 0 0,-9 4 164 0 0,1 0 0 0 0,0 1 0 0 0,0 0 0 0 0,1 1 0 0 0,0 0 1 0 0,-14 14-1 0 0,19-16 133 0 0,-1 0 1 0 0,1 1-1 0 0,0-1 1 0 0,0 1-1 0 0,1 0 1 0 0,-1 0-1 0 0,1 0 1 0 0,1 1-1 0 0,-1-1 1 0 0,1 1-1 0 0,0 0 1 0 0,-1 10-1 0 0,2-11 8 0 0,0 0 0 0 0,0 0 0 0 0,1 0 0 0 0,0 0 0 0 0,0 0 0 0 0,1 0 0 0 0,-1 0 0 0 0,1 0 0 0 0,0 0 0 0 0,3 7 0 0 0,9 18 1729 0 0,-12-29-1538 0 0,12 6 386 0 0,-9-6-791 0 0,1 0 1 0 0,-1-1 0 0 0,1 1 0 0 0,0-1-1 0 0,0 0 1 0 0,-1 0 0 0 0,1 0 0 0 0,0-1-1 0 0,0 0 1 0 0,0 0 0 0 0,0 0-1 0 0,5-1 1 0 0,25-7-1669 0 0,-3-2-7351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4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160 519 2615 0 0,'1'1'232'0'0,"-1"0"-1"0"0,1 1 0 0 0,0-1 0 0 0,-1 0 0 0 0,1 0 0 0 0,0 0 0 0 0,0 0 0 0 0,-1 0 1 0 0,1 0-1 0 0,2 1 0 0 0,0 0 1382 0 0,-1-1 0 0 0,1 0 1 0 0,-1 1-1 0 0,1-1 0 0 0,5 1 1 0 0,5 3 2705 0 0,-2 2-4295 0 0,-10-6 65 0 0,0 0 1 0 0,-1 1 0 0 0,1-1-1 0 0,-1 0 1 0 0,1 0 0 0 0,-1 1 0 0 0,1-1-1 0 0,-1 0 1 0 0,0 1 0 0 0,0-1-1 0 0,1 1 1 0 0,-1-1 0 0 0,0 0 0 0 0,0 1-1 0 0,0-1 1 0 0,-1 0 0 0 0,1 1 0 0 0,0-1-1 0 0,0 0 1 0 0,-1 2 0 0 0,-9 26-108 0 0,4-18-411 0 0,0-1 1 0 0,0 1-1 0 0,-1-1 0 0 0,0 0 0 0 0,-13 13 1 0 0,2-4 27 0 0,-31 24 1 0 0,47-42 450 0 0,-38 28 1078 0 0,37-27-738 0 0,-1 0-1 0 0,1 0 1 0 0,-1 0-1 0 0,1-1 1 0 0,-1 1-1 0 0,0-1 1 0 0,1 0-1 0 0,-1 0 0 0 0,0 0 1 0 0,-4 0-1 0 0,6-1 906 0 0,0-13 2465 0 0,3 11-3597 0 0,0 1-1 0 0,0-1 1 0 0,0 1 0 0 0,0-1 0 0 0,0 1-1 0 0,0 0 1 0 0,0-1 0 0 0,0 1-1 0 0,0 0 1 0 0,1 0 0 0 0,-1 0-1 0 0,1 0 1 0 0,-1 0 0 0 0,1 0-1 0 0,-1 0 1 0 0,1 0 0 0 0,-1 1-1 0 0,1-1 1 0 0,0 1 0 0 0,1-1 0 0 0,37-7 900 0 0,-37 7-1026 0 0,108-5 22 0 0,-75 6-59 0 0,-20-1 0 0 0,84-5 0 0 0,-89 4 0 0 0,1 0 0 0 0,0-1 0 0 0,0-1 0 0 0,-1 0 0 0 0,0 0 0 0 0,14-8 0 0 0,-14 6 0 0 0,0-1 0 0 0,0 0 0 0 0,17-16 0 0 0,-17 12 0 0 0</inkml:trace>
  <inkml:trace contextRef="#ctx0" brushRef="#br0" timeOffset="1">724 1 23039 0 0,'9'4'791'0'0,"0"0"-1"0"0,0 1 1 0 0,-1 1-1 0 0,1-1 1 0 0,-2 1-1 0 0,1 1 1 0 0,-1-1-1 0 0,1 1 1 0 0,-2 1-1 0 0,9 10 1 0 0,1 2-322 0 0,-12-16-392 0 0,0 1 0 0 0,0-1 0 0 0,-1 1 0 0 0,0-1 0 0 0,0 1 0 0 0,4 9 0 0 0,26 90-545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0 467 4287 0 0,'2'-1'332'0'0,"9"-13"-105"0"0,0 0 0 0 0,-1-1 0 0 0,-1 0 0 0 0,0 0 0 0 0,10-25 0 0 0,12-20 425 0 0,35-63-222 0 0,-59 108-432 0 0,23-50 131 0 0,-27 57-71 0 0,-1-1 1 0 0,1 1-1 0 0,-1-1 1 0 0,-1 1-1 0 0,1-1 1 0 0,-1-9-1 0 0,-1 18-38 0 0,0-1-1 0 0,0 0 1 0 0,0 0-1 0 0,-1 0 0 0 0,1 0 1 0 0,0 0-1 0 0,0 0 0 0 0,-1 0 1 0 0,1 0-1 0 0,0 0 1 0 0,-1 1-1 0 0,1-1 0 0 0,-1 0 1 0 0,1 0-1 0 0,-1 0 1 0 0,0 1-1 0 0,1-1 0 0 0,-1 0 1 0 0,0 1-1 0 0,1-1 0 0 0,-1 0 1 0 0,0 1-1 0 0,0-1 1 0 0,1 1-1 0 0,-3-1 0 0 0,2 0 117 0 0,-9 8 879 0 0,5-2-499 0 0,1-1 1 0 0,-1 1-1 0 0,1 0 0 0 0,0 0 0 0 0,0 1 0 0 0,0-1 1 0 0,1 1-1 0 0,0 0 0 0 0,0 0 0 0 0,-2 6 1 0 0,-3 12 1482 0 0,-6 31 1 0 0,10-39-1510 0 0,-5 31 1244 0 0,3 1 0 0 0,-2 92 1 0 0,8-120-1065 0 0,-1-7-18 0 0,2-1 1 0 0,2 22-1 0 0,-3-30-531 0 0,1-1-1 0 0,0 1 1 0 0,0-1-1 0 0,0 1 1 0 0,1-1-1 0 0,-1 1 1 0 0,1-1-1 0 0,0 0 1 0 0,0 0-1 0 0,0 1 1 0 0,0-1-1 0 0,0-1 1 0 0,4 5-1 0 0,-5-7-98 0 0,0 1 1 0 0,-1-1-1 0 0,1 1 0 0 0,0-1 1 0 0,0 1-1 0 0,0-1 0 0 0,0 1 1 0 0,0-1-1 0 0,0 0 0 0 0,0 0 1 0 0,0 1-1 0 0,0-1 0 0 0,0 0 1 0 0,0 0-1 0 0,0 0 0 0 0,0 0 1 0 0,0 0-1 0 0,0 0 0 0 0,0-1 1 0 0,0 1-1 0 0,0 0 0 0 0,0 0 1 0 0,0-1-1 0 0,1 0 0 0 0,11-6-1604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 4543 0 0,'-5'6'339'0'0,"1"1"1"0"0,0 0-1 0 0,0 0 0 0 0,1 1 0 0 0,0-1 0 0 0,-2 9 0 0 0,-9 48 5029 0 0,9-40-3766 0 0,3-14-339 0 0,1 1 0 0 0,-1 18-1 0 0,2-25-842 0 0,0 0 0 0 0,0 0 0 0 0,1 0 0 0 0,-1 0 0 0 0,1 0 0 0 0,0 0 0 0 0,0 0 0 0 0,1-1 0 0 0,2 8 0 0 0,-3-10-310 0 0,0 0 1 0 0,0 0-1 0 0,0 0 0 0 0,0 1 1 0 0,0-1-1 0 0,0 0 0 0 0,1-1 1 0 0,-1 1-1 0 0,0 0 0 0 0,0 0 1 0 0,1 0-1 0 0,-1-1 0 0 0,1 1 0 0 0,-1-1 1 0 0,1 1-1 0 0,-1-1 0 0 0,0 0 1 0 0,1 1-1 0 0,-1-1 0 0 0,1 0 1 0 0,0 0-1 0 0,-1 0 0 0 0,1 0 0 0 0,-1 0 1 0 0,1 0-1 0 0,2-1 0 0 0,-1 0-18 0 0,1 0 0 0 0,0 0 0 0 0,0 0-1 0 0,-1-1 1 0 0,1 0 0 0 0,-1 1 0 0 0,1-1-1 0 0,4-4 1 0 0,2-3-66 0 0,0 0-1 0 0,0-1 0 0 0,-1 0 1 0 0,-1 0-1 0 0,0-1 1 0 0,0 0-1 0 0,-1-1 0 0 0,-1 0 1 0 0,0 0-1 0 0,0 0 1 0 0,-1-1-1 0 0,-1 1 1 0 0,0-1-1 0 0,3-16 0 0 0,-6 25-77 0 0,-1 1 0 0 0,1-1 0 0 0,-1 0 0 0 0,1 1 0 0 0,-1-1 0 0 0,0 0 0 0 0,0 0 0 0 0,-1 1 0 0 0,1-1-1 0 0,-1 0 1 0 0,0 0 0 0 0,-2-6 0 0 0,2 9-68 0 0,0 1-59 0 0,-26 0-1155 0 0,10 6-5401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4319 0 0,'-2'33'-231'0'0,"-3"0"3701"0"0,3-24-1746 0 0,0 1 0 0 0,1-1 0 0 0,0 1 1 0 0,0-1-1 0 0,1 1 0 0 0,0-1 0 0 0,1 1 0 0 0,0-1 0 0 0,3 13 0 0 0,-3-22-1605 0 0,-1 1 0 0 0,1 0 0 0 0,-1 0 0 0 0,1-1 0 0 0,-1 1 0 0 0,1-1 0 0 0,-1 1 0 0 0,1 0 0 0 0,-1-1 0 0 0,1 1 0 0 0,0-1 1 0 0,-1 0-1 0 0,1 1 0 0 0,0-1 0 0 0,-1 1 0 0 0,1-1 0 0 0,0 0 0 0 0,0 0 0 0 0,-1 1 0 0 0,1-1 0 0 0,1 0 0 0 0,15 1 779 0 0,-13-2-832 0 0,1-1 0 0 0,-1 1 0 0 0,0-1 0 0 0,1 0 0 0 0,-1 0 0 0 0,0 0 0 0 0,0-1 0 0 0,0 0 0 0 0,5-5 0 0 0,32-32-1108 0 0,-34 33 532 0 0,6-7-1892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15 225 12895 0 0,'-2'10'1152'0'0,"-2"2"-928"0"0,2 2-224 0 0,1-1 0 0 0,-3-4 904 0 0,2 2 136 0 0,2 0 24 0 0,2-1 8 0 0,-4-2-408 0 0</inkml:trace>
  <inkml:trace contextRef="#ctx0" brushRef="#br0" timeOffset="1">182 0 4055 0 0,'0'0'360'0'0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8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1 4487 0 0,'1'9'246'0'0,"0"1"-1"0"0,-2 17 1 0 0,-9 44 7755 0 0,2-20-3512 0 0,3-23-2214 0 0,-8 31-1 0 0,6-34-163 0 0,-5 45 1 0 0,8-34-625 0 0,2-18-818 0 0,0 1-1 0 0,1 0 1 0 0,1 0 0 0 0,0 0-1 0 0,2 0 1 0 0,4 23 0 0 0,-4-31-635 0 0,-1-6-24 0 0,0 0 0 0 0,1 0 0 0 0,-1 0 0 0 0,1 0-1 0 0,0 0 1 0 0,0 0 0 0 0,4 5 0 0 0,-6-10-10 0 0,0 1-1 0 0,1 0 1 0 0,-1-1-1 0 0,1 1 1 0 0,-1-1-1 0 0,1 1 1 0 0,-1-1-1 0 0,1 1 1 0 0,-1-1 0 0 0,1 1-1 0 0,0-1 1 0 0,-1 0-1 0 0,1 1 1 0 0,0-1-1 0 0,-1 0 1 0 0,1 1 0 0 0,0-1-1 0 0,-1 0 1 0 0,1 0-1 0 0,0 0 1 0 0,0 0-1 0 0,-1 0 1 0 0,1 0-1 0 0,0 0 1 0 0,-1 0 0 0 0,1 0-1 0 0,0 0 1 0 0,0 0-1 0 0,-1 0 1 0 0,1 0-1 0 0,0-1 1 0 0,-1 1-1 0 0,1 0 1 0 0,0 0 0 0 0,0-1-1 0 0,0 0-22 0 0,1 0-85 0 0,0 0-1 0 0,0 0 0 0 0,0 0 0 0 0,0 0 0 0 0,0-1 1 0 0,0 1-1 0 0,-1-1 0 0 0,1 1 0 0 0,-1-1 0 0 0,1 1 1 0 0,-1-1-1 0 0,1 0 0 0 0,-1 0 0 0 0,0 0 0 0 0,0 0 1 0 0,1-3-1 0 0,3-8-3548 0 0</inkml:trace>
  <inkml:trace contextRef="#ctx0" brushRef="#br0" timeOffset="1">0 449 10679 0 0,'2'-1'2750'0'0,"5"-3"-1131"0"0,1 1 1 0 0,-1 0 0 0 0,13-2 0 0 0,6-3-49 0 0,-3 1-939 0 0,1 2 1 0 0,44-6-1 0 0,-27 6-6874 0 0,-23 1-1109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8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340 59 2991 0 0,'13'21'6345'0'0,"6"13"-264"0"0,0-1 1617 0 0,-5-12-5890 0 0,-11-18-1661 0 0,-1 0 0 0 0,0 0 1 0 0,1-1-1 0 0,0 1 0 0 0,0-1 0 0 0,0 0 0 0 0,0 0 0 0 0,0 0 0 0 0,0 0 0 0 0,0 0 1 0 0,1-1-1 0 0,-1 1 0 0 0,1-1 0 0 0,6 2 0 0 0,-6-3-579 0 0,0 0 0 0 0,0 1 0 0 0,0-1 1 0 0,0 0-1 0 0,0-1 0 0 0,0 1 0 0 0,0-1 0 0 0,6-1 0 0 0</inkml:trace>
  <inkml:trace contextRef="#ctx0" brushRef="#br0" timeOffset="1">592 1 8951 0 0,'0'0'694'0'0,"-8"14"-62"0"0,-10 15 7150 0 0,-8 17-2187 0 0,3-3-2803 0 0,-56 107 1847 0 0,47-83-3799 0 0,-77 115-1 0 0,58-112-1574 0 0,-78 105 1864 0 0,83-119-4011 0 0,-2-1-3655 0 0,26-30-3659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3:17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2847 0 0,'1'2'214'0'0,"2"8"-10"0"0,-3-7 628 0 0,3-2-172 0 0,0 0 0 0 0,0 1-1 0 0,0 0 1 0 0,-1-1 0 0 0,1 1 0 0 0,-1 0 0 0 0,1 0 0 0 0,3 4 0 0 0,-2-2-65 0 0,17 20 4096 0 0,8 18-1920 0 0,-9-12-1002 0 0,4 0-389 0 0,2-2 1 0 0,0 0-1 0 0,2-2 1 0 0,41 29-1 0 0,-39-33-892 0 0,0-1 0 0 0,1-2-1 0 0,1-2 1 0 0,1-1-1 0 0,64 23 1 0 0,-91-37-430 0 0,1 0 1 0 0,-1 1 0 0 0,1 0 0 0 0,8 6 0 0 0,-9-5-7 0 0,1-1 0 0 0,-1 1 1 0 0,1-1-1 0 0,10 3 1 0 0,72 23 253 0 0,-42-14-181 0 0,-36-10-106 0 0,39 6-2 0 0,-39-9-21 0 0,1 1 0 0 0,16 5-1 0 0,7 3-1143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3:18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1 603 8663 0 0,'0'0'667'0'0,"2"0"-432"0"0,116-1 2512 0 0,-36 1 952 0 0,51 4-313 0 0,-79-1-1747 0 0,55 9 1 0 0,9 1 1316 0 0,-93-12-2210 0 0,-1-1 0 0 0,46-5 0 0 0,-40 0 122 0 0,54-17 0 0 0,-83 22-856 0 0,0-1 1 0 0,1 1-1 0 0,-1 0 1 0 0,0-1-1 0 0,0 0 1 0 0,1 1-1 0 0,-1-1 1 0 0,0 0-1 0 0,0 0 1 0 0,0 0-1 0 0,0 0 1 0 0,0 1-1 0 0,0-1 1 0 0,0-1-1 0 0,0 1 1 0 0,0 0-1 0 0,-1 0 1 0 0,1 0-1 0 0,0 0 1 0 0,-1-1-1 0 0,1 1 1 0 0,0-1-1 0 0,0-2 27 0 0,-1 0-1 0 0,0 0 0 0 0,0 1 1 0 0,0-1-1 0 0,0 0 0 0 0,-1-5 1 0 0,0-19 294 0 0,1 25-293 0 0,0 0 0 0 0,-1 0 1 0 0,1-1-1 0 0,-1 1 0 0 0,0 0 0 0 0,0 0 0 0 0,0 1 1 0 0,-1-1-1 0 0,1 0 0 0 0,-1 0 0 0 0,1 1 1 0 0,-5-6-1 0 0,1 1 45 0 0,-41-69 559 0 0,12 23-553 0 0,3-2 0 0 0,-35-83 0 0 0,55 110-553 0 0,-9-27-1128 0 0,7 17-6054 0 0,4 10-1969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24:42.4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30 276 24575,'0'0'0,"-7"-18"0,-2-14 0,0-12 0,4-12 0,9-10 0,3 6-8191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4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 2815 0 0,'-1'0'11'0'0,"1"1"-1"0"0,-1-1 0 0 0,0 1 0 0 0,1-1 1 0 0,-1 1-1 0 0,1-1 0 0 0,-1 1 1 0 0,1 0-1 0 0,-1-1 0 0 0,1 1 0 0 0,-1 0 1 0 0,1 0-1 0 0,-1-1 0 0 0,1 1 0 0 0,0 0 1 0 0,0 0-1 0 0,-1 0 0 0 0,1-1 0 0 0,0 3 1 0 0,0-1 2 0 0,-1 1-1 0 0,1 0 1 0 0,1 0 0 0 0,-1 0 0 0 0,0 0 0 0 0,1 2 0 0 0,3 8 650 0 0,9 22 0 0 0,-11-29-105 0 0,3 4 46 0 0,0 0 0 0 0,1-1 0 0 0,-1 1 0 0 0,2-1 0 0 0,-1-1 0 0 0,1 1 0 0 0,1-1-1 0 0,0-1 1 0 0,0 1 0 0 0,0-1 0 0 0,1-1 0 0 0,0 1 0 0 0,16 8 0 0 0,10 2 896 0 0,1-2-1 0 0,56 18 1 0 0,-72-27-1178 0 0,117 38 2296 0 0,314 119 2595 0 0,-343-117-4241 0 0,146 41 1 0 0,114 10-421 0 0,7-18 89 0 0,85-14 1858 0 0,-278-41-2068 0 0,155 17 57 0 0,163-8-379 0 0,-179-35-109 0 0,-65 0 0 0 0,10 3 0 0 0,192 4 0 0 0,-155 4 0 0 0,313 13 0 0 0,-58 23 0 0 0,-472-37 0 0 0,-54-6 0 0 0,0 1 0 0 0,41 10 0 0 0,-27 0 0 0 0,89 20 0 0 0,-121-31-1550 0 0,0 0 0 0 0,18 0 0 0 0,-28-2 866 0 0,0 0 0 0 0,1 0 1 0 0,-1-1-1 0 0,0 0 0 0 0,1 1 1 0 0,-1-2-1 0 0,0 1 0 0 0,0 0 1 0 0,0-1-1 0 0,0 0 0 0 0,6-3 1 0 0,7-10-6503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4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289 138 4831 0 0,'-8'-16'-21'0'0,"-10"-25"4460"0"0,17 38-3428 0 0,-1 0 0 0 0,2-1 1 0 0,-1 1-1 0 0,0-1 0 0 0,1 1 1 0 0,-1 0-1 0 0,1-1 0 0 0,0 1 1 0 0,1-8 1723 0 0,1 8-2008 0 0,1 1-1 0 0,-1 1 1 0 0,0-1-1 0 0,1 0 1 0 0,3-2 0 0 0,3 0 45 0 0,0 1 1 0 0,0-1-1 0 0,0 1 1 0 0,0 1-1 0 0,0 0 1 0 0,18-2-1 0 0,58 2 744 0 0,-59 2-1151 0 0,3-1-342 0 0,-12 1-18 0 0,31 2 0 0 0,-47-2-5 0 0,0 0 0 0 0,0 0 0 0 0,1 1 0 0 0,-1-1 0 0 0,0 1 0 0 0,0-1 0 0 0,1 1 0 0 0,-1-1 0 0 0,0 1 0 0 0,0 0 0 0 0,0 0 0 0 0,1 0 0 0 0,-1 0 0 0 0,-1-1 0 0 0,1 0 0 0 0,-1 1 0 0 0,1-1 0 0 0,-1 0 0 0 0,0 1 0 0 0,1-1 0 0 0,-1 1 0 0 0,0-1 0 0 0,1 1 0 0 0,-1-1 0 0 0,0 1 0 0 0,1-1 0 0 0,-1 1 0 0 0,0-1 0 0 0,0 1 0 0 0,1-1 0 0 0,-1 1 0 0 0,0-1 0 0 0,0 1 0 0 0,0-1 0 0 0,0 1 0 0 0,0-1 0 0 0,0 1 0 0 0,0 0 0 0 0,0-1 0 0 0,0 1 0 0 0,0-1 0 0 0,0 1 0 0 0,0-1 0 0 0,-1 1 0 0 0,1 0 0 0 0,-1 1 0 0 0,1 3 0 0 0,-2 1 0 0 0,1 0 0 0 0,-1-1 0 0 0,0 1 0 0 0,0-1 0 0 0,0 0 0 0 0,-1 1 0 0 0,0-1 0 0 0,0 0 0 0 0,0-1 0 0 0,-7 8 0 0 0,-5 4 0 0 0,-29 25 0 0 0,25-24 0 0 0,14-13-586 0 0,0 0 0 0 0,0-1 1 0 0,0 1-1 0 0,-1-1 0 0 0,1 0 0 0 0,-1-1 1 0 0,0 1-1 0 0,-6 1 0 0 0,10-37-7829 0 0,7 32 8868 0 0,-2 1-448 0 0,0-1 1 0 0,0 0 0 0 0,-1 0 0 0 0,1 0 0 0 0,-1 0 0 0 0,1 0 0 0 0,4-3 0 0 0,5-3-115 0 0,-11 7 55 0 0,-2 2 86 0 0,0 0 0 0 0,0-1 0 0 0,0 1 0 0 0,0 0 0 0 0,0 0 0 0 0,0-1 0 0 0,-1 1 0 0 0,1-1 0 0 0,-1 1 0 0 0,1-1 0 0 0,-1 0 0 0 0,-2 3 0 0 0,1-2 14 0 0,-87 75 522 0 0,83-72-568 0 0,1-1 0 0 0,-1 0 1 0 0,0 0-1 0 0,-9 3 0 0 0,-20 13 78 0 0,17-5 50 0 0,-32 33 0 0 0,-3 2 475 0 0,16-20 2197 0 0,-68 42 2917 0 0,117-76-4682 0 0,15-9-149 0 0,51-34-500 0 0,-25 15-200 0 0,1 2 0 0 0,57-24 0 0 0,132-37-186 0 0,-239 89-67 0 0,-2 2 22 0 0,-1-1 0 0 0,1 1 1 0 0,0 0-1 0 0,0-1 0 0 0,0 1 1 0 0,0 0-1 0 0,-1 0 0 0 0,1-1 1 0 0,0 1-1 0 0,0 0 0 0 0,0 0 1 0 0,0 0-1 0 0,0 0 0 0 0,-1 0 1 0 0,1 0-1 0 0,1 1 0 0 0,-3 0-893 0 0,-4 6-49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7.9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5471 0 0,'0'10'195'0'0,"0"0"0"0"0,0 0 0 0 0,1-1 0 0 0,0 1 0 0 0,1 0 0 0 0,0-1 0 0 0,4 12 0 0 0,3 17 1935 0 0,-2 7 623 0 0,-2 1-1 0 0,-2 85 1 0 0,-19 92 2408 0 0,11-179-4366 0 0,4-32-516 0 0,-2 23 1269 0 0,-9 42 1 0 0,2-51-637 0 0,10-25-496 0 0,-1-1-414 0 0,1 0-1 0 0,-1 0 1 0 0,1 0-1 0 0,0 0 0 0 0,-1 0 1 0 0,1 0-1 0 0,-1-1 1 0 0,1 1-1 0 0,-1 0 1 0 0,1 0-1 0 0,-1 0 1 0 0,1 0-1 0 0,-1-1 1 0 0,1 1-1 0 0,0 0 1 0 0,-1-1-1 0 0,0 1 1 0 0,-1-4-295 0 0,-1 0 0 0 0,0 0-1 0 0,1 0 1 0 0,0 0 0 0 0,0 0 0 0 0,0-1 0 0 0,0 1 0 0 0,-1-9 0 0 0,-3-22-7984 0 0,6 15 853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8.2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5495 0 0,'0'0'584'0'0,"6"-6"-472"0"0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8.6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85 4055 0 0,'0'-1'17'0'0,"0"0"-1"0"0,0 1 0 0 0,0-1 1 0 0,0 1-1 0 0,0-1 0 0 0,0 0 1 0 0,0 1-1 0 0,0-1 0 0 0,0 1 1 0 0,0-1-1 0 0,0 1 0 0 0,0-1 1 0 0,0 0-1 0 0,1 1 0 0 0,-1-1 1 0 0,0 1-1 0 0,0-1 0 0 0,1 1 1 0 0,-1-1-1 0 0,0 1 0 0 0,1-1 1 0 0,-1 1-1 0 0,1-1 0 0 0,-1 1 1 0 0,2-2 26 0 0,0-2-51 0 0,0 0-1 0 0,0 0 0 0 0,1 0 0 0 0,4-4 0 0 0,-5 5 550 0 0,1 1 1 0 0,0-1-1 0 0,0 1 1 0 0,0 0-1 0 0,0 0 1 0 0,0 0-1 0 0,0 0 1 0 0,5-1-1 0 0,-3 1 395 0 0,1 0-1 0 0,0 0 0 0 0,-1 1 0 0 0,11-1 0 0 0,12 1-1330 0 0,-22 1 426 0 0,-2 0-1 0 0,-1 1 0 0 0,1-1 0 0 0,0 0 0 0 0,0-1-1 0 0,-1 1 1 0 0,1-1 0 0 0,0 1 0 0 0,0-1 0 0 0,-1 0 0 0 0,1-1-1 0 0,-1 1 1 0 0,1-1 0 0 0,3-2 0 0 0,-5 4-9 0 0,-1-1 0 0 0,0 1 1 0 0,0 0-1 0 0,1 0 0 0 0,-1-1 0 0 0,0 1 1 0 0,0 0-1 0 0,1 0 0 0 0,-1 0 0 0 0,0 0 1 0 0,1 0-1 0 0,-1 1 0 0 0,0-1 0 0 0,0 0 1 0 0,1 1-1 0 0,-1-1 0 0 0,0 0 0 0 0,0 1 1 0 0,2 1-1 0 0,5 0 266 0 0,-7-1-255 0 0,-1-1 0 0 0,1 1 0 0 0,0-1 1 0 0,0 0-1 0 0,-1 1 0 0 0,1-1 0 0 0,0 1 0 0 0,-1 0 0 0 0,1-1 0 0 0,-1 1 1 0 0,1 0-1 0 0,-1-1 0 0 0,1 1 0 0 0,-1 0 0 0 0,1-1 0 0 0,-1 1 0 0 0,1 0 1 0 0,-1 0-1 0 0,0 0 0 0 0,0-1 0 0 0,1 1 0 0 0,-1 0 0 0 0,0 0 0 0 0,0 0 1 0 0,0 0-1 0 0,0 1 0 0 0,-1 25 1038 0 0,0-22-785 0 0,-2 11 126 0 0,0 1 1 0 0,-2-1 0 0 0,1 0 0 0 0,-2 0-1 0 0,0-1 1 0 0,-1 0 0 0 0,-1 0 0 0 0,-15 22 0 0 0,-11 11 767 0 0,-43 46 0 0 0,60-74-877 0 0,-41 51 181 0 0,-15 17-285 0 0,21-33-6740 0 0,30-35-989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0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4 3711 0 0,'2'0'284'0'0,"3"-1"317"0"0,0 0 1 0 0,0 0-1 0 0,0 1 0 0 0,0 0 0 0 0,0 0 0 0 0,0 0 0 0 0,0 1 0 0 0,0-1 0 0 0,0 1 0 0 0,0 1 0 0 0,0-1 0 0 0,0 1 0 0 0,0-1 0 0 0,8 6 0 0 0,6 3 2724 0 0,-1 1 0 0 0,21 17 0 0 0,-18-13-2793 0 0,26 24 2484 0 0,-40-32-2786 0 0,1 0 0 0 0,0 0 0 0 0,0-1 0 0 0,1 0 1 0 0,0 0-1 0 0,0-1 0 0 0,13 5 0 0 0,-4-4-1416 0 0,-7-4-6016 0 0</inkml:trace>
  <inkml:trace contextRef="#ctx0" brushRef="#br0" timeOffset="1">14 292 5383 0 0,'-5'-9'416'0'0,"0"4"359"0"0,3 5 43 0 0,1 8 605 0 0,2-7-230 0 0,-1 0-892 0 0,0-1 1 0 0,1 0-1 0 0,-1 1 0 0 0,1-1 0 0 0,-1 0 0 0 0,1 0 0 0 0,-1 0 0 0 0,0 1 1 0 0,1-1-1 0 0,-1 0 0 0 0,1 0 0 0 0,-1 0 0 0 0,1 0 0 0 0,-1 0 1 0 0,1 0-1 0 0,20 0 3630 0 0,-14 0-2279 0 0,96-1 3520 0 0,-59 1-3800 0 0,-23-1-2680 0 0,0 1-6344 0 0,-11 0-95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0 7831 0 0,'-3'7'696'0'0,"0"2"-560"0"0,-1 2-136 0 0,2-1 0 0 0,0 1 704 0 0,-1 0 120 0 0,0 3 16 0 0,0-2 8 0 0,1 1-584 0 0,2 2-112 0 0,0 0-24 0 0,0-1-3424 0 0,-3-2-688 0 0</inkml:trace>
  <inkml:trace contextRef="#ctx0" brushRef="#br0" timeOffset="1">16 253 2303 0 0,'0'0'151'0'0,"-1"0"1"0"0,0 0-1 0 0,1 1 0 0 0,-1-1 0 0 0,1 0 0 0 0,-1 0 0 0 0,-11-6 10161 0 0,21 2-8324 0 0,41-10 4201 0 0,65-41-1656 0 0,-76 35-3371 0 0,-31 15-869 0 0,1 1 0 0 0,-1 0 0 0 0,1 0 0 0 0,0 0 0 0 0,10-2 0 0 0,-3 3 296 0 0,0 0 0 0 0,26-1 0 0 0,-37 4-685 0 0,1 1 1 0 0,0-1-1 0 0,-1 1 1 0 0,1 0-1 0 0,-1 0 1 0 0,1 0 0 0 0,-1 1-1 0 0,1 0 1 0 0,-1 0-1 0 0,0 0 1 0 0,6 4-1 0 0,3 3-7161 0 0,0-1-2483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7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 6271 0 0,'1'-2'12442'0'0,"7"-6"-10350"0"0,15 3 590 0 0,-20 5-2454 0 0,-1-1 0 0 0,1 0 0 0 0,-1 1 0 0 0,1 0 0 0 0,-1-1 0 0 0,5 1 1 0 0,9-1 286 0 0,2-2-365 0 0,18-5-527 0 0,-27 5-526 0 0,3 0-5407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256 1 7511 0 0,'-17'37'2422'0'0,"-3"-1"-1"0"0,-32 46 0 0 0,17-26 535 0 0,22-35-2004 0 0,-6 10-222 0 0,-1-1-1 0 0,-1-1 0 0 0,-30 33 1 0 0,44-56-5942 0 0</inkml:trace>
  <inkml:trace contextRef="#ctx0" brushRef="#br0" timeOffset="1">289 198 3423 0 0,'0'11'1811'0'0,"0"0"0"0"0,-1 0 0 0 0,0 0 0 0 0,-1 0 0 0 0,0 0 0 0 0,-1 0 0 0 0,-6 16 0 0 0,3-11 330 0 0,-6 33-1 0 0,12-48-2125 0 0,0 1 0 0 0,1 0-1 0 0,-1 0 1 0 0,0-1-1 0 0,0 1 1 0 0,1 0-1 0 0,-1-1 1 0 0,1 1 0 0 0,-1 0-1 0 0,1-1 1 0 0,0 1-1 0 0,0 0 1 0 0,0-1-1 0 0,0 1 1 0 0,0-1-1 0 0,0 0 1 0 0,0 1 0 0 0,0-1-1 0 0,0 0 1 0 0,1 0-1 0 0,-1 0 1 0 0,0 0-1 0 0,1 0 1 0 0,1 1-1 0 0,-2-1-478 0 0,0-1-1 0 0,0 1 0 0 0,0-1 0 0 0,1 1 0 0 0,-1-1 0 0 0,0 0 0 0 0,0 1 0 0 0,0-1 0 0 0,0 0 0 0 0,0 0 0 0 0,1 0 0 0 0,-1 0 0 0 0,1 0 0 0 0,6-2-6439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4831 0 0,'0'0'375'0'0,"4"3"-208"0"0,-1-1 2427 0 0,35 25 8969 0 0,14 11-4641 0 0,-47-34-6454 0 0,0 0-1 0 0,1-1 1 0 0,-1 0-1 0 0,1 0 1 0 0,0-1-1 0 0,0 1 0 0 0,0-1 1 0 0,0-1-1 0 0,0 1 1 0 0,0-1-1 0 0,11 1 0 0 0,-8-1-635 0 0,1-1 0 0 0,-1 0-1 0 0,1-1 1 0 0,9-2-1 0 0,-8 1-7382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8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 2959 0 0,'0'0'1958'0'0,"-8"10"3887"0"0,-17 31 2374 0 0,4 2-5729 0 0,-11 19-2566 0 0,25-50-5054 0 0,-1-3-1856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1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682 1 4607 0 0,'0'0'354'0'0,"-8"1"620"0"0,6 0-511 0 0,-1 0 0 0 0,0 0 0 0 0,1 0-1 0 0,-1 0 1 0 0,1 0 0 0 0,-1 1 0 0 0,1-1-1 0 0,-1 1 1 0 0,1 0 0 0 0,-4 3 0 0 0,-19 24 5316 0 0,24-28-5563 0 0,-63 85 4586 0 0,20-19-3492 0 0,15-22-153 0 0,-47 56 0 0 0,-178 159 1757 0 0,202-211-2684 0 0,50-46-211 0 0,-6 5-88 0 0,0 0 0 0 0,-1 0 0 0 0,0-1-1 0 0,-1 0 1 0 0,1 0 0 0 0,-14 6 0 0 0,22-13-25 0 0,1 1 0 0 0,0-1 0 0 0,-1 0 0 0 0,1 1 1 0 0,-1-1-1 0 0,1 0 0 0 0,-1 0 0 0 0,1 0 0 0 0,-1 1 0 0 0,1-1 0 0 0,-1 0 1 0 0,1 0-1 0 0,-1 0 0 0 0,1 0 0 0 0,-1 0 0 0 0,1 0 0 0 0,-1 0 1 0 0,1 0-1 0 0,-1 0 0 0 0,1 0 0 0 0,-1 0 0 0 0,1-1 0 0 0,-1 1 1 0 0,1 0-1 0 0,0 0 0 0 0,-1 0 0 0 0,1-1 0 0 0,-1 1 0 0 0,1 0 0 0 0,-1 0 1 0 0,1-1-1 0 0,0 1 0 0 0,-1 0 0 0 0,1-1 0 0 0,0 1 0 0 0,-1-1 1 0 0,1 1-1 0 0,0 0 0 0 0,-1-1 0 0 0,1 0 0 0 0,-1 0-588 0 0,1-1-1 0 0,0 0 0 0 0,0 1 1 0 0,0-1-1 0 0,0 0 1 0 0,0 0-1 0 0,0 1 1 0 0,0-1-1 0 0,1 0 0 0 0,-1 1 1 0 0,1-3-1 0 0,4-11-6293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194 126 12263 0 0,'-7'12'729'0'0,"7"-10"-46"0"0,-1-1 1 0 0,0 0 0 0 0,1 1 0 0 0,0-1-1 0 0,-1 0 1 0 0,1 1 0 0 0,0-1 0 0 0,0 0-1 0 0,0 3 1 0 0,0-3-494 0 0,0-1 1 0 0,0 0-1 0 0,0 1 0 0 0,0-1 1 0 0,0 0-1 0 0,0 0 0 0 0,0 1 1 0 0,0-1-1 0 0,0 0 0 0 0,1 0 0 0 0,0 2 1142 0 0,-1-2-1141 0 0,0 0-1 0 0,1 0 0 0 0,-1 1 1 0 0,0-1-1 0 0,0 0 0 0 0,1 0 1 0 0,-1 0-1 0 0,0 0 0 0 0,0 0 0 0 0,1 0 1 0 0,-1 0-1 0 0,0 0 0 0 0,1 1 1 0 0,0-2-35 0 0,1 1 0 0 0,-1 0 0 0 0,1 0 0 0 0,-1 0 0 0 0,1-1 1 0 0,-1 1-1 0 0,0-1 0 0 0,1 1 0 0 0,-1-1 0 0 0,2 0 0 0 0,21-13 1186 0 0,-1-1-1 0 0,41-34 0 0 0,15-11-731 0 0,-53 45-385 0 0,-26 15-221 0 0,0 0-1 0 0,1-1 1 0 0,-1 1-1 0 0,0 0 1 0 0,1 0-1 0 0,-1 0 1 0 0,0-1 0 0 0,1 1-1 0 0,-1 0 1 0 0,0 0-1 0 0,1 0 1 0 0,-1 0-1 0 0,1 0 1 0 0,-1 0 0 0 0,0 0-1 0 0,1 0 1 0 0,-1 0-1 0 0,1 0 1 0 0,-1 0-1 0 0,0 0 1 0 0,1 0 0 0 0,-1 0-1 0 0,1 0 1 0 0,-1 0-1 0 0,0 1 1 0 0,1-1-1 0 0,-1 0 1 0 0,0 0 0 0 0,1 0-1 0 0,-1 0 1 0 0,0 1-1 0 0,1-1 1 0 0,0 5-10 0 0,0-2 10 0 0,-1 0 1 0 0,0 0-1 0 0,0 0 1 0 0,0 1-1 0 0,0-1 1 0 0,0 0-1 0 0,-1 0 1 0 0,1 0-1 0 0,-1 0 0 0 0,0 0 1 0 0,0 0-1 0 0,0-1 1 0 0,0 1-1 0 0,-1 0 1 0 0,1 0-1 0 0,-1-1 1 0 0,-2 5-1 0 0,-5 5 23 0 0,0-1-1 0 0,-13 13 1 0 0,-112 101-27 0 0,-22-19 0 0 0,87-63 0 0 0,65-41 0 0 0,-13 12 0 0 0,17-14 0 0 0,0 0 0 0 0,0 0 0 0 0,0 0 0 0 0,-1 1 0 0 0,1-1 0 0 0,0 0 0 0 0,0 0 0 0 0,0 0 0 0 0,0 1 0 0 0,0-1 0 0 0,0 0 0 0 0,0 0 0 0 0,0 1 0 0 0,-1-1 0 0 0,1 0 0 0 0,0 0 0 0 0,0 1 0 0 0,0-1 0 0 0,0 0 0 0 0,0 0 0 0 0,0 1 0 0 0,0-1 0 0 0,0 0 0 0 0,0 0 0 0 0,1 1 0 0 0,-1-1 0 0 0,1 1 0 0 0,-1 0 0 0 0,1-1 0 0 0,0 1 0 0 0,0-1 0 0 0,0 1 0 0 0,0-1 0 0 0,0 1 0 0 0,0-1 0 0 0,0 1 0 0 0,0-1 0 0 0,0 0 0 0 0,1 0 0 0 0,-1 1 0 0 0,0-1 0 0 0,0 0 0 0 0,0 0 0 0 0,1 0 0 0 0,24-1 0 0 0,-24 0 0 0 0,79-9 0 0 0,125-33 0 0 0,-55 8 0 0 0,-129 31 0 0 0,55-13 0 0 0,-68 15 0 0 0,-1-1 0 0 0,0 0 0 0 0,1-1 0 0 0,-1 0 0 0 0,-1 0 0 0 0,12-8 0 0 0,-7-2 0 0 0,-12 14 9 0 0,0 0 0 0 0,0-1 0 0 0,0 1 0 0 0,0 0 0 0 0,0-1 0 0 0,0 1 0 0 0,0 0 0 0 0,0 0 1 0 0,0-1-1 0 0,0 1 0 0 0,0 0 0 0 0,0 0 0 0 0,0-1 0 0 0,0 1 0 0 0,0 0 0 0 0,0 0 0 0 0,0-1 0 0 0,0 1 0 0 0,0 0 0 0 0,-1 0 0 0 0,1-1 0 0 0,0 1 0 0 0,0 0 0 0 0,0 0 1 0 0,0 0-1 0 0,-1-1 0 0 0,1 1 0 0 0,0 0 0 0 0,0 0 0 0 0,0 0 0 0 0,-1 0 0 0 0,1-1 0 0 0,0 1 0 0 0,0 0 0 0 0,-1 0 0 0 0,1 0 0 0 0,0 0 0 0 0,0 0 0 0 0,-1 0 1 0 0,-8-3-1524 0 0,-5 3-6363 0 0,-5 1-2319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5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1 423 11775 0 0,'0'0'1256'0'0,"5"11"-1256"0"0,0 1 968 0 0,-4 1 152 0 0,0 2 32 0 0,-1-2 8 0 0,-1-4-576 0 0,-2 0-112 0 0,2 0-24 0 0,-1-2-8 0 0,2-1-568 0 0</inkml:trace>
  <inkml:trace contextRef="#ctx0" brushRef="#br0" timeOffset="1">163 4 5671 0 0,'1'0'436'0'0,"-1"-1"-344"0"0,1 1-1 0 0,0-1 1 0 0,0 1-1 0 0,0 0 1 0 0,-1-1-1 0 0,1 1 1 0 0,0 0-1 0 0,0 0 1 0 0,0-1-1 0 0,0 1 1 0 0,0 0-1 0 0,-1 0 1 0 0,1 0-1 0 0,0 0 1 0 0,0 0-1 0 0,0 0 1 0 0,0 0-1 0 0,0 1 0 0 0,-1-1 1 0 0,1 0-1 0 0,0 0 1 0 0,0 1-1 0 0,0-1 1 0 0,-1 0-1 0 0,1 1 1 0 0,0-1-1 0 0,0 1 1 0 0,-1-1-1 0 0,1 1 1 0 0,0 0-1 0 0,0 0 1 0 0,1 0 506 0 0,1 1-85 0 0,-1-1 1 0 0,1 0 0 0 0,-1 1 0 0 0,1 0-1 0 0,-1-1 1 0 0,0 1 0 0 0,0 0-1 0 0,0 0 1 0 0,0 1 0 0 0,0-1 0 0 0,0 0-1 0 0,0 1 1 0 0,-1-1 0 0 0,1 1-1 0 0,-1-1 1 0 0,0 1 0 0 0,0 0 0 0 0,0-1-1 0 0,0 1 1 0 0,0 0 0 0 0,-1 0-1 0 0,1 0 1 0 0,0 4 0 0 0,2 31 848 0 0,-4 72 1 0 0,1-98-2966 0 0,2-1-3628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 11575 0 0,'4'3'1198'0'0,"28"-14"1259"0"0,-17 8-630 0 0,-12 2-1556 0 0,0 1 1 0 0,0-1 0 0 0,0 1-1 0 0,0-1 1 0 0,1 1 0 0 0,-1 0 0 0 0,0 0-1 0 0,0 0 1 0 0,4 2 0 0 0,-2-1-129 0 0,0-1 0 0 0,0 1 1 0 0,0 0-1 0 0,0-1 0 0 0,0 0 0 0 0,0 0 1 0 0,0-1-1 0 0,7-1 0 0 0,2-1 161 0 0,23-9 0 0 0,-16 9-2 0 0,-7 2-33 0 0,-13 0-143 0 0,2 7 105 0 0,-2-6-198 0 0,-1 1 0 0 0,0-1 0 0 0,1 0 0 0 0,-1 1 0 0 0,0-1 0 0 0,1 0 0 0 0,-1 1 0 0 0,0-1 0 0 0,0 0 0 0 0,1 1 0 0 0,-1-1 0 0 0,0 1 0 0 0,0-1 0 0 0,0 1 0 0 0,0-1 0 0 0,1 0 0 0 0,-1 1 0 0 0,0-1-1 0 0,0 1 1 0 0,0-1 0 0 0,0 1 0 0 0,0-1 0 0 0,0 1 0 0 0,0-1 0 0 0,0 1 0 0 0,-7 19 394 0 0,0 0 0 0 0,-15 28-1 0 0,6-14-163 0 0,7-15-263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2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69 4951 0 0,'0'0'1363'0'0,"10"-8"2160"0"0,23-3 5734 0 0,14-12-5358 0 0,7-3 386 0 0,-50 33-4943 0 0,-1 3-200 0 0,-1 0-49 0 0</inkml:trace>
  <inkml:trace contextRef="#ctx0" brushRef="#br0" timeOffset="1">45 203 8927 0 0,'0'-1'344'0'0,"0"1"-1"0"0,0-1 0 0 0,-1 0 0 0 0,1 1 0 0 0,0-1 1 0 0,0 0-1 0 0,0 1 0 0 0,0-1 0 0 0,0 0 0 0 0,1 0 1 0 0,-1 1-1 0 0,0-1 0 0 0,0 0 0 0 0,0 1 1 0 0,1-1-1 0 0,-1 0 0 0 0,0 1 0 0 0,1-1 0 0 0,-1 0 1 0 0,13-12 1989 0 0,19-4-1941 0 0,-32 16-318 0 0,54-21-2020 0 0,-43 18-2177 0 0,-4-4-1272 0 0</inkml:trace>
  <inkml:trace contextRef="#ctx0" brushRef="#br0" timeOffset="2">13 278 6415 0 0,'-13'0'6270'0'0,"36"-10"-3813"0"0,5 2-2114 0 0,12-4-906 0 0,47-8-1 0 0,-68 19-5195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2.6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466 45 2303 0 0,'-69'40'5234'0'0,"-78"31"-1"0"0,-34 19 3955 0 0,114-56-5279 0 0,65-33-3233 0 0,5 0-465 0 0,0 0 0 0 0,0 0 0 0 0,0 0 0 0 0,0-1 0 0 0,0 1 0 0 0,0-1 0 0 0,0 0 0 0 0,1 0 0 0 0,-1 0 0 0 0,0 0 0 0 0,4-1 0 0 0,37-9-223 0 0,-25 5 256 0 0,38-11 156 0 0,56-24 0 0 0,-14 4-84 0 0,-51 20-132 0 0,0-1 0 0 0,64-35 0 0 0,-4-5-1341 0 0,-93 50 270 0 0,18-10-1467 0 0,-12 6-7202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0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257 1 8951 0 0,'27'298'12871'0'0,"-21"-164"-10759"0"0,-6-134-2135 0 0,0 1 1 0 0,-1-1 0 0 0,1 0-1 0 0,0 1 1 0 0,0-1 0 0 0,-1 0-1 0 0,1 0 1 0 0,0 1-1 0 0,-1-1 1 0 0,1 0 0 0 0,0 0-1 0 0,-1 1 1 0 0,1-1 0 0 0,0 0-1 0 0,-1 0 1 0 0,1 0-1 0 0,0 0 1 0 0,-1 1 0 0 0,1-1-1 0 0,-1 0 1 0 0,1 0 0 0 0,0 0-1 0 0,-1 0 1 0 0,1 0-1 0 0,-1 0 1 0 0,-11 0-275 0 0,-7-2 135 0 0,0-2 1 0 0,0 0-1 0 0,-29-11 0 0 0,0 0 330 0 0,-45-12 687 0 0,92 26-782 0 0,0 0 0 0 0,-1 1 0 0 0,1-1 1 0 0,0 0-1 0 0,-1 0 0 0 0,1 1 0 0 0,0-1 0 0 0,0 0 0 0 0,0 0 0 0 0,-1 0 0 0 0,1-1 0 0 0,1 1 1 0 0,-1 0-1 0 0,0 0 0 0 0,0 0 0 0 0,0-1 0 0 0,1 1 0 0 0,-1-1 0 0 0,0 1 0 0 0,0-3 0 0 0,1 3-13 0 0,0 1-1 0 0,0-1 1 0 0,-1 0-1 0 0,1 0 1 0 0,0 0-1 0 0,0 0 1 0 0,0 0-1 0 0,1 0 0 0 0,-1 0 1 0 0,0 0-1 0 0,0 0 1 0 0,0 1-1 0 0,1-1 1 0 0,-1 0-1 0 0,0 0 1 0 0,1 0-1 0 0,-1 0 1 0 0,1 1-1 0 0,-1-1 0 0 0,1 0 1 0 0,-1 0-1 0 0,1 1 1 0 0,-1-1-1 0 0,1 0 1 0 0,0 1-1 0 0,-1-1 1 0 0,1 1-1 0 0,0-1 0 0 0,0 1 1 0 0,0-1-1 0 0,-1 1 1 0 0,1-1-1 0 0,0 1 1 0 0,1-1-1 0 0,23-9 682 0 0,45-27 0 0 0,-25 13-8797 0 0,-26 14-738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3567 0 0,'7'14'320'0'0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0 2159 0 0,'0'0'1080'0'0,"9"16"3438"0"0,-8-6-3868 0 0,1 0 0 0 0,-2 0 0 0 0,0-1 0 0 0,0 1 0 0 0,0 0 0 0 0,-1 0 0 0 0,-1-1 0 0 0,0 1 0 0 0,0-1 0 0 0,-1 1 0 0 0,0-1 0 0 0,0 0 0 0 0,-1 0 0 0 0,-8 14 0 0 0,-2-1 1217 0 0,0-1 0 0 0,-2 0 0 0 0,0 0 0 0 0,-27 25 1069 0 0,52-61-2616 0 0,-2 7-1208 0 0,0 0 1 0 0,0 1-1 0 0,1 0 1 0 0,-1 0-1 0 0,2 1 0 0 0,-1 0 1 0 0,15-7-1 0 0,-11 6-948 0 0,-1-1 0 0 0,0 0 0 0 0,15-13 0 0 0,-19 13-4143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4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4031 0 0,'0'0'306'0'0,"1"2"-200"0"0,6 13 2656 0 0,-1 2 0 0 0,7 31-1 0 0,-10-33-622 0 0,1 0-1 0 0,1-1 1 0 0,0 0-1 0 0,11 23 0 0 0,-15-36-1448 0 0,-1 0-623 0 0,1 0 0 0 0,-1-1 0 0 0,0 1 0 0 0,1-1 0 0 0,-1 1 0 0 0,1-1 0 0 0,-1 1 0 0 0,0-1 0 0 0,1 1 0 0 0,-1-1 0 0 0,1 0 0 0 0,0 1 0 0 0,-1-1 0 0 0,1 0 0 0 0,-1 1 0 0 0,1-1 0 0 0,-1 0 0 0 0,1 0 0 0 0,0 1 1 0 0,-1-1-1 0 0,1 0 0 0 0,-1 0 0 0 0,1 0 0 0 0,0 0 0 0 0,-1 0 0 0 0,1 0 0 0 0,0 0 0 0 0,-1 0 0 0 0,1 0 0 0 0,0 0 0 0 0,-1 0 0 0 0,1 0 0 0 0,-1-1 0 0 0,2 1 0 0 0,0-1 31 0 0,1 1-1 0 0,-1-1 1 0 0,1 0-1 0 0,-1 0 1 0 0,1 0-1 0 0,-1 0 1 0 0,3-2-1 0 0,2-4-384 0 0,0 1 1 0 0,-1-2-1 0 0,0 1 0 0 0,0-1 0 0 0,6-9 0 0 0,6-9-3509 0 0,-11 16 1956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4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235 0 6391 0 0,'0'2'8232'0'0,"3"30"-4731"0"0,-1 38 0 0 0,-9 34-963 0 0,-2-43-1525 0 0,-24 83 1 0 0,18-96-423 0 0,-2 0 1 0 0,-3-1-1 0 0,-34 60 1 0 0,-5-7-2074 0 0,47-79-1487 0 0,5-10-2286 0 0,1-2-2868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5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5815 0 0,'7'19'512'0'0,"-1"-1"-408"0"0,-1-1 616 0 0,1 0 120 0 0,-2-1 24 0 0,0-1 8 0 0,0-1-160 0 0,0 0-32 0 0,1-1-8 0 0,-1 2 0 0 0,0-4-480 0 0,-1-3 56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0 213 17591 0 0,'3'-1'426'0'0,"0"-1"0"0"0,0 1 0 0 0,0-1-1 0 0,0 1 1 0 0,5-5 0 0 0,25-20 2359 0 0,72-42-1 0 0,44-9 1448 0 0,-139 72-4227 0 0,1 1 0 0 0,-1 0 0 0 0,1 0-1 0 0,0 1 1 0 0,0 1 0 0 0,0 0 0 0 0,13-1 0 0 0,-13 2-576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5.9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5039 0 0,'11'-7'448'0'0,"2"0"-360"0"0,-1 0 872 0 0,2 0 168 0 0,0 0 40 0 0,1 0 8 0 0,0 0-56 0 0,2 0-16 0 0,-2-1 0 0 0,-1 2 0 0 0,1-1-112 0 0,-2 3-32 0 0,-4 1 0 0 0,-2 2 992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6.3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184 1 6191 0 0,'2'1'445'0'0,"0"0"0"0"0,0 0 0 0 0,0 1 0 0 0,0-1 0 0 0,0 1-1 0 0,0-1 1 0 0,0 1 0 0 0,-1 0 0 0 0,1 0 0 0 0,2 4 0 0 0,-4-5-125 0 0,1 0 1 0 0,-1 1 0 0 0,1-1 0 0 0,-1 1-1 0 0,1-1 1 0 0,-1 0 0 0 0,0 1 0 0 0,0-1-1 0 0,0 1 1 0 0,0-1 0 0 0,0 1 0 0 0,0-1-1 0 0,0 0 1 0 0,-1 1 0 0 0,1-1 0 0 0,0 1 0 0 0,-1-1-1 0 0,1 0 1 0 0,-1 1 0 0 0,0 0 0 0 0,-5 10 1061 0 0,0-1 0 0 0,-11 14 1 0 0,-36 38 585 0 0,19-24-1545 0 0,-33 28-2356 0 0,56-55-3584 0 0,0-3-1761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6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482 8 3423 0 0,'0'0'304'0'0,"7"-3"-240"0"0,2 0-64 0 0,-2 3 0 0 0,2-1 992 0 0,-2 2 4288 0 0</inkml:trace>
  <inkml:trace contextRef="#ctx0" brushRef="#br0" timeOffset="1">49 457 4863 0 0,'-49'38'12206'0'0,"59"-41"-10010"0"0,14-5-1784 0 0,363-188 4889 0 0,-330 166-4956 0 0,-1 1-328 0 0,31-16 547 0 0,-73 36-4720 0 0,24-19-1 0 0,-29 19-3419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0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0 5327 0 0,'-5'14'824'0'0,"-1"0"0"0"0,2 0 0 0 0,0 0 0 0 0,1 0 0 0 0,0 1 0 0 0,1 0 0 0 0,0 27 0 0 0,-1-4 3428 0 0,-6 62 184 0 0,-23 303 4073 0 0,32-396-8461 0 0,-1 14 358 0 0,1 24 0 0 0,0-40-642 0 0,1 0 0 0 0,0 1 1 0 0,0-1-1 0 0,0 0 0 0 0,0 0 1 0 0,1 0-1 0 0,0 0 0 0 0,0 0 1 0 0,5 9-1 0 0,6-3-6546 0 0,3-4-2184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99 7111 0 0,'0'0'548'0'0,"7"-4"88"0"0,7-6 4504 0 0,26-12-1 0 0,3-2-933 0 0,-31 17-3904 0 0,0 0 0 0 0,1 1 0 0 0,-1 1 0 0 0,1 0 0 0 0,13-3 0 0 0,-25 8-846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7 2615 0 0,'-3'24'879'0'0,"3"-18"664"0"0,0 0 0 0 0,0 0 1 0 0,1 0-1 0 0,1 10 0 0 0,-2-15-1176 0 0,0 1 1 0 0,1-1-1 0 0,-1 1 1 0 0,1-1-1 0 0,-1 1 1 0 0,1-1-1 0 0,0 0 1 0 0,-1 1-1 0 0,1-1 1 0 0,0 0-1 0 0,0 0 1 0 0,0 0-1 0 0,0 0 1 0 0,0 1-1 0 0,0-1 1 0 0,0-1-1 0 0,1 1 1 0 0,-1 0-1 0 0,0 0 1 0 0,2 1-1 0 0,-1-2-299 0 0,0 1 0 0 0,0-1 0 0 0,0 1 0 0 0,0-1 0 0 0,0 0 0 0 0,-1 0 0 0 0,1 0-1 0 0,0 0 1 0 0,0 0 0 0 0,0-1 0 0 0,0 1 0 0 0,3-1 0 0 0,8-4 229 0 0,0 0 0 0 0,0 0 1 0 0,17-11-1 0 0,19-8-378 0 0,-33 18 13 0 0,-2-1-153 0 0,1 1 1 0 0,1 1-1 0 0,-1 0 0 0 0,1 1 0 0 0,0 1 0 0 0,29-3 1 0 0,-44 6 220 0 0,0 0 0 0 0,0 0 0 0 0,-1 0 0 0 0,1 0 0 0 0,0 0 0 0 0,0 0 0 0 0,-1 1 0 0 0,1-1 0 0 0,0 0 0 0 0,0 0 0 0 0,-1 0 0 0 0,1 1 0 0 0,0-1 0 0 0,-1 0 0 0 0,1 1 0 0 0,0-1 1 0 0,-1 1-1 0 0,1-1 0 0 0,-1 1 0 0 0,1-1 0 0 0,-1 1 0 0 0,1-1 0 0 0,-1 1 0 0 0,1-1 0 0 0,-1 1 0 0 0,1 0 0 0 0,-1-1 0 0 0,0 1 0 0 0,1 0 0 0 0,-1-1 0 0 0,0 1 0 0 0,1 0 0 0 0,-1 0 1 0 0,0-1-1 0 0,0 1 0 0 0,0 0 0 0 0,0 0 0 0 0,0-1 0 0 0,0 1 0 0 0,0 0 0 0 0,0 0 0 0 0,0-1 0 0 0,0 1 0 0 0,0 0 0 0 0,0 0 0 0 0,-1-1 0 0 0,1 1 0 0 0,-1 1 0 0 0,0 3 124 0 0,-1 1-1 0 0,0-1 1 0 0,-1 0-1 0 0,1 0 1 0 0,-5 6 0 0 0,-6 10 401 0 0,-2-1 0 0 0,-31 33 0 0 0,35-42-476 0 0,-1 0 0 0 0,1-2 0 0 0,-2 1 0 0 0,1-1 0 0 0,-26 13 0 0 0,27-18-272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1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0 3599 0 0,'-27'82'5764'0'0,"4"1"-1"0"0,-21 152 1 0 0,38-188-3969 0 0,-4 42 1099 0 0,9-78-2479 0 0,1-1-1 0 0,1 1 0 0 0,0 0 0 0 0,0-1 0 0 0,1 1 0 0 0,4 12 0 0 0,-6-21-364 0 0,0-1 1 0 0,1 0 0 0 0,-1 1 0 0 0,1-1-1 0 0,0 0 1 0 0,-1 1 0 0 0,1-1-1 0 0,0 0 1 0 0,0 0 0 0 0,-1 0 0 0 0,1 1-1 0 0,0-1 1 0 0,0 0 0 0 0,0 0-1 0 0,1 0 1 0 0,-1-1 0 0 0,0 1 0 0 0,0 0-1 0 0,0 0 1 0 0,1-1 0 0 0,-1 1-1 0 0,0 0 1 0 0,1-1 0 0 0,1 1-1 0 0,0-1-37 0 0,-1 0-1 0 0,0 0 0 0 0,0 0 0 0 0,0-1 0 0 0,0 1 0 0 0,0-1 0 0 0,0 1 0 0 0,0-1 0 0 0,0 0 0 0 0,0 1 0 0 0,0-1 1 0 0,0 0-1 0 0,0 0 0 0 0,-1-1 0 0 0,1 1 0 0 0,2-2 0 0 0,3-4-279 0 0,1 0 1 0 0,-1 0-1 0 0,-1-1 0 0 0,0 0 1 0 0,0 0-1 0 0,6-11 0 0 0,7-19-2977 0 0,-4 0-3501 0 0,-4 5-1079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36 2383 0 0,'2'-10'9870'0'0,"1"8"-9485"0"0,0-1 1 0 0,-1 1 0 0 0,1 0 0 0 0,0 0 0 0 0,0 0-1 0 0,1 0 1 0 0,-1 0 0 0 0,0 1 0 0 0,1-1-1 0 0,-1 1 1 0 0,0 0 0 0 0,1 0 0 0 0,0 0-1 0 0,6 0 1 0 0,11 1 1004 0 0,-20 0-910 0 0,18 13 2106 0 0,-16-10-2465 0 0,-1 0 1 0 0,0 0-1 0 0,0 1 0 0 0,0-1 1 0 0,0 1-1 0 0,0 0 0 0 0,0-1 1 0 0,-1 1-1 0 0,0 0 0 0 0,0 0 0 0 0,0 0 1 0 0,0 0-1 0 0,-1 0 0 0 0,0 0 1 0 0,0 0-1 0 0,0 0 0 0 0,0 0 0 0 0,0 0 1 0 0,-2 5-1 0 0,-1 8 9 0 0,-1 0-1 0 0,0 0 1 0 0,-9 17-1 0 0,-82 208 1172 0 0,91-233-1269 0 0,-1 2 17 0 0,0 1-1 0 0,1-1 1 0 0,1 1-1 0 0,-3 17 1 0 0,6-29-67 0 0,-1 0 0 0 0,1 0 0 0 0,0 0 0 0 0,0 1 0 0 0,0-1 0 0 0,0 0 0 0 0,0 0-1 0 0,0 0 1 0 0,0 1 0 0 0,0-1 0 0 0,0 0 0 0 0,0 0 0 0 0,0 0 0 0 0,0 0 0 0 0,0 1 0 0 0,0-1 0 0 0,0 0 0 0 0,0 0-1 0 0,0 0 1 0 0,0 1 0 0 0,0-1 0 0 0,0 0 0 0 0,0 0 0 0 0,0 0 0 0 0,0 0 0 0 0,0 1 0 0 0,0-1 0 0 0,0 0 0 0 0,1 0 0 0 0,-1 0-1 0 0,0 0 1 0 0,0 1 0 0 0,0-1 0 0 0,0 0 0 0 0,0 0 0 0 0,0 0 0 0 0,1 0 0 0 0,-1 0 0 0 0,0 0 0 0 0,0 0 0 0 0,0 1 0 0 0,0-1-1 0 0,1 0 1 0 0,-1 0 0 0 0,0 0 0 0 0,0 0 0 0 0,0 0 0 0 0,1 0 0 0 0,-1 0 0 0 0,10-8-2098 0 0,6-17-2174 0 0,22-76-9541 0 0,-16 32 10387 0 0,-7 39 4457 0 0,-3 7 2494 0 0,-10 21-3011 0 0,-1 0 0 0 0,1 0 0 0 0,-1 0 1 0 0,1 1-1 0 0,0-1 0 0 0,0 0 0 0 0,0 1 0 0 0,0 0 0 0 0,0-1 0 0 0,0 1 1 0 0,0 0-1 0 0,0 0 0 0 0,0 0 0 0 0,1 0 0 0 0,2 0 0 0 0,6-4 1022 0 0,-2 1-557 0 0,0 1-1 0 0,0-1 1 0 0,15-2 0 0 0,-20 5-516 0 0,1 0 1 0 0,-1 0-1 0 0,1 1 1 0 0,-1-1-1 0 0,1 1 0 0 0,-1 1 1 0 0,1-1-1 0 0,-1 0 1 0 0,8 3-1 0 0,-9-2-282 0 0,-1 1 0 0 0,1-1 0 0 0,0 1-1 0 0,0 0 1 0 0,-1 0 0 0 0,0 0 0 0 0,1 0 0 0 0,-1 0-1 0 0,0 0 1 0 0,0 1 0 0 0,0-1 0 0 0,0 1 0 0 0,0 0 0 0 0,-1-1-1 0 0,1 1 1 0 0,-1 0 0 0 0,0 0 0 0 0,2 5 0 0 0,2 6 396 0 0,-1 1 0 0 0,3 23 0 0 0,-6-28-242 0 0,2 6-189 0 0,-1 0 0 0 0,-1-1-1 0 0,0 1 1 0 0,-1 0 0 0 0,-1 0 0 0 0,-4 21 0 0 0,3-26-801 0 0,0-1 0 0 0,-1 1 0 0 0,-7 14 0 0 0,7-18-602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257 0 7687 0 0,'-3'13'1311'0'0,"-1"-1"0"0"0,0 1 0 0 0,0-1 0 0 0,-11 17 0 0 0,-29 44 4654 0 0,27-46-5174 0 0,4-7-137 0 0,-2 0 1 0 0,0-2-1 0 0,-31 31 0 0 0,-24 11-3854 0 0,64-56-1916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9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1 459 5959 0 0,'14'5'1319'0'0,"-1"1"1"0"0,1 1-1 0 0,-1 0 0 0 0,-1 0 0 0 0,13 10 0 0 0,56 51 9596 0 0,-61-51-9984 0 0,4 4 734 0 0,61 50 2942 0 0,-78-65-4602 0 0,7 4-670 0 0,-3-5-7229 0 0</inkml:trace>
  <inkml:trace contextRef="#ctx0" brushRef="#br0" timeOffset="1">625 4 6127 0 0,'-3'-1'544'0'0,"2"0"-432"0"0,-2-1 1256 0 0,7 9-616 0 0,-1-3 8 0 0,-12-8 4024 0 0,12 10-2184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45 7631 0 0,'0'11'672'0'0,"0"3"-536"0"0,-3 4 1736 0 0,2 1 344 0 0,-2 5 72 0 0,3 0 16 0 0,-3 3-768 0 0,3 4-144 0 0,-3-1-32 0 0,3 2-8 0 0,-2 1-680 0 0,2-1-128 0 0,-3 2-32 0 0,3-4-8 0 0,-1-5-328 0 0,-1-3-64 0 0,1-4-16 0 0</inkml:trace>
  <inkml:trace contextRef="#ctx0" brushRef="#br0" timeOffset="1">386 1 9215 0 0,'1'1'707'0'0,"9"12"2459"0"0,0 1-1 0 0,10 19 1 0 0,-12-15-714 0 0,10 27-1 0 0,15 84 1800 0 0,-29-112-3562 0 0,22 147 2093 0 0,-26-159-2795 0 0,3 17 13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9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 2527 0 0,'0'0'224'0'0,"7"-4"608"0"0,2-1-392 0 0,0-1 0 0 0,2-2 592 0 0,-1 2 1304 0 0,1 2-1008 0 0,2 5-1328 0 0</inkml:trace>
  <inkml:trace contextRef="#ctx0" brushRef="#br0" timeOffset="1">41 300 4863 0 0,'-3'13'432'0'0,"0"-1"-344"0"0,-3 1-88 0 0,2-1 4536 0 0,2 10 5328 0 0,13-22-8360 0 0,1-4-1048 0 0,1-3-200 0 0,-1-5-48 0 0,3 1-6104 0 0,2-2-1224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5:00.1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20 10391 0 0,'0'0'6071'0'0,"6"-5"-2154"0"0,13-1 42 0 0,17 4-3222 0 0,-17 1-745 0 0,6-2-586 0 0,16 0-46 0 0,-14 5-7568 0 0</inkml:trace>
  <inkml:trace contextRef="#ctx0" brushRef="#br0" timeOffset="1">28 300 5439 0 0,'-28'17'15594'0'0,"36"-24"-14574"0"0,1 1 0 0 0,-1 1 0 0 0,1 0 1 0 0,0 0-1 0 0,10-4 0 0 0,-4 4-137 0 0,0 0-1 0 0,26-5 0 0 0,4 4-134 0 0,61-1 0 0 0,-65 5 202 0 0,-2 1-519 0 0,-29 2-465 0 0,1-1-1 0 0,0 0 0 0 0,0-1 1 0 0,0 0-1 0 0,-1-1 1 0 0,1 0-1 0 0,0-1 1 0 0,12-4-1 0 0,-23 6 30 0 0,0 1-1 0 0,0 0 1 0 0,1 0-1 0 0,-1 0 1 0 0,0 0-1 0 0,1 0 1 0 0,-1-1-1 0 0,0 1 1 0 0,1 0-1 0 0,-1 0 1 0 0,0 0 0 0 0,1 0-1 0 0,-1 0 1 0 0,0 0-1 0 0,1 0 1 0 0,-1 0-1 0 0,1 0 1 0 0,-1 0-1 0 0,0 0 1 0 0,1 0-1 0 0,-1 1 1 0 0,0-1-1 0 0,1 0 1 0 0,-1 0 0 0 0,-24 17-16588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5:00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0 7599 0 0,'0'3'245'0'0,"-1"0"-1"0"0,1-1 0 0 0,0 1 1 0 0,-1 0-1 0 0,0-1 0 0 0,1 1 0 0 0,-1-1 1 0 0,0 1-1 0 0,0-1 0 0 0,-2 4 1 0 0,-3 8 3009 0 0,-8 53 5192 0 0,-5 17-5307 0 0,-43 134 1597 0 0,47-171-3809 0 0,-1-1 0 0 0,-37 70 0 0 0,38-84-803 0 0,11-19-124 0 0,7-8 0 0 0,5-5 0 0 0,-3-2 0 0 0,0 0 0 0 0,0 0 0 0 0,1 0 0 0 0,-1-1 0 0 0,-1 0 0 0 0,1 0 0 0 0,0 0 0 0 0,-1 0 0 0 0,7-7 0 0 0,-3 3 0 0 0,113-89-73 0 0,-106 85-70 0 0,2-3-330 0 0,0 2 1 0 0,0 0 0 0 0,38-19 0 0 0,-49 28 373 0 0,6-2-1050 0 0,26-8 0 0 0,-35 12 1035 0 0,0 0 0 0 0,0 0 0 0 0,0 1 0 0 0,0-1 0 0 0,1 1 0 0 0,-1 0 1 0 0,0 0-1 0 0,0 0 0 0 0,0 1 0 0 0,0-1 0 0 0,0 1 0 0 0,0-1 0 0 0,0 1 0 0 0,5 2 0 0 0,-6-2 125 0 0,0 1 0 0 0,0 0-1 0 0,-1-1 1 0 0,1 1 0 0 0,0 0-1 0 0,-1 0 1 0 0,1 0 0 0 0,-1 0-1 0 0,1 0 1 0 0,-1 1 0 0 0,0-1-1 0 0,0 0 1 0 0,0 1 0 0 0,0-1-1 0 0,-1 1 1 0 0,1-1 0 0 0,0 0-1 0 0,-1 5 1 0 0,1 3 690 0 0,0-1 1 0 0,-1 0-1 0 0,-1 16 0 0 0,-2-4-167 0 0,-1 0 0 0 0,-1-1 0 0 0,-1 0-1 0 0,-1 0 1 0 0,-13 30 0 0 0,10-29-2645 0 0,3 1-4806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6:1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1 0 21343 0 0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6:15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90 2159 0 0,'-14'-21'160'0'0,"16"21"-154"0"0,-1-1 0 0 0,1 1 0 0 0,-1 0 0 0 0,1 0 0 0 0,-1 0 0 0 0,1 0 0 0 0,-1 0 0 0 0,1 1 0 0 0,-1-1 0 0 0,1 0 0 0 0,-1 1 0 0 0,3 0 0 0 0,-1 0 41 0 0,0 0 0 0 0,0 0 1 0 0,0 0-1 0 0,0 0 0 0 0,0 1 1 0 0,0-1-1 0 0,5 4 0 0 0,-5 0 83 0 0,1 0-1 0 0,-1 0 0 0 0,1 1 0 0 0,-1-1 0 0 0,4 12 0 0 0,-5-11 1 0 0,1 1 0 0 0,0-1 0 0 0,1 0 0 0 0,5 9-1 0 0,48 49 1519 0 0,-55-62-908 0 0,0 0-382 0 0,20 15 352 0 0,-20-15-466 0 0,1 0-41 0 0,10 6 168 0 0,-1 1 1 0 0,1 0-1 0 0,12 14 0 0 0,-14-12-3 0 0,1-1 1 0 0,1 0-1 0 0,14 8 1 0 0,-24-16-254 0 0,1 0-1 0 0,-1 0 1 0 0,1-1 0 0 0,0 1 0 0 0,0-1 0 0 0,-1 0 0 0 0,1 0 0 0 0,0-1 0 0 0,0 1-1 0 0,0-1 1 0 0,0 0 0 0 0,0 0 0 0 0,0 0 0 0 0,0 0 0 0 0,0-1 0 0 0,0 1 0 0 0,0-1-1 0 0,-1 0 1 0 0,1 0 0 0 0,5-3 0 0 0,-3 1 97 0 0,0 0 0 0 0,-1-1 0 0 0,1 0 0 0 0,-1 0 0 0 0,0 0 1 0 0,0-1-1 0 0,0 0 0 0 0,-1 0 0 0 0,1 0 0 0 0,5-9 0 0 0,-7 9-71 0 0,1 0 0 0 0,0 0 0 0 0,1 0 0 0 0,8-8 0 0 0,-12 13-105 0 0,-1-1-1 0 0,1 0 1 0 0,0 0-1 0 0,-1 1 0 0 0,1-1 1 0 0,-1 0-1 0 0,1 0 1 0 0,-1 0-1 0 0,1 0 1 0 0,-1 0-1 0 0,1 0 0 0 0,-1 0 1 0 0,1-2-1 0 0,2-6 141 0 0,0 5 3 0 0,1-1 1 0 0,0 1-1 0 0,0 0 0 0 0,0 0 0 0 0,0 0 0 0 0,0 1 1 0 0,1-1-1 0 0,0 1 0 0 0,6-3 0 0 0,-9 5 44 0 0,1 0-143 0 0,0 1 0 0 0,0-1 1 0 0,0 0-1 0 0,0 1 0 0 0,0-2 0 0 0,0 1 1 0 0,-1 0-1 0 0,1 0 0 0 0,0-1 0 0 0,2-1 1 0 0,47-37 792 0 0,-51 39-782 0 0,4-2 37 0 0,-5 3-116 0 0,1 0 1 0 0,-1 0 0 0 0,0-1-1 0 0,0 1 1 0 0,1 0-1 0 0,-1 0 1 0 0,0 0 0 0 0,0-1-1 0 0,1 1 1 0 0,-1 0-1 0 0,0 0 1 0 0,1 0 0 0 0,-1 0-1 0 0,0 0 1 0 0,1 0 0 0 0,-1 0-1 0 0,0 0 1 0 0,1 0-1 0 0,-1-1 1 0 0,0 1 0 0 0,1 1-1 0 0,-1-1 1 0 0,0 0-1 0 0,1 0 1 0 0,-1 0 0 0 0,0 0-1 0 0,1 0 1 0 0,-1 0 0 0 0,1 0-1 0 0,26 7 230 0 0,-25-6-116 0 0,1 1 2 0 0,4 3 8 0 0,-1 1 0 0 0,0 0 0 0 0,0 0 0 0 0,8 10 0 0 0,4 6 428 0 0,31 31 0 0 0,-46-49-512 0 0,1-2 0 0 0,0 1-1 0 0,-1 0 1 0 0,1-1 0 0 0,0 1-1 0 0,1-1 1 0 0,-1 0 0 0 0,0-1-1 0 0,0 1 1 0 0,1-1 0 0 0,-1 0-1 0 0,7 1 1 0 0,-9-1-49 0 0,1 0 0 0 0,0-1 0 0 0,-1 1 0 0 0,1-1 0 0 0,0 0 0 0 0,0 0 0 0 0,-1 0 1 0 0,1 0-1 0 0,0 0 0 0 0,0-1 0 0 0,-1 1 0 0 0,6-2 0 0 0,1-1 17 0 0,3 0 73 0 0,0 0 0 0 0,-1-1 0 0 0,1-1 0 0 0,-1 0 0 0 0,0 0-1 0 0,0-1 1 0 0,-1-1 0 0 0,13-9 0 0 0,-12 8 114 0 0,0 0 0 0 0,0 1 0 0 0,0 0 0 0 0,1 1-1 0 0,1 0 1 0 0,18-6 0 0 0,-8 5 161 0 0,-17 4-284 0 0,1 1-1 0 0,0 0 0 0 0,-1 0 1 0 0,1 1-1 0 0,0 0 1 0 0,0 0-1 0 0,0 1 0 0 0,0-1 1 0 0,0 2-1 0 0,0-1 0 0 0,0 1 1 0 0,8 1-1 0 0,-6 1-63 0 0,2 0 115 0 0,-1 0-1 0 0,20 2 1 0 0,-24-5-96 0 0,0 0 0 0 0,0 0 0 0 0,-1 0 1 0 0,1 0-1 0 0,8-3 0 0 0,-4 1-6 0 0,-8 2 114 0 0,1 0-83 0 0,0-1-27 0 0,0 1 1 0 0,0-1 0 0 0,0 1-1 0 0,0 0 1 0 0,0 0 0 0 0,1 0 0 0 0,-1 1-1 0 0,0-1 1 0 0,0 1 0 0 0,0-1-1 0 0,0 1 1 0 0,0 0 0 0 0,0 1-1 0 0,0-1 1 0 0,0 0 0 0 0,0 1-1 0 0,4 3 1 0 0,3 3 112 0 0,-1 0 1 0 0,0 0-1 0 0,12 16 0 0 0,-13-15-2 0 0,0 0-1 0 0,1 0 1 0 0,12 10-1 0 0,-8-10 19 0 0,1 0 0 0 0,0-1 0 0 0,27 11 0 0 0,-28-13-47 0 0,-5-2-59 0 0,19-2 36 0 0,-20-2-56 0 0,0-1 1 0 0,0 0 0 0 0,-1 0-1 0 0,1 0 1 0 0,0-1 0 0 0,0 0-1 0 0,10-5 1 0 0,-14 6-26 0 0,9-5 31 0 0,-10 5-38 0 0,-1-1 0 0 0,1 0 0 0 0,-1 1 0 0 0,1-1 0 0 0,-1 1 0 0 0,1 0 0 0 0,0-1 0 0 0,0 1 0 0 0,3-1 0 0 0,0-2 12 0 0,5-3 42 0 0,1 1 0 0 0,0 0-1 0 0,21-7 1 0 0,-27 11-62 0 0,18-9 0 0 0,0-1 0 0 0,-4 1 0 0 0,-15 7 0 0 0,-1-1 0 0 0,44-43 0 0 0,-33 32 0 0 0,5-9 0 0 0,-14 18 0 0 0,0 1 0 0 0,0 0 0 0 0,0-1 0 0 0,1 2 0 0 0,-1-1 0 0 0,1 1 0 0 0,7-5 0 0 0,-12 9 0 0 0,0 0 0 0 0,0 0 0 0 0,0 0 0 0 0,0 0 0 0 0,0 1 0 0 0,0-1 0 0 0,1 0 0 0 0,-1 0 0 0 0,0 1 0 0 0,0-1 0 0 0,1 1 0 0 0,-1-1 0 0 0,0 1 0 0 0,0 0 0 0 0,1-1 0 0 0,1 1 0 0 0,1 0 0 0 0,21-7 0 0 0,16-2 0 0 0,-37 9 0 0 0,0 0 0 0 0,-1 0 0 0 0,1 0 0 0 0,0 0 0 0 0,0 1 0 0 0,6 1 0 0 0,15 6 0 0 0,4 4 0 0 0,16 4 0 0 0,-33-10 0 0 0,-9-4 0 0 0,-1-1 0 0 0,1 0 0 0 0,-1 1 0 0 0,0 0 0 0 0,0-1 0 0 0,0 1 0 0 0,0 0 0 0 0,2 3 0 0 0,-2-3 0 0 0,0 0 0 0 0,0-1 0 0 0,0 1 0 0 0,0 0 0 0 0,0 0 0 0 0,0-1 0 0 0,0 0 0 0 0,5 3 0 0 0,-3-1 0 0 0,26 10 0 0 0,-20-9 0 0 0,-5-2 0 0 0,0-1 0 0 0,0 1 0 0 0,0-1 0 0 0,0 0 0 0 0,0 0 0 0 0,8 0 0 0 0,102 3 0 0 0,-101-4 0 0 0,83 1 0 0 0,-70-1 0 0 0,-7 0 0 0 0,-15 0 0 0 0,21 7 0 0 0,18 2 0 0 0,-31-5 0 0 0,-4-2 0 0 0,0 0 0 0 0,1 0 0 0 0,11 0 0 0 0,79 3 0 0 0,-96-5 0 0 0,0 1 0 0 0,0-1 0 0 0,0 0 0 0 0,0 0 0 0 0,0-1 0 0 0,0 1 0 0 0,0-1 0 0 0,0 0 0 0 0,4-1 0 0 0,2-1 0 0 0,-1 0 0 0 0,0 0 0 0 0,0 0 0 0 0,0-1 0 0 0,9-6 0 0 0,-15 9 0 0 0,-1 0 0 0 0,1-1 0 0 0,-1 1 0 0 0,0 0 0 0 0,1-1 0 0 0,-1 0 0 0 0,4-3 0 0 0,-4 2 0 0 0,1 1 0 0 0,0-1 0 0 0,0 1 0 0 0,0 0 0 0 0,1-1 0 0 0,4-1 0 0 0,2-2 0 0 0,1 1 0 0 0,-1 0 0 0 0,1 0 0 0 0,-1 1 0 0 0,1 1 0 0 0,15-4 0 0 0,55-9 0 0 0,6 0 0 0 0,-40 6 0 0 0,-42 8 0 0 0,19 0 0 0 0,-15 2 0 0 0,-2 0 0 0 0,0 0 0 0 0,0 0 0 0 0,-1 1 0 0 0,1 0 0 0 0,0 0 0 0 0,8 3 0 0 0,105 32 0 0 0,-4-15 0 0 0,-77-16 0 0 0,-7-3 0 0 0,-26-1 0 0 0,23 1 0 0 0,-22-2 0 0 0,26-2 0 0 0,-33 2 0 0 0,5 0 0 0 0,0-1 0 0 0,0 0 0 0 0,0 1 0 0 0,9-5 0 0 0,12-2 0 0 0,-22 7 0 0 0,0-1 0 0 0,13-8 0 0 0,-14 6 0 0 0,16-5 0 0 0,0 1 0 0 0,-8 4 0 0 0,-7 2 0 0 0,-1 1 0 0 0,1-1 0 0 0,0 1 0 0 0,0 0 0 0 0,-1 0 0 0 0,1 0 0 0 0,0 0 0 0 0,0 1 0 0 0,0-1 0 0 0,5 3 0 0 0,1 0 0 0 0,9 2 0 0 0,-1 1 0 0 0,32 16 0 0 0,-42-18 0 0 0,-4-3 0 0 0,0 1 0 0 0,0-1 0 0 0,-1 0 0 0 0,1-1 0 0 0,0 1 0 0 0,5 0 0 0 0,15 2 0 0 0,-14-2 0 0 0,-7-1 0 0 0,1 1 0 0 0,0-1 0 0 0,0 1 0 0 0,-1 0 0 0 0,1 0 0 0 0,0 0 0 0 0,3 2 0 0 0,-1-1 0 0 0,79 30 0 0 0,-79-29 0 0 0,0-1 0 0 0,1 0 0 0 0,9 2 0 0 0,27 3 0 0 0,-32-7 0 0 0,19 1 0 0 0,-12-2 0 0 0,0 0 0 0 0,0-1 0 0 0,0-1 0 0 0,28-9 0 0 0,67-29 0 0 0,-90 32 0 0 0,-13 5 0 0 0,-1 1 0 0 0,1 1 0 0 0,0 0 0 0 0,0 0 0 0 0,0 1 0 0 0,0 0 0 0 0,13 1 0 0 0,72 10 0 0 0,-52-4 0 0 0,-10-4 0 0 0,0-1 0 0 0,0-1 0 0 0,0-2 0 0 0,55-10 0 0 0,-71 8 0 0 0,31-11 0 0 0,-32 10 0 0 0,0 0 0 0 0,21-4 0 0 0,13-1 0 0 0,27 6 0 0 0,4 0 0 0 0,38-18 0 0 0,-110 22 0 0 0,-7 0 0 0 0,1 0 0 0 0,-1 0 0 0 0,1 0 0 0 0,-1 0 0 0 0,0 0 0 0 0,1-1 0 0 0,-1 1 0 0 0,0-1 0 0 0,4-1 0 0 0,2-1 0 0 0,22-3 0 0 0,-26 6 0 0 0,-3 0 0 0 0,0 0 0 0 0,0 0 0 0 0,0 0 0 0 0,0 0 0 0 0,0 0 0 0 0,0 0 0 0 0,0 0 0 0 0,0 0 0 0 0,0-1 0 0 0,0 1 0 0 0,0-1 0 0 0,0 1 0 0 0,0 0 0 0 0,0-1 0 0 0,1 0 0 0 0,30-15 0 0 0,-13 7 0 0 0,-7 8 0 0 0,12 4 0 0 0,0 1 0 0 0,0 1 0 0 0,38 15 0 0 0,-33-11 0 0 0,52 11 0 0 0,-69-18 0 0 0,0-1 0 0 0,0 0 0 0 0,0-1 0 0 0,0 0 0 0 0,0-1 0 0 0,1-1 0 0 0,-1 1 0 0 0,-1-2 0 0 0,16-4 0 0 0,-10 0 0 0 0,-1-5 0 0 0,-12 9 0 0 0,1-1 0 0 0,0 1 0 0 0,-1 0 0 0 0,1 1 0 0 0,1-1 0 0 0,9-3 0 0 0,-14 6 0 0 0,-1-1 0 0 0,0 1 0 0 0,1 0 0 0 0,-1 0 0 0 0,0 0 0 0 0,0 0 0 0 0,1 0 0 0 0,-1 0 0 0 0,0 0 0 0 0,1 0 0 0 0,-1 0 0 0 0,0 0 0 0 0,1 0 0 0 0,-1 0 0 0 0,0 0 0 0 0,1 0 0 0 0,-1 0 0 0 0,0 0 0 0 0,1 0 0 0 0,-1 0 0 0 0,0 0 0 0 0,0 0 0 0 0,1 0 0 0 0,-1 0 0 0 0,0 1 0 0 0,1-1 0 0 0,-1 0 0 0 0,1 2 25 0 0,1 0 0 0 0,-1-1 0 0 0,0 1 0 0 0,0 0-1 0 0,0 0 1 0 0,-1 0 0 0 0,1 0 0 0 0,0 0 0 0 0,-1 0 0 0 0,1 0 0 0 0,-1 0 0 0 0,0 4 0 0 0,1 31-505 0 0,-1-21-820 0 0,1 28-6272 0 0,2 4-2624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6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7223 0 0,'0'0'555'0'0,"2"0"-363"0"0,0 2-148 0 0,0-1 1 0 0,0 0-1 0 0,0 1 0 0 0,0-1 0 0 0,0 1 0 0 0,0-1 1 0 0,-1 1-1 0 0,1 0 0 0 0,-1 0 0 0 0,1 0 1 0 0,-1 0-1 0 0,0 0 0 0 0,0 0 0 0 0,0 0 1 0 0,0 0-1 0 0,0 0 0 0 0,0 0 0 0 0,0 4 1 0 0,4 11 1502 0 0,4 23 1 0 0,-6-23-604 0 0,15 128 4646 0 0,-18-143-5543 0 0,0 82 2453 0 0,0-12-328 0 0,0-53-1252 0 0,-3 27 1 0 0,-1 15 541 0 0,5-35-872 0 0,-1 0 1 0 0,-7 47 0 0 0,7-69-584 0 0,-1 1 0 0 0,1-1-1 0 0,0 1 1 0 0,0 0 0 0 0,1 6 0 0 0,-1-9-74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6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5695 0 0,'0'0'443'0'0,"2"3"-226"0"0,1-1-123 0 0,0 1 0 0 0,-1 1 0 0 0,1-1-1 0 0,-1 0 1 0 0,0 1 0 0 0,0-1 0 0 0,0 1-1 0 0,0-1 1 0 0,-1 1 0 0 0,0 0 0 0 0,0 0-1 0 0,0 0 1 0 0,0 0 0 0 0,0 0 0 0 0,-1 0-1 0 0,1 0 1 0 0,-1 0 0 0 0,0 0 0 0 0,-1 0-1 0 0,1 0 1 0 0,-2 4 0 0 0,-2 13-6 0 0,-1-1 0 0 0,-1 1 0 0 0,-8 18 0 0 0,-2 7 125 0 0,11-28-145 0 0,-2 9 19 0 0,-18 41 0 0 0,15-40 301 0 0,9-23 48 0 0,-1 0 0 0 0,0 1 0 0 0,0-1 0 0 0,-5 9 5168 0 0,20-23-4687 0 0,-8 6-828 0 0,0 0 1 0 0,-1-1 0 0 0,1 1-1 0 0,-1-1 1 0 0,0 0-1 0 0,0-1 1 0 0,0 1-1 0 0,-1 0 1 0 0,1-1 0 0 0,2-6-1 0 0,23-41 336 0 0,-11 18-5878 0 0,-8 16-487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4607 0 0,'2'4'125'0'0,"1"16"225"0"0,-2-7 1465 0 0,-2 0 0 0 0,1 0 1 0 0,-2 0-1 0 0,0 0 0 0 0,-7 24 0 0 0,2-15 278 0 0,-1 1 0 0 0,-16 28 0 0 0,-5 15 719 0 0,12-28-1789 0 0,9-13-679 0 0,7-21-378 0 0,0 0 1 0 0,0 0-1 0 0,-1 0 0 0 0,1 0 1 0 0,-1 0-1 0 0,0-1 0 0 0,0 1 1 0 0,0 0-1 0 0,-1-1 0 0 0,1 0 1 0 0,-5 5-1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41 3567 0 0,'19'-4'578'0'0,"33"-13"0"0"0,0 1 6073 0 0,-36 14-1988 0 0,-14 1-4278 0 0,0 1-1 0 0,0 0 1 0 0,0-1 0 0 0,1 1 0 0 0,-1 0 0 0 0,0 0 0 0 0,0 0 0 0 0,6 2 5839 0 0,-8 4-5831 0 0,-1 0 0 0 0,0-1 0 0 0,0 1 0 0 0,0 0-1 0 0,-1 0 1 0 0,1-1 0 0 0,-1 1 0 0 0,-6 9 0 0 0,-1 2 426 0 0,-17 21 0 0 0,-6 12 351 0 0,23-34-977 0 0,-1 0 0 0 0,-18 23 0 0 0,18-25-28 0 0,1 1-1 0 0,0 0 1 0 0,-8 19-1 0 0,4-6-2560 0 0,-2-1-4759 0 0,2-8-2888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7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38 4319 0 0,'61'-31'2454'0'0,"-59"30"-1969"0"0,0 0 1 0 0,0 0 0 0 0,0 1-1 0 0,0-1 1 0 0,0 0 0 0 0,0 1-1 0 0,1-1 1 0 0,-1 1 0 0 0,0 0-1 0 0,0 0 1 0 0,3 0 0 0 0,0 0 574 0 0,-3 0 618 0 0,1 0-255 0 0,24 5 1770 0 0,-18 6-2566 0 0,-1-1-375 0 0,-7-9-91 0 0,-2 2-38 0 0,1-2-118 0 0,-1 8 45 0 0,-1-1-1 0 0,0 1 0 0 0,0 0 1 0 0,-1-1-1 0 0,0 0 0 0 0,-1 0 1 0 0,0 0-1 0 0,-5 9 0 0 0,-8 6 9 0 0,0 0 0 0 0,-2-2 0 0 0,-28 27 0 0 0,41-43-34 0 0,1 0 0 0 0,0 1 0 0 0,0-1 0 0 0,0 1-1 0 0,1 0 1 0 0,0 0 0 0 0,-4 9 0 0 0,7-14 57 0 0,4 0-14 0 0,12 3-54 0 0,3-3-2 0 0,-8-3 34 0 0,0 1 0 0 0,0-2 0 0 0,-1 1 0 0 0,1-1 0 0 0,-1-1 0 0 0,0 1 0 0 0,0-2 0 0 0,16-9 0 0 0,-9 5 211 0 0,0 1 0 0 0,35-13 0 0 0,-46 20-105 0 0,-3 2-81 0 0,-2 0-69 0 0,1-1-1 0 0,-1 1 0 0 0,0-1 1 0 0,0 1-1 0 0,1 0 0 0 0,-1-1 1 0 0,0 1-1 0 0,0-1 0 0 0,0 1 1 0 0,0 0-1 0 0,0-1 0 0 0,0 1 1 0 0,0 0-1 0 0,0-1 0 0 0,0 1 1 0 0,0 0-1 0 0,0-1 0 0 0,-1 1 1 0 0,1-1-1 0 0,0 1 0 0 0,0 0 1 0 0,-1-1-1 0 0,1 1 0 0 0,0-1 1 0 0,-1 1-1 0 0,1-1 0 0 0,0 1 1 0 0,-1-1-1 0 0,0 1 0 0 0,0 1 1 0 0,-10 15-36 0 0,-1 0 0 0 0,0-1 0 0 0,-1 0 0 0 0,-1-1 0 0 0,-16 14-1 0 0,-4-2 79 0 0,0-2-1 0 0,-1-1 0 0 0,-46 23 1 0 0,64-37-29 0 0,0-1 16 0 0,0 0-1 0 0,-1-1 0 0 0,0-1 1 0 0,0 0-1 0 0,-25 5 0 0 0,30-9 121 0 0,10-2 482 0 0,4-3-559 0 0,-1 0 0 0 0,0 1 0 0 0,1-1 0 0 0,-1 1-1 0 0,1-1 1 0 0,-1 1 0 0 0,1-1 0 0 0,0 1 0 0 0,0-1 0 0 0,-1 1 0 0 0,1 0 0 0 0,0 0 0 0 0,0-1 0 0 0,1 1 0 0 0,-1 0 0 0 0,0 0 0 0 0,0 0-1 0 0,0 0 1 0 0,1 0 0 0 0,-1 0 0 0 0,2 0 0 0 0,5-4 247 0 0,-1 2 1 0 0,14-6-1 0 0,-19 8-217 0 0,109-39 2551 0 0,146-63 205 0 0,-163 50-2797 0 0,-9 3-36 0 0,-73 44-26 0 0,107-59 0 0 0,-96 54-84 0 0,-20 10 31 0 0,0-1 0 0 0,1 1 0 0 0,-1 0 0 0 0,0-1 0 0 0,0 0 1 0 0,-1 0-1 0 0,1 0 0 0 0,3-3 0 0 0,-5 4-576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6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1 16703 0 0,'-12'177'12342'0'0,"10"-114"-10555"0"0,-11 68 0 0 0,-15-6-1668 0 0,16-74-104 0 0,-10 79-1 0 0,21-126-40 0 0,1 1 0 0 0,-1 0-1 0 0,1 0 1 0 0,0 0 0 0 0,1-1 0 0 0,-1 1 0 0 0,1 0 0 0 0,0 0-1 0 0,0-1 1 0 0,3 9 0 0 0,-3-12-120 0 0,-1-1 1 0 0,0 0-1 0 0,1 0 1 0 0,-1 0-1 0 0,0 0 0 0 0,1 0 1 0 0,-1 0-1 0 0,1 0 0 0 0,-1 0 1 0 0,0 0-1 0 0,1-1 1 0 0,-1 1-1 0 0,1 0 0 0 0,-1 0 1 0 0,0 0-1 0 0,1 0 1 0 0,-1-1-1 0 0,0 1 0 0 0,1 0 1 0 0,-1 0-1 0 0,0 0 0 0 0,1-1 1 0 0,3-2-732 0 0,-1 0 182 0 0,0 0-1 0 0,0 0 1 0 0,-1 0 0 0 0,1 0 0 0 0,0-1-1 0 0,-1 1 1 0 0,3-6 0 0 0,14-34-4628 0 0,-13 28 3537 0 0,43-88-4114 0 0,-34 75 7887 0 0,33-43 0 0 0,-39 58-631 0 0,1 1 1 0 0,0 0-1 0 0,1 0 1 0 0,1 1-1 0 0,0 1 1 0 0,0 0 0 0 0,1 1-1 0 0,0 0 1 0 0,0 1-1 0 0,1 0 1 0 0,0 1-1 0 0,24-8 1 0 0,-3 3 112 0 0,-31 11-2686 0 0,-4 2 591 0 0,-4 3-60 0 0,3-3 325 0 0,-7 7-1262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2359 0 0,'1'3'174'0'0,"48"203"9900"0"0,-41-172-8052 0 0,2 1 0 0 0,26 59 0 0 0,-30-79-1265 0 0,0 1 0 0 0,-2-1 1 0 0,4 20-1 0 0,-8-33-672 0 0,-1 0-1 0 0,1 0 1 0 0,-1 0 0 0 0,1 0 0 0 0,-1 0 0 0 0,0 0-1 0 0,0 0 1 0 0,0 0 0 0 0,0 0 0 0 0,0 0 0 0 0,0 0-1 0 0,-1 0 1 0 0,1-1 0 0 0,0 1 0 0 0,-1-1 0 0 0,0 1-1 0 0,1-1 1 0 0,-1 1 0 0 0,-2 0 0 0 0,1 0-27 0 0,0-1 1 0 0,0 0-1 0 0,0 0 0 0 0,0 0 1 0 0,0 0-1 0 0,0-1 0 0 0,0 1 1 0 0,-1-1-1 0 0,1 0 0 0 0,0 0 1 0 0,0 0-1 0 0,0 0 1 0 0,0-1-1 0 0,0 1 0 0 0,-1-1 1 0 0,1 0-1 0 0,0 1 0 0 0,0-2 1 0 0,1 1-1 0 0,-1 0 0 0 0,-5-4 1 0 0,-6-2 98 0 0,1-2-1 0 0,1 1 1 0 0,-12-12 0 0 0,23 20-155 0 0,-7-7 33 0 0,1 0 1 0 0,-1 0-1 0 0,1-1 0 0 0,1 0 0 0 0,-1 0 0 0 0,-6-14 0 0 0,10 17-33 0 0,0 0-1 0 0,1-1 1 0 0,-1 0-1 0 0,1 1 0 0 0,0-1 1 0 0,1 0-1 0 0,0 0 0 0 0,0 0 1 0 0,0 0-1 0 0,1 0 0 0 0,-1 0 1 0 0,2-8-1 0 0,0 11 0 0 0,-1 0 1 0 0,1 0-1 0 0,0 0 0 0 0,0 0 1 0 0,1 0-1 0 0,-1 0 0 0 0,0 0 1 0 0,1 1-1 0 0,0-1 0 0 0,0 0 1 0 0,0 1-1 0 0,0 0 0 0 0,0-1 1 0 0,0 1-1 0 0,1 0 0 0 0,-1 0 1 0 0,5-3-1 0 0,2-1 45 0 0,0 1 0 0 0,1 0 0 0 0,17-7 0 0 0,-8 5-852 0 0,8-3-5429 0 0,-1-1-1812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8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4143 0 0,'0'0'319'0'0,"3"0"-210"0"0,7 0-443 0 0,27 0 5062 0 0,-9 5 29 0 0,-25-5-3072 0 0,0 0-282 0 0,14 4 445 0 0,-1-1 1 0 0,29 12-1 0 0,-43-14-1688 0 0,1 5 31 0 0,-3-6-183 0 0,0 0 1 0 0,1 0-1 0 0,-1 1 1 0 0,0-1-1 0 0,0 0 1 0 0,0 1-1 0 0,1-1 1 0 0,-1 0-1 0 0,0 1 1 0 0,0-1-1 0 0,0 0 1 0 0,0 1-1 0 0,0-1 1 0 0,0 1-1 0 0,0-1 1 0 0,0 0-1 0 0,0 1 1 0 0,0-1-1 0 0,0 1 1 0 0,0-1-1 0 0,0 0 1 0 0,0 1-1 0 0,0-1 1 0 0,0 0-1 0 0,0 1 1 0 0,0-1-1 0 0,0 1 1 0 0,-1-1-1 0 0,-1 9 97 0 0,-2-1-1 0 0,1 0 1 0 0,-1 0-1 0 0,0 0 0 0 0,-1 0 1 0 0,0-1-1 0 0,0 0 1 0 0,-8 8-1 0 0,-55 55 1223 0 0,51-54-899 0 0,-10 9 339 0 0,14-14-122 0 0,1 0 1 0 0,-16 20 0 0 0,8-11 730 0 0,18-19-117 0 0,13-2-166 0 0,-4 0-1034 0 0,1-1 1 0 0,-1 0-1 0 0,0 0 1 0 0,0-1-1 0 0,0 1 1 0 0,11-8-1 0 0,38-27 189 0 0,-36 23-224 0 0,88-66-24 0 0,-50 34 0 0 0,-34 26 0 0 0,36-22 0 0 0,-49 35 0 0 0,-6 2 0 0 0,-13 7-31 0 0,-6 1-409 0 0,-19 7-192 0 0,10-2-7768 0 0,6 0-1593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0,'0'59'36'0'0,"0"55"3677"0"0,2-82 1279 0 0,8 48 1 0 0,-2-52-990 0 0,-6-26-2597 0 0,0-1-234 0 0,1 1-872 0 0,0 0 1 0 0,0-1-1 0 0,0 0 0 0 0,1 1 1 0 0,-1-1-1 0 0,0 0 1 0 0,1-1-1 0 0,-1 1 0 0 0,1-1 1 0 0,-1 1-1 0 0,6-1 1 0 0,4-1 271 0 0,0 0 0 0 0,13-2 0 0 0,-17 1-282 0 0,-1-1 0 0 0,1 0-1 0 0,7-3 1 0 0,18-6 198 0 0,-8 6-457 0 0,-1-1 1 0 0,0-2-1 0 0,-1 0 1 0 0,32-17-1 0 0,-22 9-31 0 0,-26 14 0 0 0,0 0 0 0 0,0-1 0 0 0,13-9 0 0 0,57-44 0 0 0,-65 47 0 0 0,-8 5 0 0 0,0-9 0 0 0,-3 8 0 0 0,-6 7-1456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7687 0 0,'0'0'590'0'0,"1"2"-386"0"0,8 28 394 0 0,-8-25 65 0 0,0 0-1 0 0,0 0 0 0 0,0 0 0 0 0,-1 0 0 0 0,0 0 0 0 0,0 1 0 0 0,-1 7 1 0 0,-2 6 2517 0 0,0 38 0 0 0,1-4-170 0 0,2-25-1529 0 0,0-26-450 0 0,-1 3-482 0 0,1-1-3069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9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2759 0 0,'1'2'207'0'0,"1"3"169"0"0,0 0 1 0 0,-1 1-1 0 0,1-1 0 0 0,-1 0 1 0 0,0 1-1 0 0,-1-1 0 0 0,1 10 1 0 0,-2 1 704 0 0,1-9-461 0 0,0 0-1 0 0,-1 0 0 0 0,-2 12 0 0 0,1-13 635 0 0,0 1-1 0 0,0 0 1 0 0,-1 0-1 0 0,1-1 1 0 0,-9 13 1954 0 0,12-20-3126 0 0,2-3-111 0 0,0 1 1 0 0,0 0-1 0 0,1 0 1 0 0,-1 0-1 0 0,1 0 1 0 0,6-3-1 0 0,-6 3-83 0 0,0 1-1 0 0,0-1 0 0 0,0-1 1 0 0,5-4-1 0 0,-8 8 67 0 0,-1-1 0 0 0,1 0 0 0 0,0 1 0 0 0,0-1 1 0 0,0 1-1 0 0,0-1 0 0 0,-1 1 0 0 0,1-1 0 0 0,0 1 0 0 0,0-1 0 0 0,0 1 0 0 0,0 0 1 0 0,0 0-1 0 0,2-1 0 0 0,9-3-606 0 0,33-19-690 0 0,65-30-6808 0 0,-108 52 7739 0 0,31-4-50 0 0,-30 5 498 0 0,0 0 69 0 0,48 10 1196 0 0,-48-9 253 0 0,2 2-264 0 0,33 25 1406 0 0,-35-26-1310 0 0,1 2 11 0 0,3 2-508 0 0,-1 1 1 0 0,0 0-1 0 0,0 0 0 0 0,7 13 0 0 0,-10-16-504 0 0,-1 0 0 0 0,0 1 0 0 0,0-1 0 0 0,0 0 1 0 0,-1 1-1 0 0,1-1 0 0 0,-1 1 0 0 0,0 0 0 0 0,-1-1 0 0 0,1 1 0 0 0,-1 0 1 0 0,0 6-1 0 0,-1 8 733 0 0,1-12-753 0 0,-1-1 0 0 0,0 1 0 0 0,0 0-1 0 0,0-1 1 0 0,-1 1 0 0 0,1-1-1 0 0,-6 12 1 0 0,-15 26 567 0 0,-2-1 0 0 0,-31 43 0 0 0,53-84-1005 0 0,1 0 1 0 0,-1 0-1 0 0,0 0 0 0 0,0 0 1 0 0,0-1-1 0 0,0 1 1 0 0,0 0-1 0 0,-3 1 1 0 0,0-25-18936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1 259 9527 0 0,'0'0'735'0'0,"4"-2"-482"0"0,64-41 3268 0 0,-36 22 758 0 0,17-20 2078 0 0,-39 34-5532 0 0,0 0 0 0 0,-1 0 0 0 0,0-1 0 0 0,10-11-1 0 0,-16 16-647 0 0,0 0 0 0 0,1 0-1 0 0,-1 0 1 0 0,1 1 0 0 0,-1-1-1 0 0,1 1 1 0 0,4-2 0 0 0,-3 2-35 0 0,-1 0 1 0 0,0-1 0 0 0,-1 1-1 0 0,1-1 1 0 0,6-6 0 0 0,3-2 18 0 0,-12 9-175 0 0,1 1 1 0 0,0-1-1 0 0,0 0 0 0 0,0 1 1 0 0,-1-1-1 0 0,1 0 0 0 0,-1 0 1 0 0,1 0-1 0 0,-1 0 0 0 0,0 0 0 0 0,0-1 1 0 0,0 1-1 0 0,0 0 0 0 0,0-3 1 0 0,0 4-275 0 0,-2-1-207 0 0,-10-12-2538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0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4975 0 0,'4'5'120'0'0,"0"0"-1"0"0,-1 0 0 0 0,1 1 0 0 0,-1-1 1 0 0,0 1-1 0 0,-1 0 0 0 0,5 11 0 0 0,10 46 3699 0 0,-16-57-3079 0 0,7 37 2888 0 0,-2 0-1 0 0,0 59 1 0 0,3 32 1793 0 0,-8-124-4951 0 0,1 1 1 0 0,0-1-1 0 0,0 1 1 0 0,1-1 0 0 0,7 15-1 0 0,-9-23-210 0 0,13-13-689 0 0,-13 9 112 0 0,0 0-1 0 0,-1 0 0 0 0,1 0 0 0 0,-1 1 0 0 0,1-1 0 0 0,-1 0 0 0 0,0 0 0 0 0,1 0 1 0 0,-1 0-1 0 0,0 0 0 0 0,-1-3 0 0 0,1-5-5261 0 0,2-3-3047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0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5727 0 0,'0'0'1639'0'0,"4"2"-480"0"0,1 0-672 0 0,1 0 0 0 0,0 0 0 0 0,0 0 0 0 0,-1-1 0 0 0,1 0 0 0 0,1 0 0 0 0,-1 0 0 0 0,9-1 0 0 0,1 0 345 0 0,0-2-1 0 0,21-3 1 0 0,-8 0-111 0 0,1 1 0 0 0,43 1 0 0 0,-71 3-570 0 0,1 1-21 0 0,8 3 352 0 0,-10-1-250 0 0,2 1-101 0 0,-1 1 0 0 0,1-1 1 0 0,-1 1-1 0 0,0 0 1 0 0,-1 0-1 0 0,1 0 0 0 0,-1 0 1 0 0,0 0-1 0 0,0 0 1 0 0,-1 0-1 0 0,1 0 1 0 0,-1 1-1 0 0,0-1 0 0 0,-1 0 1 0 0,0 7-1 0 0,-4 44 1864 0 0,3 0 0 0 0,5 68 0 0 0,-2-108-1700 0 0,2 16 691 0 0,9 43 0 0 0,-5-42-326 0 0,-2-11 32 0 0,8 24-1 0 0,1-2 366 0 0,-11-35-989 0 0,1 0 1 0 0,0-1-1 0 0,1 1 0 0 0,-1-1 1 0 0,2 0-1 0 0,-1-1 1 0 0,1 1-1 0 0,0-1 0 0 0,1 0 1 0 0,7 6-1 0 0,-5-8-68 0 0,-8-5-8 0 0,0 1 0 0 0,-1-1 1 0 0,1 0-1 0 0,0 0 0 0 0,0 0 0 0 0,0 0 0 0 0,0-1 1 0 0,0 1-1 0 0,0 0 0 0 0,-1 0 0 0 0,1 0 0 0 0,1-1 1 0 0,-1 0-97 0 0,0 1 1 0 0,0-1 0 0 0,0 0-1 0 0,-1 1 1 0 0,1-1 0 0 0,0 0-1 0 0,-1 1 1 0 0,1-1 0 0 0,-1 0-1 0 0,1 0 1 0 0,-1 0 0 0 0,1 0-1 0 0,-1 0 1 0 0,1 1 0 0 0,-1-1-1 0 0,0 0 1 0 0,1 0 0 0 0,-1 0-1 0 0,0-1 1 0 0,2-13-6963 0 0,-2 13 5689 0 0,0-11-8164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1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2159 0 0,'3'-1'160'0'0,"35"-17"3176"0"0,1 1 0 0 0,51-13 1 0 0,-62 22-1021 0 0,0 2 1 0 0,1 1 0 0 0,-1 1-1 0 0,37 0 1 0 0,-63 4-493 0 0,-1 0-1697 0 0,0 1 0 0 0,0-1 0 0 0,0 1 0 0 0,0 0 0 0 0,0-1 0 0 0,0 1 0 0 0,0 0 1 0 0,0 0-1 0 0,0 0 0 0 0,1 1 0 0 0,-2-2 42 0 0,2 2-18 0 0,0 1 0 0 0,-1-1 1 0 0,1 0-1 0 0,-1 0 0 0 0,0 1 1 0 0,0-1-1 0 0,0 1 0 0 0,0-1 1 0 0,0 1-1 0 0,-1-1 0 0 0,1 1 1 0 0,-1-1-1 0 0,1 1 0 0 0,-1 0 1 0 0,0-1-1 0 0,0 1 0 0 0,0 0 1 0 0,0-1-1 0 0,-1 1 0 0 0,1-1 1 0 0,-2 6-1 0 0,-2 4 304 0 0,1-1 0 0 0,-2 1 0 0 0,-6 13 0 0 0,-38 60-143 0 0,42-71-310 0 0,-15 21 0 0 0,22-34-14 0 0,-1 0 0 0 0,0 0 0 0 0,1 0 0 0 0,-1 0 0 0 0,0 0 0 0 0,0 0-1 0 0,0-1 1 0 0,1 1 0 0 0,-1 0 0 0 0,0 0 0 0 0,0-1 0 0 0,-2 2 0 0 0,3-2 0 0 0,0 0 0 0 0,0 0 1 0 0,-1 0-1 0 0,1 0 0 0 0,0 0 0 0 0,0 0 1 0 0,0 0-1 0 0,-1 0 0 0 0,1-1 0 0 0,0 1 1 0 0,0 0-1 0 0,-1 0 0 0 0,1 0 0 0 0,0 0 0 0 0,0 0 1 0 0,0 0-1 0 0,0 0 0 0 0,-1 0 0 0 0,1-1 1 0 0,0 1-1 0 0,0 0 0 0 0,0 0 0 0 0,0 0 0 0 0,-1 0 1 0 0,1 0-1 0 0,0-1 0 0 0,0 1 0 0 0,0 0 1 0 0,0 0-1 0 0,0 0 0 0 0,0-1 0 0 0,0 1 1 0 0,0 0-1 0 0,-1-1 0 0 0,0-15-1223 0 0,4-12-9545 0 0,0 12 2060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7831 0 0,'-20'77'2221'0'0,"6"-27"2769"0"0,5 0 4611 0 0,10-51-8765 0 0,6-7-354 0 0,-1 0 1 0 0,9-14-1 0 0,8-11-170 0 0,-3 9-268 0 0,19-22 107 0 0,-35 42-98 0 0,1-1 0 0 0,0 1 0 0 0,0 0-1 0 0,0 0 1 0 0,1 0 0 0 0,8-4 0 0 0,-12 7 38 0 0,11 1 115 0 0,-1 1-1 0 0,22 3 1 0 0,-26-1 95 0 0,0 0-1 0 0,-1 0 1 0 0,1 0-1 0 0,8 7 1 0 0,-14-9-207 0 0,0 1 0 0 0,-1-1 0 0 0,1 1 0 0 0,-1 0 1 0 0,1 0-1 0 0,-1-1 0 0 0,0 1 0 0 0,0 0 0 0 0,0 1 1 0 0,0-1-1 0 0,0 0 0 0 0,1 2 0 0 0,1 4 195 0 0,0 0-222 0 0,0-1 0 0 0,-1 1 0 0 0,0 0 0 0 0,0-1 0 0 0,-1 1 0 0 0,0 0 0 0 0,0 0 0 0 0,-1 12 0 0 0,-2 9 211 0 0,-5 29 0 0 0,2-22-197 0 0,0-6-81 0 0,-13 44 0 0 0,5-25 0 0 0,1 1 0 0 0,-3-1 0 0 0,-34 78 0 0 0,33-85 0 0 0,12-30 0 0 0,-1-1 0 0 0,1 0 0 0 0,-8 13 0 0 0,2-12 0 0 0,-1-8 0 0 0,10-4-63 0 0,1 0-1 0 0,-1 0 1 0 0,1 0 0 0 0,0 0-1 0 0,-1 0 1 0 0,1-1 0 0 0,0 1 0 0 0,-1 0-1 0 0,1 0 1 0 0,-1 0 0 0 0,1 0-1 0 0,0 0 1 0 0,-1-1 0 0 0,1 1-1 0 0,0 0 1 0 0,-1 0 0 0 0,1-1 0 0 0,0 1-1 0 0,-1 0 1 0 0,1 0 0 0 0,0-1-1 0 0,-1 0 1 0 0,-5-13-7509 0 0,-1-6-2624 0 0</inkml:trace>
  <inkml:trace contextRef="#ctx0" brushRef="#br0" timeOffset="1">1 365 8031 0 0,'15'9'959'0'0,"23"17"1"0"0,1 0 3705 0 0,38 22 3037 0 0,45 25-928 0 0,-71-42-5256 0 0,-33-20-896 0 0,1 1 0 0 0,30 12 0 0 0,-4-6-465 0 0,4 1-90 0 0,66 18 1 0 0,-75-30-68 0 0,-24-7 0 0 0,-2-2 0 0 0,-2-2-20 0 0,-3-8-80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6415 0 0,'1'2'499'0'0,"-1"10"-20"0"0,0 0 1 0 0,-1-1-1 0 0,0 1 0 0 0,-4 15 0 0 0,2-17 315 0 0,1 0 0 0 0,1 1 1 0 0,0-1-1 0 0,0 0 0 0 0,1 1 0 0 0,0-1 0 0 0,3 12 0 0 0,-3-19-710 0 0,1 0 1 0 0,0 0-1 0 0,-1-1 0 0 0,1 1 0 0 0,1 0 0 0 0,-1-1 0 0 0,0 1 1 0 0,1-1-1 0 0,-1 1 0 0 0,1-1 0 0 0,0 0 0 0 0,0 0 1 0 0,0 1-1 0 0,0-1 0 0 0,0-1 0 0 0,0 1 0 0 0,0 0 0 0 0,1 0 1 0 0,-1-1-1 0 0,1 1 0 0 0,-1-1 0 0 0,1 0 0 0 0,0 0 0 0 0,-1 0 1 0 0,1 0-1 0 0,0 0 0 0 0,0-1 0 0 0,-1 1 0 0 0,1-1 1 0 0,0 0-1 0 0,0 0 0 0 0,0 0 0 0 0,0 0 0 0 0,0 0 0 0 0,0-1 1 0 0,-1 1-1 0 0,1-1 0 0 0,0 0 0 0 0,0 1 0 0 0,-1-2 0 0 0,1 1 1 0 0,0 0-1 0 0,-1 0 0 0 0,1-1 0 0 0,-1 1 0 0 0,0-1 0 0 0,1 0 1 0 0,-1 0-1 0 0,0 0 0 0 0,0 0 0 0 0,0 0 0 0 0,2-3 1 0 0,48-69-452 0 0,-31 41-4864 0 0,-5 5-1009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6.5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 3799 0 0,'13'20'1833'0'0,"27"48"12429"0"0,-27-37-12843 0 0,-12-30-1174 0 0,-2 8 1012 0 0,-3 4-5229 0 0,9-25-619 0 0,-1 4 4792 0 0,0 0 1 0 0,0 0-1 0 0,1 1 0 0 0,0-1 0 0 0,0 1 0 0 0,1 0 0 0 0,0 1 0 0 0,0-1 0 0 0,0 1 0 0 0,1 0 0 0 0,0 1 0 0 0,0 0 0 0 0,0 0 0 0 0,14-7 0 0 0,0 3 987 0 0,-1 0-1 0 0,2 1 0 0 0,-1 1 0 0 0,1 1 0 0 0,22-3 0 0 0,-38 8-736 0 0,0 0 0 0 0,0 0 0 0 0,-1 1-1 0 0,1 0 1 0 0,0 0 0 0 0,0 0 0 0 0,6 2 0 0 0,-11-2-414 0 0,-1 1 0 0 0,1-1 1 0 0,0 0-1 0 0,-1 1 0 0 0,0-1 1 0 0,1 1-1 0 0,-1-1 0 0 0,1 0 1 0 0,-1 1-1 0 0,1 0 0 0 0,-1-1 1 0 0,0 1-1 0 0,1-1 0 0 0,-1 1 1 0 0,0-1-1 0 0,0 1 0 0 0,0 0 1 0 0,1-1-1 0 0,-1 1 0 0 0,0-1 1 0 0,0 1-1 0 0,0 0 0 0 0,0-1 1 0 0,0 1-1 0 0,0 0 0 0 0,0-1 0 0 0,0 1 1 0 0,0-1-1 0 0,0 1 0 0 0,0 0 1 0 0,-1-1-1 0 0,1 1 0 0 0,-1 1 1 0 0,-8 20 133 0 0,8-20-98 0 0,-15 25 732 0 0,-2-1 1 0 0,0 0-1 0 0,-44 47 0 0 0,-8-6-770 0 0,70-67-35 0 0,0 0 0 0 0,1 0 0 0 0,-1 0 0 0 0,0 0 0 0 0,0 0 0 0 0,0 0 0 0 0,0 0 0 0 0,0 0 0 0 0,0 0 0 0 0,0 0 0 0 0,1 1 0 0 0,-1-1 0 0 0,0 0 0 0 0,0 0 0 0 0,0 0 0 0 0,0 0 0 0 0,0 0 0 0 0,0 0 0 0 0,0 0 0 0 0,1 0 0 0 0,-1 0 0 0 0,0 0 0 0 0,0 1 0 0 0,0-1 0 0 0,0 0 0 0 0,0 0 0 0 0,0 0 0 0 0,0 0 0 0 0,0 0 0 0 0,0 0 0 0 0,0 1 0 0 0,0-1 0 0 0,0 0 0 0 0,0 0 0 0 0,0 0 0 0 0,0 0 0 0 0,0 0 0 0 0,0 0 0 0 0,0 1 0 0 0,0-1 0 0 0,0 0 0 0 0,0 0 0 0 0,0 0 0 0 0,0 0 0 0 0,0 0 0 0 0,0 0 0 0 0,0 1 0 0 0,0-1 0 0 0,0 0 0 0 0,0 0 0 0 0,0 0 0 0 0,0 0 0 0 0,-1 0 0 0 0,1 0 0 0 0,0 0 0 0 0,0 0 0 0 0,0 1 0 0 0,0-1 0 0 0,0 0 0 0 0,0 0 0 0 0,0 0 0 0 0,-1 0 0 0 0,11-1 0 0 0,-10 1 0 0 0,9-2 0 0 0,4 0 0 0 0,0-1 0 0 0,0 0 0 0 0,0-1 0 0 0,0-1 0 0 0,14-7 0 0 0,-15 6-18 0 0,0-1-1 0 0,-1-1 1 0 0,1 0-1 0 0,-1-1 1 0 0,-1 0-1 0 0,0 0 1 0 0,10-14-1 0 0,2-3-331 0 0,-9 9-3877 0 0,-7 10-449 0 0,5-6-5363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2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11631 0 0,'4'-2'895'0'0,"54"-18"818"0"0,33-17 8688 0 0,6-1-3702 0 0,-95 37-6790 0 0,0 0-1 0 0,-1 0 1 0 0,1 0-1 0 0,0 0 1 0 0,0 0 0 0 0,-1-1-1 0 0,1 1 1 0 0,0 0-1 0 0,-1-1 1 0 0,2-1 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9903 0 0,'1'3'763'0'0,"4"13"-419"0"0,10 23 0 0 0,-12-30 932 0 0,-1-1 1 0 0,1 1-1 0 0,-2 0 1 0 0,1 0-1 0 0,-1 0 1 0 0,-1-1-1 0 0,0 16 1 0 0,0-1 993 0 0,6 65 4182 0 0,-4-70-5881 0 0,-2-17-550 0 0,0-1 1 0 0,0 1-1 0 0,1 0 1 0 0,-1-1-1 0 0,0 1 1 0 0,0 0-1 0 0,1-1 1 0 0,-1 1-1 0 0,1-1 1 0 0,-1 1-1 0 0,0 0 1 0 0,1-1-1 0 0,-1 1 1 0 0,1-1-1 0 0,-1 1 1 0 0,1-1-1 0 0,0 0 1 0 0,-1 1-1 0 0,1-1 1 0 0,-1 0 0 0 0,1 1-1 0 0,0-1 1 0 0,1 1-1 0 0,-2-1-151 0 0,1 1-1 0 0,0 0 1 0 0,-1 0 0 0 0,1-1 0 0 0,-1 1-1 0 0,1 0 1 0 0,-1 0 0 0 0,1 0 0 0 0,-1 0-1 0 0,0-1 1 0 0,1 1 0 0 0,-1 0 0 0 0,1 2-1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2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26 7423 0 0,'1'0'62'0'0,"1"-1"-1"0"0,0 0 1 0 0,-1 1-1 0 0,1-1 0 0 0,0 1 1 0 0,0 0-1 0 0,0-1 0 0 0,-1 1 1 0 0,1 0-1 0 0,0 0 1 0 0,0 0-1 0 0,3 1 0 0 0,1-1 288 0 0,-4 0 1491 0 0,2 0 633 0 0,5-1-654 0 0,1-1-1 0 0,-1 1 0 0 0,15-6 1 0 0,-22 7-1398 0 0,0-1 0 0 0,0 1 0 0 0,1-1 1 0 0,-1 1-1 0 0,0 0 0 0 0,1 0 1 0 0,-1 0-1 0 0,0 1 0 0 0,1-1 1 0 0,2 1-1 0 0,1 0 662 0 0,-4-1 1 0 0,1 0-306 0 0,15 0 311 0 0,25-4 0 0 0,-40 3-1516 0 0,17-4-3839 0 0,-13 3-626 0 0</inkml:trace>
  <inkml:trace contextRef="#ctx0" brushRef="#br0" timeOffset="1">1 310 7975 0 0,'0'0'611'0'0,"8"-1"-374"0"0,11-4 3381 0 0,-1 0 0 0 0,34-14 0 0 0,-30 10-1809 0 0,-7 2-821 0 0,-1-1 0 0 0,0 0 0 0 0,0-1 0 0 0,21-18 0 0 0,3-2-351 0 0,-25 19-476 0 0,0-2 0 0 0,0 0 1 0 0,12-15-1 0 0,4-4 49 0 0,-3 4 8 0 0,-25 26 886 0 0,-2 3-814 0 0,-6 14 221 0 0,-1 0 1 0 0,-12 18-1 0 0,-4 6 336 0 0,-34 49-146 0 0,32-40-672 0 0,-2-2-1 0 0,-2-1 0 0 0,-2-2 0 0 0,-63 67 1 0 0,94-110-343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5351 0 0,'0'0'576'0'0,"9"13"-576"0"0,0-2 2296 0 0,-3 4 440 0 0,1-3 88 0 0,-2-1 1832 0 0,0 4-3056 0 0,1-5 2312 0 0,4-9-3656 0 0</inkml:trace>
  <inkml:trace contextRef="#ctx0" brushRef="#br0" timeOffset="1">104 118 7023 0 0,'3'2'542'0'0,"20"11"-1262"0"0,15 8 3388 0 0,-16-10 1572 0 0,0 0 0 0 0,31 9 1 0 0,-34-15-3190 0 0,1 0 0 0 0,0-1 0 0 0,1-1 0 0 0,-1-1-1 0 0,1-1 1 0 0,-1-1 0 0 0,1 0 0 0 0,-1-2 0 0 0,21-4 0 0 0,-26 1-2851 0 0,0-2-4045 0 0,-12 6 4439 0 0</inkml:trace>
  <inkml:trace contextRef="#ctx0" brushRef="#br0" timeOffset="2">434 0 9703 0 0,'0'0'864'0'0,"-8"12"-696"0"0,-6 1-168 0 0,1 2 0 0 0,2-1 1992 0 0,-4 1 368 0 0,-1 0 72 0 0,3-2 8 0 0,1-2-1320 0 0,-1-1-272 0 0,1-3 872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6647 0 0,'0'0'514'0'0,"2"0"-336"0"0,44-6 9227 0 0,-19 1 55 0 0,-19 5-8386 0 0,0-1 0 0 0,1 1-1 0 0,16 1 1 0 0,-19 0-660 0 0,1-1 0 0 0,0 0 0 0 0,0-1 0 0 0,8-2 0 0 0,12 0-269 0 0,-24 3-421 0 0,9-4-1828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4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7631 0 0,'0'0'583'0'0,"3"0"-380"0"0,32-3 870 0 0,21-7 8895 0 0,1 0-2078 0 0,54-12-2471 0 0,-106 21-5419 0 0,0 0 0 0 0,-1 0 0 0 0,1-1 0 0 0,-1 0 0 0 0,1 0 0 0 0,5-4 0 0 0,7-3 0 0 0,-7 3-2111 0 0,-2 1-4806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4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7199 0 0,'1'3'555'0'0,"20"57"1403"0"0,-12-27 3221 0 0,-2 1 0 0 0,6 52 1 0 0,-9-46-2845 0 0,-2-26-1603 0 0,0 1 0 0 0,-1-1 0 0 0,0 1 0 0 0,-1 0 0 0 0,-1-1-1 0 0,-4 26 1 0 0,0-14-681 0 0,4-19-49 0 0,0-1 0 0 0,0 0 0 0 0,-3 9 0 0 0,-3-1-2 0 0,4-11 0 0 0,1 0 0 0 0,0 0 0 0 0,-1 0 0 0 0,0 0 0 0 0,0 0 0 0 0,0-1 0 0 0,0 1 0 0 0,0-1 0 0 0,0 0 0 0 0,0 0 0 0 0,-1 0 0 0 0,1 0 0 0 0,-8 2 0 0 0,-4-1 0 0 0,10-3 0 0 0,-1 0 0 0 0,1 0 0 0 0,-1-1 0 0 0,1 0 0 0 0,0 0 0 0 0,-1 0 0 0 0,1-1 0 0 0,0 1 0 0 0,0-1 0 0 0,0-1 0 0 0,0 1 0 0 0,0-1 0 0 0,1 0 0 0 0,-1 0 0 0 0,1 0 0 0 0,-8-8 0 0 0,4 3 0 0 0,0 0 0 0 0,0-1 0 0 0,1 0 0 0 0,0 0 0 0 0,1-1 0 0 0,0 0 0 0 0,-5-12 0 0 0,9 16 0 0 0,0-1 0 0 0,0 1 0 0 0,1-1 0 0 0,0 0 0 0 0,1 1 0 0 0,-1-1 0 0 0,1 0 0 0 0,0 1 0 0 0,2-12 0 0 0,-1 15 0 0 0,0 1 0 0 0,0-1 0 0 0,0 0 0 0 0,1 1 0 0 0,-1-1 0 0 0,0 1 0 0 0,1 0 0 0 0,0-1 0 0 0,0 1 0 0 0,3-4 0 0 0,25-18 0 0 0,-16 15-12 0 0,1 1 1 0 0,0 1-1 0 0,0 0 1 0 0,1 1-1 0 0,33-8 1 0 0,27-12 80 0 0,-31 15-69 0 0,-10-1 0 0 0,-19 8 0 0 0,-16 4 0 0 0,1-1 0 0 0,-1 1 0 0 0,1 0 0 0 0,0 0 0 0 0,-1 0 0 0 0,1 0 0 0 0,0 0 0 0 0,-1 0 0 0 0,1 0 0 0 0,0 0 0 0 0,-1 0 0 0 0,1 0 0 0 0,-1 0 0 0 0,1 0 0 0 0,0 1 0 0 0,-1-1 0 0 0,2 0 0 0 0,-2 1 0 0 0,1 0 0 0 0,-1 0 0 0 0,1 0 0 0 0,-1 1 0 0 0,1-1 0 0 0,-1 0 0 0 0,0 0 0 0 0,0 0 0 0 0,1 0 0 0 0,-1 0 0 0 0,0 0 0 0 0,0 1 0 0 0,0-1 0 0 0,0 0 0 0 0,0 0 0 0 0,-1 0 0 0 0,1 0 0 0 0,0 0 0 0 0,0 0 0 0 0,-1 1 0 0 0,0 0 0 0 0,-10 29 0 0 0,9-26 0 0 0,-3 4 0 0 0,0 1 0 0 0,0-1 0 0 0,-10 12 0 0 0,1 0 0 0 0,3-8 364 0 0,-16 19-2184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11287 0 0,'10'-1'527'0'0,"-1"1"1"0"0,0-2-1 0 0,0 1 0 0 0,0-1 0 0 0,15-6 0 0 0,44-21 9579 0 0,-21 8-4614 0 0,37-8-3888 0 0,6-3-489 0 0,-74 27-1115 0 0,-10 3 0 0 0,-1 0 0 0 0,1-1 0 0 0,0 0 0 0 0,-1 0 0 0 0,0 0 0 0 0,8-6 0 0 0,-12 9-17 0 0,-1 0 1 0 0,1-1-1 0 0,-1 1 1 0 0,1 0-1 0 0,-1-1 1 0 0,0 1-1 0 0,1 0 1 0 0,-1-1-1 0 0,0 1 0 0 0,1 0 1 0 0,-1-1-1 0 0,0 1 1 0 0,1-1-1 0 0,-1 1 1 0 0,0-1-1 0 0,0 1 0 0 0,0-1 1 0 0,1 0-1 0 0,-1 1-89 0 0,0-1-1 0 0,-1 1 0 0 0,1-1 0 0 0,0 1 1 0 0,0 0-1 0 0,0-1 0 0 0,0 1 0 0 0,0-1 1 0 0,-1 1-1 0 0,1 0 0 0 0,0-1 1 0 0,0 1-1 0 0,-1-1 0 0 0,1 1 0 0 0,0 0 1 0 0,-1-1-1 0 0,1 1 0 0 0,0 0 0 0 0,-1 0 1 0 0,1-1-1 0 0,-1 1 0 0 0,1 0 1 0 0,0 0-1 0 0,-1-1 0 0 0,1 1 0 0 0,-1 0 1 0 0,1 0-1 0 0,0 0 0 0 0,-1 0 0 0 0,1 0 1 0 0,-1 0-1 0 0,1 0 0 0 0,-1 0 0 0 0,1 0 1 0 0,-1 0-1 0 0,1 0 0 0 0,-1 0 1 0 0,1 0-1 0 0,0 0 0 0 0,-1 0 0 0 0,0 1 1 0 0,-21 4-9078 0 0,-1 3 1037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5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55 459 3223 0 0,'4'9'354'0'0,"-1"1"-1"0"0,-1 1 1 0 0,2 14 0 0 0,-1 63 12075 0 0,-3-68-9971 0 0,0 1 599 0 0,-5 27 0 0 0,-16 56 1903 0 0,10-50-3267 0 0,-3-6-1291 0 0,10-34-377 0 0,0-1-1 0 0,-3 18 0 0 0,6-29-140 0 0,0-5-194 0 0,-1-12-675 0 0,1-21-903 0 0,4 18 589 0 0,0 0-1 0 0,9-25 0 0 0,-9 36 861 0 0,0 0 1 0 0,0 0-1 0 0,1 0 0 0 0,0 0 1 0 0,0 1-1 0 0,0 0 0 0 0,1 0 0 0 0,9-10 1 0 0,12-6 164 0 0,50-33 0 0 0,-66 49 461 0 0,0 1 1 0 0,1-1 0 0 0,0 2 0 0 0,0-1 0 0 0,16-3 0 0 0,-12 4 921 0 0,0 2-1 0 0,-1-1 0 0 0,27 0 1 0 0,-39 3-53 0 0,13 5 1101 0 0,-12-5-1169 0 0,0 18 186 0 0,-2-16-1131 0 0,-1 0 0 0 0,1 0 0 0 0,-1 0 0 0 0,1 0 0 0 0,-1 0 0 0 0,0-1 0 0 0,0 1 0 0 0,0 0 0 0 0,0 0 0 0 0,0 0 0 0 0,0 0 0 0 0,-1 0 0 0 0,0 2 0 0 0,-6 15-9 0 0,0-1 0 0 0,-2 0 1 0 0,-14 23-1 0 0,-37 47-15 0 0,33-57-19 0 0,27-30 0 0 0,-1-1 0 0 0,1 1 0 0 0,-1 0 0 0 0,0-1 0 0 0,0 1 0 0 0,1-1 0 0 0,-1 1 0 0 0,0-1 0 0 0,0 1 0 0 0,0-1 0 0 0,0 0 0 0 0,0 0 0 0 0,1 1 0 0 0,-1-1 0 0 0,0 0 0 0 0,-2 0 0 0 0,1 0 15 0 0,0-1 0 0 0,0 1 0 0 0,0-1 0 0 0,1 0 0 0 0,-1 1 0 0 0,0-1 0 0 0,0 0 0 0 0,0 0 0 0 0,1-1-1 0 0,-1 1 1 0 0,1 0 0 0 0,-1 0 0 0 0,1-1 0 0 0,-1 1 0 0 0,1-1 0 0 0,0 1 0 0 0,-1-1 0 0 0,1 0 0 0 0,0 0 0 0 0,0 1 0 0 0,0-1 0 0 0,-1-3 0 0 0,-3-8-283 0 0,1 0 1 0 0,-5-18-1 0 0,5 16-729 0 0,-6-18-6575 0 0,-1-3-2624 0 0</inkml:trace>
  <inkml:trace contextRef="#ctx0" brushRef="#br0" timeOffset="1">82 157 10191 0 0,'11'16'558'0'0,"-1"1"-1"0"0,-1 1 1 0 0,9 19-1 0 0,13 28 4624 0 0,52 73 4267 0 0,51 63-3875 0 0,-80-122-5461 0 0,29 38-80 0 0,-79-111-32 0 0,90 108 0 0 0,-78-96 0 0 0,2-2 0 0 0,-1 0 0 0 0,2-1 0 0 0,23 15 0 0 0,-37-27 0 0 0,1 0 0 0 0,-1 0 0 0 0,1-1 0 0 0,-1 1 0 0 0,1-2 0 0 0,0 1 0 0 0,0 0 0 0 0,0-1 0 0 0,9 0 0 0 0,-13 0 0 0 0,0-1 0 0 0,0 0 0 0 0,0 0 0 0 0,0-1 0 0 0,0 1 0 0 0,0 0 0 0 0,0-1 0 0 0,0 1 0 0 0,0-1 0 0 0,-1 1 0 0 0,1-1 0 0 0,0 0 0 0 0,0 0 0 0 0,-1 0 0 0 0,1 0 0 0 0,0 0 0 0 0,-1 0 0 0 0,1-1 0 0 0,-1 1 0 0 0,1 0 0 0 0,-1-1 0 0 0,0 1 0 0 0,0-1 0 0 0,1 0 0 0 0,-1 1 0 0 0,0-1 0 0 0,0 0 0 0 0,-1 1 0 0 0,1-1 0 0 0,0 0 0 0 0,-1 0 0 0 0,2-3 0 0 0,0-11-23 0 0,-1 0 0 0 0,0-1 0 0 0,-1 1 0 0 0,-1 0 0 0 0,0 0 0 0 0,-1 0 0 0 0,-5-17 0 0 0,1-6-1314 0 0,-1 4-6238 0 0,-4-1-2593 0 0</inkml:trace>
  <inkml:trace contextRef="#ctx0" brushRef="#br0" timeOffset="2">221 1 4519 0 0,'-3'3'4472'0'0,"-2"10"-2232"0"0,6-1 1192 0 0,6 1-1544 0 0,3 0-6176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5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1 23263 0 0,'-5'20'559'0'0,"0"1"-1"0"0,-1-1 0 0 0,-2 0 1 0 0,-12 26-1 0 0,-48 72 1238 0 0,17-32 963 0 0,-138 285-602 0 0,176-346-2157 0 0,8-16-509 0 0,6-11-1093 0 0,5-10-5315 0 0,11-18-3279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7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1 15319 0 0,'-1'3'219'0'0,"0"-1"0"0"0,0 1 1 0 0,0 0-1 0 0,1 1 0 0 0,-1-1 0 0 0,1 0 0 0 0,0 3 0 0 0,0-2 29 0 0,-1 0 1 0 0,1 0-1 0 0,-1-1 0 0 0,0 1 1 0 0,-1 4-1 0 0,-141 347 13957 0 0,143-354-14205 0 0,2-2 0 0 0,8-9 0 0 0,9-13 0 0 0,-7 9 0 0 0,0 1 0 0 0,1 0 0 0 0,19-16 0 0 0,-28 25 0 0 0,1 1 0 0 0,-1 0 0 0 0,1 0 0 0 0,0 0 0 0 0,0 0 0 0 0,0 1 0 0 0,1 0 0 0 0,-1 0 0 0 0,1 0 0 0 0,-1 1 0 0 0,1-1 0 0 0,-1 1 0 0 0,1 1 0 0 0,11-1 0 0 0,-15 1 0 0 0,1 1 0 0 0,0-1 0 0 0,-1 1 0 0 0,1 0 0 0 0,0-1 0 0 0,-1 1 0 0 0,1 0 0 0 0,-1 1 0 0 0,1-1 0 0 0,-1 0 0 0 0,0 1 0 0 0,0-1 0 0 0,1 1 0 0 0,-1 0 0 0 0,0 0 0 0 0,0 0 0 0 0,-1 0 0 0 0,1 0 0 0 0,0 0 0 0 0,1 3 0 0 0,2 4 0 0 0,-1-1 0 0 0,-1 1 0 0 0,1 0 0 0 0,2 13 0 0 0,-5-18 0 0 0,2 5 0 0 0,3-3 0 0 0,-4-6 0 0 0,0 1 0 0 0,0 0 0 0 0,0-1 0 0 0,-1 0 0 0 0,1 1 0 0 0,0-1 0 0 0,0 0 0 0 0,0 0 0 0 0,0 0 0 0 0,0 0 0 0 0,0-1 0 0 0,0 1 0 0 0,-1 0 0 0 0,1-1 0 0 0,0 1 0 0 0,0-1 0 0 0,0 0 0 0 0,2-1 0 0 0,33-20 0 0 0,-33 19 0 0 0,16-11 0 0 0,-7 4 0 0 0,0 1 0 0 0,0 1 0 0 0,25-12 0 0 0,-35 18 0 0 0,1 1 0 0 0,-1 0 0 0 0,0 0 0 0 0,1 0 0 0 0,-1 0 0 0 0,0 1 0 0 0,1-1 0 0 0,-1 1 0 0 0,1 0 0 0 0,-1 0 0 0 0,0 0 0 0 0,1 0 0 0 0,-1 1 0 0 0,1-1 0 0 0,-1 1 0 0 0,0 0 0 0 0,1 0 0 0 0,-1 0 0 0 0,0 0 0 0 0,0 1 0 0 0,0 0 0 0 0,5 2 0 0 0,-7-3 0 0 0,1 0 0 0 0,-1 0 0 0 0,0 1 0 0 0,1-1 0 0 0,-1 0 0 0 0,0 1 0 0 0,0-1 0 0 0,0 0 0 0 0,0 1 0 0 0,0-1 0 0 0,0 1 0 0 0,0 0 0 0 0,-1-1 0 0 0,1 1 0 0 0,0 0 0 0 0,-1-1 0 0 0,0 1 0 0 0,1 0 0 0 0,-1 0 0 0 0,0-1 0 0 0,0 1 0 0 0,0 0 0 0 0,0 0 0 0 0,0-1 0 0 0,0 1 0 0 0,0 0 0 0 0,-1 0 0 0 0,1-1 0 0 0,-1 3 0 0 0,-1 4-37 0 0,0 1 1 0 0,-1-1-1 0 0,0 0 0 0 0,0 0 1 0 0,-1 0-1 0 0,0-1 0 0 0,0 1 1 0 0,-1-1-1 0 0,1 0 0 0 0,-2 0 1 0 0,1 0-1 0 0,-1-1 0 0 0,-11 10 1 0 0,10-11-251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9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37 450 2039 0 0,'-37'7'154'0'0,"39"-8"-67"0"0,0 0 0 0 0,0 0 0 0 0,0 0 1 0 0,0-1-1 0 0,0 1 0 0 0,-1-1 0 0 0,1 0 1 0 0,2-3-1 0 0,22-25 2222 0 0,-12 13-1165 0 0,12-12 576 0 0,1 1 0 0 0,2 1 0 0 0,0 2-1 0 0,2 1 1 0 0,1 2 0 0 0,0 0-1 0 0,2 3 1 0 0,0 0 0 0 0,39-13-1 0 0,70-34 2839 0 0,-94 45-3437 0 0,-36 16-890 0 0,-1 0 1 0 0,-1 0-1 0 0,1-1 0 0 0,-1-1 1 0 0,13-9-1 0 0,-20 13-148 0 0,5-5 308 0 0,-9 5-224 0 0,-8 1-104 0 0,7 2 1 0 0,-3 2-3650 0 0,2-2 2985 0 0,1 1 0 0 0,-1-1 0 0 0,1 0 0 0 0,0 0 0 0 0,-1 0-1 0 0,1 0 1 0 0,-3 0 0 0 0,-2 0-1829 0 0,-18 1-6473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0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7399 0 0,'6'8'133'0'0,"0"-1"0"0"0,-1 1 0 0 0,0 0 0 0 0,-1 0 0 0 0,0 0 0 0 0,0 1 0 0 0,4 14 0 0 0,2 4 1477 0 0,-6-17-306 0 0,-1 1 0 0 0,0-1 0 0 0,2 23 1 0 0,2 10 1628 0 0,19 95 3346 0 0,-25-136-6071 0 0,2 6-309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0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4663 0 0,'14'-3'416'0'0,"0"0"-336"0"0,-8 0-80 0 0,4-1 0 0 0,1-2 1552 0 0,-4 1 2200 0 0,3 1-1832 0 0,0 3-832 0 0,-2-1 2120 0 0,-3-11-3024 0 0,-2 2-4664 0 0,-5-4-928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0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0 3079 0 0,'7'10'473'0'0,"-1"0"0"0"0,0 0 0 0 0,-1 1 0 0 0,0 0 0 0 0,5 16 0 0 0,-10-26-303 0 0,0 0 1 0 0,1 0 0 0 0,-1 1-1 0 0,0-1 1 0 0,0 0 0 0 0,-1 0-1 0 0,1 0 1 0 0,0 1 0 0 0,0-1-1 0 0,0 0 1 0 0,-1 0-1 0 0,1 0 1 0 0,-1 0 0 0 0,1 1-1 0 0,-1-1 1 0 0,1 0 0 0 0,-1 0-1 0 0,0 0 1 0 0,1 0 0 0 0,-1 0-1 0 0,-1 1 1 0 0,1-1-46 0 0,0 0 1 0 0,0 1-1 0 0,0-1 0 0 0,0 0 1 0 0,0 1-1 0 0,0-1 1 0 0,1 1-1 0 0,-1-1 0 0 0,0 3 1 0 0,1 2 228 0 0,-1-1 1 0 0,2 0-1 0 0,-1 0 1 0 0,2 9-1 0 0,-1-9-134 0 0,0 1 0 0 0,0-1 0 0 0,-1 0 0 0 0,0 0 0 0 0,0 0 0 0 0,-2 11 0 0 0,1-11-84 0 0,-1 0 0 0 0,1 0 0 0 0,-1 0 0 0 0,-1 0 0 0 0,1 0 0 0 0,-1-1 1 0 0,1 1-1 0 0,-1-1 0 0 0,-7 8 0 0 0,1 0 46 0 0,1 0 1 0 0,-13 25-1 0 0,11-20-57 0 0,-12 18 0 0 0,-30 35 196 0 0,-3-2 0 0 0,-83 79 0 0 0,-1-6 16 0 0,124-128-107 0 0,14-12 602 0 0,15-8 525 0 0,56-26 2233 0 0,97-63 0 0 0,-143 79-3045 0 0,108-77 2575 0 0,-67 49-1876 0 0,-5 6-680 0 0,-59 38-1069 0 0,-1 0 133 0 0,0 1 0 0 0,1-1 0 0 0,-1 1 0 0 0,1-1-743 0 0,0 0 743 0 0,-1 1 0 0 0,1 0 0 0 0,-1-1 0 0 0,1 1 0 0 0,-1 0 0 0 0,1 0 0 0 0,-1-1 0 0 0,1 1 1 0 0,-1 0-1 0 0,1 0 0 0 0,0 0 0 0 0,-1 0 0 0 0,1 0 0 0 0,-1 0 0 0 0,1 0 0 0 0,0 0 0 0 0,-1 0 0 0 0,1 0 0 0 0</inkml:trace>
  <inkml:trace contextRef="#ctx0" brushRef="#br0" timeOffset="1">414 565 6391 0 0,'10'15'423'0'0,"-2"0"-1"0"0,0 0 0 0 0,-1 1 1 0 0,7 23-1 0 0,14 70 8050 0 0,-7-21-1884 0 0,-18-59-4328 0 0,0-26-1855 0 0,0-2-2607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1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35 7455 0 0,'-6'13'664'0'0,"-7"5"-536"0"0,-4 4-128 0 0,-1-4 0 0 0,-1-5 1464 0 0,1 2 264 0 0,-2 0 48 0 0,2 1 16 0 0,-4-1-800 0 0,6-7-160 0 0,3-2-32 0 0,1-1-8 0 0,-1-1-672 0 0</inkml:trace>
  <inkml:trace contextRef="#ctx0" brushRef="#br0" timeOffset="1">422 6 7199 0 0,'3'0'555'0'0,"32"-2"132"0"0,-14 0 3308 0 0,4 1 4907 0 0,-12 1-7107 0 0,0 0 0 0 0,-1 1 0 0 0,20 4 0 0 0,-30-5-1497 0 0,2 0-135 0 0,16-1-1905 0 0,-6 0-4392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2303 0 0,'3'-1'167'0'0,"74"-38"2138"0"0,40-28 8936 0 0,-60 34-5799 0 0,-43 25-3539 0 0,1 1 1 0 0,17-5-1 0 0,-1 0 184 0 0,-27 11-1813 0 0,-1 1-1 0 0,1-1 1 0 0,0 0-1 0 0,0 1 1 0 0,-1 0 0 0 0,5 0-1 0 0,-6 0-239 0 0,1 0 449 0 0,-1-1-443 0 0,0 1-204 0 0,0-1-1 0 0,0 0 1 0 0,0 0 0 0 0,1 1-1 0 0,-1-2 1 0 0,0 1 0 0 0,-1 0-1 0 0,1 0 1 0 0,0-1-1 0 0,2-1 1 0 0,3-6-7997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1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18 4087 0 0,'0'0'312'0'0,"2"0"-204"0"0,39-15 1895 0 0,-38 14-1332 0 0,1 1-1 0 0,-1-1 1 0 0,0 1 0 0 0,1 0-1 0 0,-1 0 1 0 0,1 0-1 0 0,-1 0 1 0 0,0 1 0 0 0,1-1-1 0 0,-1 1 1 0 0,4 1 0 0 0,-2-1 717 0 0,-3 0-982 0 0,-1-1 0 0 0,0 1 0 0 0,0-1 0 0 0,1 1 0 0 0,-1-1 0 0 0,0 1 0 0 0,0 0 0 0 0,0-1 0 0 0,0 1 0 0 0,1 1 0 0 0,13 15 1771 0 0,-14-14-1628 0 0,4 5 176 0 0,-1 1-1 0 0,0 1 1 0 0,-1-1 0 0 0,0 0-1 0 0,0 1 1 0 0,-1 0 0 0 0,0-1 0 0 0,0 19-1 0 0,-4 14 491 0 0,0-9-446 0 0,-4 35 15 0 0,6-63-733 0 0,-1-2-46 0 0,0 1-1 0 0,0-1 1 0 0,1 1 0 0 0,0-1-1 0 0,0 1 1 0 0,0 0 0 0 0,0-1-1 0 0,1 6 1 0 0,0-2-1439 0 0</inkml:trace>
  <inkml:trace contextRef="#ctx0" brushRef="#br0" timeOffset="1">312 182 3823 0 0,'36'-16'785'0'0,"-13"6"4206"0"0,-15 7-2574 0 0,59-24 10125 0 0,-62 25-11711 0 0</inkml:trace>
  <inkml:trace contextRef="#ctx0" brushRef="#br0" timeOffset="2">1 378 3711 0 0,'0'0'284'0'0,"1"2"-186"0"0,17 26 1021 0 0,16 28 11566 0 0,-23-36-9640 0 0,5 10 1780 0 0,-14-28-3890 0 0,1 0-809 0 0,13 6-1321 0 0,-5-3-4921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2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68 6991 0 0,'35'-12'928'0'0,"-27"10"-83"0"0,0 0 0 0 0,0-1-1 0 0,10-5 1 0 0,54-32 9220 0 0,-70 39-8949 0 0,19 3 2168 0 0,-20-1-3259 0 0,0-1 0 0 0,-1 1 0 0 0,1-1-1 0 0,-1 1 1 0 0,1-1 0 0 0,-1 1 0 0 0,0 0 0 0 0,1-1-1 0 0,-1 1 1 0 0,1 0 0 0 0,-1-1 0 0 0,0 1 0 0 0,0 0-1 0 0,1 0 1 0 0,-2 6 54 0 0,-1-1-1 0 0,1 0 1 0 0,-1 0 0 0 0,-1 0-1 0 0,1 0 1 0 0,-1 0-1 0 0,0-1 1 0 0,0 1 0 0 0,-7 8-1 0 0,-5 5 210 0 0,-23 21-1 0 0,-5 6 36 0 0,28-27-49 0 0,9-12-76 0 0,0-1-1 0 0,1 1 0 0 0,0 0 1 0 0,0 0-1 0 0,0 1 1 0 0,1-1-1 0 0,-6 16 0 0 0,10-23-109 0 0,0 1 0 0 0,0 0 0 0 0,0-1 0 0 0,-1 1 0 0 0,1 0 0 0 0,0-1-1 0 0,0 1 1 0 0,0 0 0 0 0,0 0 0 0 0,0-1 0 0 0,0 1 0 0 0,1 0-1 0 0,-1-1 1 0 0,0 1 0 0 0,0 0 0 0 0,0-1 0 0 0,1 1 0 0 0,-1 0 0 0 0,0-1-1 0 0,1 1 1 0 0,-1 0 0 0 0,0-1 0 0 0,1 1 0 0 0,-1-1 0 0 0,1 1 0 0 0,0 0-1 0 0,0 0-31 0 0,1 0 0 0 0,-1-1-1 0 0,1 1 1 0 0,-1 0 0 0 0,0-1-1 0 0,1 0 1 0 0,-1 1 0 0 0,1-1-1 0 0,-1 0 1 0 0,1 0 0 0 0,2 0-1 0 0,3 0-45 0 0,1-1 1 0 0,-1 0-1 0 0,0 0 0 0 0,7-2 0 0 0,-1-2-8 0 0,0 1-1 0 0,22-13 1 0 0,25-12-3 0 0,-45 21 1 0 0,10-8 0 0 0,-17 10 0 0 0,-3-3-192 0 0,-5 8-9 0 0,0 0 0 0 0,0 0 0 0 0,0 1-1 0 0,0-1 1 0 0,0 0 0 0 0,0 0 0 0 0,0 1 0 0 0,0-1 0 0 0,0 0-1 0 0,0 0 1 0 0,0 0 0 0 0,0 1 0 0 0,-1-1 0 0 0,1 0 0 0 0,0 1-1 0 0,-1-1 1 0 0,1 0 0 0 0,0 1 0 0 0,-1-1 0 0 0,1 0 0 0 0,-1 1-1 0 0,1-1 1 0 0,-2 0 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2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3887 0 0,'2'1'298'0'0,"7"4"3476"0"0,0-1 0 0 0,-1 2 0 0 0,15 10 1 0 0,-12-7 1377 0 0,8 8-1624 0 0,-3-3-1924 0 0,-14-14-876 0 0,-1 2-51 0 0,22 19 1119 0 0,-22-20-1913 0 0,0 0-1 0 0,0 0 1 0 0,1 0-1 0 0,-1 0 1 0 0,0 0-1 0 0,0 0 1 0 0,0-1-1 0 0,1 1 1 0 0,-1 0-1 0 0,0-1 1 0 0,1 1-1 0 0,-1-1 1 0 0,3 1-1 0 0,-1 2-2744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3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4111 0 0,'0'0'319'0'0,"1"1"-210"0"0,10 5-149 0 0,8 6 3110 0 0,-17-9-1036 0 0,10 6 3402 0 0,-12-8-5345 0 0,1-1 0 0 0,0 0-1 0 0,-1 0 1 0 0,1 1 0 0 0,0-1 0 0 0,0 0 0 0 0,-1 0-1 0 0,1 0 1 0 0,0 0 0 0 0,0 0 0 0 0,-1 0 0 0 0,1 0 0 0 0,0 0-1 0 0,0 0 1 0 0,-1 0 0 0 0,1-1 0 0 0,0 1 0 0 0,0 0-1 0 0,-1 0 1 0 0,2-1 0 0 0,12-5 253 0 0,-12 5-314 0 0,0 1 0 0 0,0-1 0 0 0,0 0 0 0 0,0 1 0 0 0,-1-1 0 0 0,1 0 1 0 0,0 0-1 0 0,-1-1 0 0 0,1 1 0 0 0,0 0 0 0 0,-1 0 0 0 0,1-1 1 0 0,-1 1-1 0 0,3-4 0 0 0,28-41 350 0 0,-31 45-371 0 0,0 0 1 0 0,0 0 0 0 0,0 1-1 0 0,0-1 1 0 0,0 1-1 0 0,0-1 1 0 0,1 1-1 0 0,-1-1 1 0 0,0 1-1 0 0,0 0 1 0 0,1-1 0 0 0,-1 1-1 0 0,0 0 1 0 0,0 0-1 0 0,0 0 1 0 0,1 0-1 0 0,-1 0 1 0 0,0 0-1 0 0,0 1 1 0 0,2-1 0 0 0,-2 0-14 0 0,11 4 83 0 0,-9-3-65 0 0,-1 0 1 0 0,1 1 0 0 0,-1-1-1 0 0,1 1 1 0 0,-1 0 0 0 0,0 0-1 0 0,0 0 1 0 0,0 0-1 0 0,3 3 1 0 0,-1 0 118 0 0,-2-3 515 0 0,1 0 198 0 0,26 19 925 0 0,-26-20-923 0 0,19 0 704 0 0,-17 0-1426 0 0,1-1 0 0 0,-1 0-1 0 0,1 0 1 0 0,0 0 0 0 0,-1 0 0 0 0,1-1 0 0 0,-1 0-1 0 0,1 0 1 0 0,-1-1 0 0 0,1 0 0 0 0,-1 0 0 0 0,0 0-1 0 0,7-3 1 0 0,-5 0-59 0 0,-1 0 14 0 0,1 1 0 0 0,-1 0 0 0 0,1 0 0 0 0,0 1 0 0 0,0-1 0 0 0,0 2 0 0 0,15-5 0 0 0,-12 5-43 0 0,-3 1-9 0 0,0-1 0 0 0,1 1 1 0 0,-1-1-1 0 0,0-1 1 0 0,0 1-1 0 0,0-1 0 0 0,0-1 1 0 0,-1 1-1 0 0,1-1 1 0 0,6-5-1 0 0,-2 0 76 0 0,0 0 0 0 0,0 1 0 0 0,1 1 0 0 0,23-12 0 0 0,-32 18-54 0 0,1-1 0 0 0,-1 1 0 0 0,1 0 1 0 0,0 0-1 0 0,0 0 0 0 0,-1 0 1 0 0,1 1-1 0 0,0 0 0 0 0,0 0 0 0 0,0 0 1 0 0,0 0-1 0 0,-1 0 0 0 0,1 1 1 0 0,0-1-1 0 0,0 1 0 0 0,-1 0 0 0 0,1 0 1 0 0,0 1-1 0 0,-1-1 0 0 0,1 1 0 0 0,-1 0 1 0 0,5 2-1 0 0,-3 0 312 0 0,0 0 0 0 0,-1-1 0 0 0,1 2 0 0 0,-1-1 0 0 0,1 0 0 0 0,-1 1 0 0 0,-1 0-1 0 0,1 0 1 0 0,4 7 0 0 0,-7-10-163 0 0,-1 0-152 0 0,2 1-40 0 0,3 18-9 0 0,-3-16 1 0 0,-1 0 0 0 0,-1 0 0 0 0,1 0 0 0 0,-1 0 0 0 0,0 6 0 0 0,0-1 0 0 0,1-6 0 0 0,0 1 0 0 0,-7 12 0 0 0,0-3 0 0 0,2-4-1456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7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19951 0 0,'0'0'2285'0'0,"8"-5"341"0"0,11-6-1184 0 0,0 2 1 0 0,33-13-1 0 0,-44 19-1084 0 0,1 1 0 0 0,-1-1 0 0 0,1 2-1 0 0,0-1 1 0 0,0 1 0 0 0,0 0 0 0 0,0 1-1 0 0,0 0 1 0 0,9 2 0 0 0,-16-2-358 0 0,0 0 0 0 0,0 1 0 0 0,0-1 0 0 0,0 1 0 0 0,0 0 0 0 0,0 0 0 0 0,-1 0 0 0 0,1-1 0 0 0,0 2 0 0 0,0-1 0 0 0,-1 0 0 0 0,1 0 0 0 0,-1 0 0 0 0,1 1 0 0 0,-1-1 0 0 0,0 1 0 0 0,0-1 0 0 0,1 1 0 0 0,-1 0 0 0 0,1 3 0 0 0,1 2 0 0 0,0 0 0 0 0,-1 0 0 0 0,0 0 0 0 0,1 11 0 0 0,-2-10 0 0 0,0-1 0 0 0,1 0 0 0 0,0 0 0 0 0,5 12 0 0 0,10 10 0 0 0,1-1 0 0 0,29 33 0 0 0,22 35 0 0 0,-62-84 0 0 0,-1 0 0 0 0,0 0 0 0 0,-1 0 0 0 0,0 1 0 0 0,-1-1 0 0 0,5 26 0 0 0,-7-17 0 0 0,0 0 0 0 0,-2 0 0 0 0,0 0 0 0 0,-1 0 0 0 0,-6 30 0 0 0,-30 102 0 0 0,17-79 0 0 0,18-67 0 0 0,0 4 0 0 0,-1 0 0 0 0,0 1 0 0 0,-1-1 0 0 0,-1-1 0 0 0,-7 16 0 0 0,11-25 7 0 0,1 0-1 0 0,0-1 1 0 0,-1 1 0 0 0,1 0 0 0 0,-1-1-1 0 0,1 1 1 0 0,0-1 0 0 0,-1 1 0 0 0,0 0-1 0 0,1-1 1 0 0,-1 1 0 0 0,1-1 0 0 0,-1 0-1 0 0,0 1 1 0 0,1-1 0 0 0,-1 1 0 0 0,0-1-1 0 0,1 0 1 0 0,-1 1 0 0 0,0-1 0 0 0,0 0-1 0 0,1 0 1 0 0,-1 0 0 0 0,0 0 0 0 0,0 0-1 0 0,-1 0 1 0 0,1 0 4 0 0,0 0 1 0 0,0-1-1 0 0,0 0 0 0 0,0 1 1 0 0,0-1-1 0 0,0 0 1 0 0,0 1-1 0 0,0-1 0 0 0,0 0 1 0 0,0 0-1 0 0,1 0 0 0 0,-1 0 1 0 0,0 0-1 0 0,1 0 1 0 0,-2-1-1 0 0,-2-6-466 0 0,1 1 0 0 0,0-1 0 0 0,-4-14 0 0 0,0-10-7117 0 0,1-6-2624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9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0 2847 0 0,'0'0'1536'0'0,"3"1"-120"0"0,8 4 66 0 0,-9-4 39 0 0,0 2 114 0 0,1 2-1157 0 0,0-1-1 0 0,-1 1 1 0 0,0 0 0 0 0,0 0 0 0 0,0 0 0 0 0,0 0 0 0 0,-1 1 0 0 0,0-1 0 0 0,0 0-1 0 0,0 11 1 0 0,-1-6-31 0 0,-1 0 0 0 0,0 0 0 0 0,0 0-1 0 0,-1 0 1 0 0,-5 14 0 0 0,-1 2 189 0 0,5-13-71 0 0,-1 0-1 0 0,0 1 1 0 0,-1-2 0 0 0,-1 1-1 0 0,0 0 1 0 0,-1-1-1 0 0,-11 16 1 0 0,-44 53 2222 0 0,36-46-1609 0 0,-45 49 0 0 0,70-82-953 0 0,0-2-186 0 0,1 1 1 0 0,0 0-1 0 0,-1-1 0 0 0,1 1 0 0 0,0-1 1 0 0,-1 1-1 0 0,1-1 0 0 0,-1 1 0 0 0,1-1 1 0 0,-1 1-1 0 0,1-1 0 0 0,-1 1 1 0 0,1-1-1 0 0,-1 0 0 0 0,1 1 0 0 0,-1-1 1 0 0,0 0-1 0 0,1 1 0 0 0,-2-1 0 0 0,-1-3 416 0 0,5-5-240 0 0,3-1-158 0 0,0 0-1 0 0,0 0 1 0 0,1 1 0 0 0,0 0 0 0 0,0 0 0 0 0,8-7-1 0 0,14-17 121 0 0,-27 31-175 0 0,1-1-1 0 0,0 0 0 0 0,-1 1 1 0 0,1 0-1 0 0,0-1 0 0 0,0 1 1 0 0,0 0-1 0 0,0 0 0 0 0,2-1 1 0 0,12-8-5 0 0,-13 6 23 0 0,1 1 1 0 0,0-1-1 0 0,0 1 1 0 0,0 0-1 0 0,1 0 0 0 0,-1 0 1 0 0,0 0-1 0 0,1 1 1 0 0,0 0-1 0 0,0 0 1 0 0,0 0-1 0 0,6-1 0 0 0,-1 1 216 0 0,9-1-45 0 0,-19 3-181 0 0,1 0 0 0 0,-1 0 1 0 0,1 0-1 0 0,0 0 0 0 0,-1 0 0 0 0,1 1 0 0 0,-1-1 0 0 0,1 0 0 0 0,0 0 0 0 0,-1 1 0 0 0,1-1 0 0 0,-1 1 0 0 0,1-1 0 0 0,-1 0 0 0 0,1 1 0 0 0,-1-1 0 0 0,0 1 0 0 0,1-1 0 0 0,-1 1 1 0 0,1-1-1 0 0,-1 1 0 0 0,0-1 0 0 0,0 1 0 0 0,1 0 0 0 0,-1-1 0 0 0,0 1 0 0 0,0-1 0 0 0,1 2 0 0 0,3 36 614 0 0,-3-31-598 0 0,0-1-1 0 0,-1 1 1 0 0,0 0 0 0 0,0 0 0 0 0,0 0-1 0 0,-1 0 1 0 0,-1 8 0 0 0,-1 5-8 0 0,-1 18-18 0 0,-3 42 0 0 0,8-69 0 0 0,3-2 0 0 0,3-5 0 0 0,0-5 0 0 0,-2-2 0 0 0,-1-1 0 0 0,1 1 0 0 0,-1-1 0 0 0,0 0 0 0 0,0 0 0 0 0,-1-1 0 0 0,4-5 0 0 0,-2 5 0 0 0,-1-1 0 0 0,1 1 0 0 0,-1 0 0 0 0,12-9 0 0 0,-13 12 0 0 0,1 0 0 0 0,-1 0 0 0 0,1 0 0 0 0,0 0 0 0 0,0 1 0 0 0,0-1 0 0 0,0 1 0 0 0,0 0 0 0 0,0 1 0 0 0,4-2 0 0 0,15 1 0 0 0,-16 4 0 0 0,-2-1 0 0 0,16 6 0 0 0,-17-5 0 0 0,0 0 0 0 0,0-1 0 0 0,0 0 0 0 0,0-1 0 0 0,0 1 0 0 0,0-1 0 0 0,0 0 0 0 0,1 0 0 0 0,-1 0 0 0 0,0-1 0 0 0,0 0 0 0 0,1 0 0 0 0,-1 0 0 0 0,0 0 0 0 0,1 0 0 0 0,4-2 0 0 0,-4 0 0 0 0,-1 1 0 0 0,1-1 0 0 0,-1 0 0 0 0,0 0 0 0 0,1-1 0 0 0,-1 0 0 0 0,0 1 0 0 0,-1-1 0 0 0,1 0 0 0 0,-1-1 0 0 0,1 1 0 0 0,4-6 0 0 0,41-40 0 0 0,-46 46 0 0 0,0 0 0 0 0,0 1 0 0 0,0-1 0 0 0,7-3 0 0 0,-10 6 0 0 0,20-10 0 0 0,-13 10 0 0 0,-3 0 0 0 0,13 0 0 0 0,-3 4 0 0 0,0 4 0 0 0,-10-4 0 0 0,5 5 0 0 0,5 19 0 0 0,-12-21 0 0 0,0-1 0 0 0,-1 1 0 0 0,1 0 0 0 0,-1 0 0 0 0,0 0 0 0 0,-1 12 0 0 0,1-16 0 0 0,-1 0 0 0 0,0-1 0 0 0,0 1 0 0 0,-1 0 0 0 0,1 0 0 0 0,0-1 0 0 0,-1 1 0 0 0,0 0 0 0 0,0-1 0 0 0,1 1 0 0 0,-1-1 0 0 0,-1 1 0 0 0,1-1 0 0 0,-2 3 0 0 0,-3 6 0 0 0,3-6 0 0 0,0 1 0 0 0,0-1 0 0 0,-1 0 0 0 0,0 0 0 0 0,0 0 0 0 0,0-1 0 0 0,-1 1 0 0 0,1-1 0 0 0,-1 0 0 0 0,0 0 0 0 0,0-1 0 0 0,-1 1 0 0 0,1-1 0 0 0,-1 0 0 0 0,-5 2 0 0 0,0-2-1456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1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4975 0 0,'0'0'388'0'0,"2"1"-254"0"0,1 0 206 0 0,-1 0 1 0 0,0 0-1 0 0,1 1 0 0 0,-1-1 1 0 0,0 1-1 0 0,0-1 0 0 0,0 1 1 0 0,0 0-1 0 0,0 0 1 0 0,0 0-1 0 0,0 0 0 0 0,-1 0 1 0 0,1 0-1 0 0,-1 0 0 0 0,0 0 1 0 0,1 1-1 0 0,-1-1 1 0 0,0 1-1 0 0,0-1 0 0 0,1 5 1 0 0,1 7 1313 0 0,0 0-1 0 0,3 24 1 0 0,-5-24-669 0 0,1 4-152 0 0,-2 0-1 0 0,0-1 0 0 0,-2 1 1 0 0,-3 21-1 0 0,0 5 318 0 0,0-15-192 0 0,-1 0 0 0 0,-1 0 0 0 0,-2-1 1 0 0,-21 50-1 0 0,16-52 2826 0 0,16-29-3682 0 0,17-33-32 0 0,22-48 47 0 0,20-47-117 0 0,-44 97 0 0 0,-14 30 0 0 0,6-16 0 0 0,1 0 0 0 0,1 0 0 0 0,1 1 0 0 0,28-33 0 0 0,-29 43 0 0 0,1 2 0 0 0,-2 7 0 0 0,-1 5 0 0 0,-5 0 0 0 0,-1 0 0 0 0,0 0 0 0 0,0 0 0 0 0,-1 0 0 0 0,1 1 0 0 0,2 10 0 0 0,7 39 0 0 0,-8-38 0 0 0,24 128 0 0 0,-26-138 0 0 0,0 0 0 0 0,1 0 0 0 0,5 11 0 0 0,-5-12 0 0 0,4 8 0 0 0,5-3 0 0 0,-9-9-30 0 0,0-1 1 0 0,1 0-1 0 0,-1 0 0 0 0,0 0 1 0 0,1-1-1 0 0,-1 1 0 0 0,1-1 1 0 0,-1 1-1 0 0,1-1 0 0 0,-1 0 1 0 0,1-1-1 0 0,-1 1 0 0 0,1-1 0 0 0,-1 1 1 0 0,1-1-1 0 0,-1 0 0 0 0,1 0 1 0 0,-1 0-1 0 0,0-1 0 0 0,0 1 1 0 0,0-1-1 0 0,0 0 0 0 0,5-4 1 0 0,0 1-111 0 0,-1-1 1 0 0,0 0 0 0 0,0 0-1 0 0,-1-1 1 0 0,0 0-1 0 0,0 0 1 0 0,0 0 0 0 0,4-9-1 0 0,-1-1-1015 0 0,12-19-7084 0 0,-2 6-992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1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4255 0 0,'0'0'332'0'0,"1"0"-220"0"0,69-6 4755 0 0,-68 6-3427 0 0,1 0 57 0 0,27 6 1469 0 0,-26-6-1718 0 0,-2 1-96 0 0,23 10 1038 0 0,-23-10-1415 0 0,-2 0-693 0 0,1 0 0 0 0,-1 0 0 0 0,0 0 0 0 0,1 0 0 0 0,-1 0 0 0 0,1 0 0 0 0,0 0 0 0 0,-1 0 0 0 0,1 0 0 0 0,0 0 1 0 0,-1-1-1 0 0,2 2 0 0 0,1 1 120 0 0,-1 1 38 0 0,0-1 1 0 0,-1 1-1 0 0,1-1 0 0 0,-1 1 0 0 0,0-1 1 0 0,0 1-1 0 0,0 0 0 0 0,0 0 0 0 0,-1 0 1 0 0,1-1-1 0 0,-1 9 0 0 0,-1 0 334 0 0,-1 0 0 0 0,-4 17 0 0 0,1-2 37 0 0,-2 0-122 0 0,0-1 0 0 0,-16 39 0 0 0,17-50-351 0 0,4-10-127 0 0,0 0 0 0 0,0 0-1 0 0,-1 0 1 0 0,0 0 0 0 0,0-1-1 0 0,0 1 1 0 0,-1-1 0 0 0,1 1-1 0 0,-8 5 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1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2159 0 0,'4'9'174'0'0,"1"0"0"0"0,-2 0 0 0 0,0 0-1 0 0,0 1 1 0 0,3 18 0 0 0,-2-13 1259 0 0,-1 5 2168 0 0,2 37-1 0 0,-2-17-573 0 0,-2-10-33 0 0,-2 40 0 0 0,-1-28-1110 0 0,-4 31 955 0 0,1-20-1178 0 0,1-27-986 0 0,3-20-411 0 0,0-1 0 0 0,1 1-1 0 0,-1 0 1 0 0,1 9-1 0 0,1-13-4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65 9903 0 0,'-9'6'763'0'0,"4"3"-499"0"0,5-9 168 0 0,0 1 0 0 0,0 0-1 0 0,0 0 1 0 0,0 0 0 0 0,0 0 0 0 0,1-1-1 0 0,-1 1 1 0 0,0 0 0 0 0,1 0 0 0 0,-1-1 0 0 0,1 1-1 0 0,-1 0 1 0 0,0 0 0 0 0,1-1 0 0 0,0 1-1 0 0,-1-1 1 0 0,1 1 0 0 0,-1 0 0 0 0,1-1 0 0 0,4 2 3705 0 0,1-4-2172 0 0,-5 2-1851 0 0,1 1-1 0 0,-1-1 0 0 0,1 0 0 0 0,-1 1 0 0 0,1-1 0 0 0,-1 0 0 0 0,1 0 0 0 0,-1 0 0 0 0,0-1-1 0 0,1 1 1 0 0,-1 0 0 0 0,1 0 0 0 0,-1-1 0 0 0,1 1 0 0 0,-1-1 0 0 0,0 1 0 0 0,1-1 0 0 0,-1 0 0 0 0,0 0 0 0 0,1 1 0 0 0,-1-1 0 0 0,0 0-1 0 0,0 0 1 0 0,0 0 0 0 0,0 0 0 0 0,0 0 0 0 0,1-2 0 0 0,0 1 14 0 0,0-1 0 0 0,0 1-1 0 0,1 0 1 0 0,-1 0 0 0 0,0 0 0 0 0,1 1-1 0 0,-1-1 1 0 0,1 0 0 0 0,0 1 0 0 0,-1 0-1 0 0,6-2 1 0 0,-4 1 107 0 0,1 0 0 0 0,0-1 0 0 0,7-5 0 0 0,-8 6-81 0 0,0-1 0 0 0,0 1 0 0 0,0 0-1 0 0,7-3 1 0 0,-7 3-58 0 0,0 1 0 0 0,0-1 0 0 0,0-1 0 0 0,0 1 0 0 0,4-3 0 0 0,-7 4-91 0 0,0 0 1 0 0,0 1 0 0 0,0-1 0 0 0,1 1-1 0 0,-1-1 1 0 0,0 1 0 0 0,0-1 0 0 0,1 1-1 0 0,-1 0 1 0 0,0-1 0 0 0,2 1 0 0 0,-1 0 0 0 0,-1 0 0 0 0,0 0 1 0 0,0 0-1 0 0,1-1 1 0 0,-1 1-1 0 0,0 0 0 0 0,0-1 1 0 0,1 1-1 0 0,-1-1 0 0 0,0 0 1 0 0,0 1-1 0 0,0-1 0 0 0,2-1 1 0 0</inkml:trace>
  <inkml:trace contextRef="#ctx0" brushRef="#br0" timeOffset="1">42 288 9727 0 0,'0'28'864'0'0,"-2"3"-688"0"0,2 0-176 0 0,0 2 0 0 0,-3-2 1624 0 0,-1-1 288 0 0,4-4 56 0 0,4-2 16 0 0,-4-1-968 0 0,0-5-192 0 0,3-3-40 0 0,2-7-8 0 0,3-14-1216 0 0,2-7-5256 0 0,-3-5-1088 0 0</inkml:trace>
  <inkml:trace contextRef="#ctx0" brushRef="#br0" timeOffset="2">160 181 11287 0 0,'1'3'867'0'0,"21"82"1457"0"0,-1 50 6786 0 0,-9-49-6234 0 0,1 12 248 0 0,2 161 0 0 0,-6-81-3069 0 0,-6-163 127 0 0,1-11 0 0 0,0-9-2002 0 0,4-8-5752 0 0,-2-8-2624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3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 3711 0 0,'0'0'284'0'0,"3"0"-186"0"0,16 2 235 0 0,32 9 10150 0 0,-48-10-8293 0 0,1 0-1504 0 0,1 0 0 0 0,0 0 0 0 0,-1 0-1 0 0,1 0 1 0 0,-1 1 0 0 0,1 0 0 0 0,-1 0-1 0 0,7 4 1 0 0,-7-4-154 0 0,-2-1-340 0 0,-1 0 1 0 0,1 0-1 0 0,0 0 0 0 0,-1 0 0 0 0,0 0 1 0 0,1 1-1 0 0,-1-1 0 0 0,0 0 1 0 0,1 1-1 0 0,0 2 0 0 0,1-1 224 0 0,-2-1 201 0 0,0 1-76 0 0,0 3-348 0 0,0 1-1 0 0,0-1 0 0 0,-1 1 0 0 0,0-1 0 0 0,0 1 0 0 0,-1-1 1 0 0,1 0-1 0 0,-1 1 0 0 0,-1-1 0 0 0,1 1 0 0 0,-1-1 1 0 0,0 0-1 0 0,-1 0 0 0 0,1 0 0 0 0,-1 0 0 0 0,0-1 0 0 0,-1 1 1 0 0,1-1-1 0 0,-1 0 0 0 0,0 0 0 0 0,-9 9 0 0 0,-2-3 352 0 0,14-11-550 0 0,1 1 1 0 0,-1-1 0 0 0,0 0-1 0 0,0 0 1 0 0,1 0 0 0 0,-1 0 0 0 0,0 0-1 0 0,1 0 1 0 0,-1 0 0 0 0,0-1-1 0 0,0 1 1 0 0,1 0 0 0 0,-1 0 0 0 0,0 0-1 0 0,1-1 1 0 0,-1 1 0 0 0,0-1-1 0 0,0 1-32 0 0,1-1-1 0 0,-1 1 1 0 0,1-1-1 0 0,0 1 0 0 0,-1-1 1 0 0,1 1-1 0 0,0-1 1 0 0,-1 1-1 0 0,1-1 0 0 0,0 0 1 0 0,0 1-1 0 0,-1-1 1 0 0,1 1-1 0 0,0-1 0 0 0,0 0 1 0 0,0 1-1 0 0,0-1 1 0 0,0 0-1 0 0,0 0 1 0 0,0-1-169 0 0,-3-15-1799 0 0,1 0 1 0 0,1 0-1 0 0,1 0 1 0 0,0 0-1 0 0,3-18 1 0 0,0-19-7274 0 0,-3 53 7938 0 0,-10 12-981 0 0,2-1 2579 0 0,1 0-1 0 0,0 1 1 0 0,0 0 0 0 0,1 0 0 0 0,-9 23-1 0 0,14-30 41 0 0,0-1 0 0 0,-1 1 0 0 0,1-1 0 0 0,-1 1 0 0 0,-2 2 0 0 0,3-4 668 0 0,1 13 7075 0 0,19-7-7239 0 0,-17-7-779 0 0,-1 0 0 0 0,0 0 0 0 0,0 0 0 0 0,0 1 0 0 0,1-1-1 0 0,-1 0 1 0 0,0 1 0 0 0,-1-1 0 0 0,1 1 0 0 0,0-1 0 0 0,0 1 0 0 0,-1-1-1 0 0,1 1 1 0 0,0 2 0 0 0,-2 2 35 0 0,0 0 1 0 0,-1-1-1 0 0,1 1 0 0 0,-1-1 1 0 0,0 1-1 0 0,-1-1 0 0 0,1 0 1 0 0,-1 0-1 0 0,0 0 0 0 0,-5 5 0 0 0,3-2 144 0 0,5-8-151 0 0,-1 1 1 0 0,1-1-1 0 0,0 0 1 0 0,0 1 0 0 0,0-1-1 0 0,-1 0 1 0 0,1 1-1 0 0,0-1 1 0 0,0 0-1 0 0,0 1 1 0 0,0-1-1 0 0,0 0 1 0 0,0 1-1 0 0,-1-1 1 0 0,1 1-1 0 0,0-1 1 0 0,0 0 0 0 0,0 1-1 0 0,0-1 1 0 0,1 0-1 0 0,-1 1 1 0 0,0-1-1 0 0,0 1 1 0 0,0-1-1 0 0,0 1 1 0 0,1-1-18 0 0,-1 0 0 0 0,1 1 0 0 0,0-1 1 0 0,-1 0-1 0 0,1 1 0 0 0,0-1 0 0 0,-1 0 0 0 0,1 0 0 0 0,0 0 1 0 0,-1 0-1 0 0,1 0 0 0 0,0 0 0 0 0,-1 0 0 0 0,1 0 0 0 0,0 0 1 0 0,-1 0-1 0 0,1 0 0 0 0,0 0 0 0 0,0 0 0 0 0,25-3 187 0 0,16 1-200 0 0,-32 1-20 0 0,-1-1 12 0 0,-33 22 48 0 0,-344 224 6924 0 0,366-242-6352 0 0,0-2-32 0 0,-2 1-422 0 0,5-4 70 0 0,11-7 340 0 0,21-13 158 0 0,-13 12-746 0 0,1 1 0 0 0,37-13 0 0 0,-7 3 0 0 0,-5 3 0 0 0,1 2 0 0 0,55-11 0 0 0,-67 18 0 0 0,-1 0 0 0 0,0-2 0 0 0,0-2 0 0 0,53-26 0 0 0,-83 36 15 0 0,11-10-121 0 0,-15 12-45 0 0,1 0-1 0 0,-1 0 0 0 0,1-1 0 0 0,-1 1 1 0 0,0 0-1 0 0,1 0 0 0 0,-1-1 0 0 0,0 1 1 0 0,0 0-1 0 0,1-1 0 0 0,-1 1 0 0 0,0 0 1 0 0,0-1-1 0 0,1 1 0 0 0,-1 0 0 0 0,0-1 1 0 0,0 1-1 0 0,0-1 0 0 0,0 1 1 0 0,0 0-1 0 0,1-1 0 0 0,-1 1 0 0 0,0-1 1 0 0,0 1-1 0 0,0 0 0 0 0,0-1 0 0 0,0 1 1 0 0,0-1-1 0 0,0 1 0 0 0,-1-1 0 0 0,1 1 1 0 0,0 0-1 0 0,0-1 0 0 0,0 1 0 0 0,0 0 1 0 0,0-1-1 0 0,-1 1 0 0 0,1-1 0 0 0,0 1 1 0 0,0 0-1 0 0,0-1 0 0 0,-1 1 0 0 0,1-1 1 0 0,-18-6-8433 0 0,12 6 5739 0 0,-7-4-3527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3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0 2359 0 0,'0'0'1467'0'0,"0"3"-63"0"0,2 12 945 0 0,1 0-1 0 0,0 0 1 0 0,1 0-1 0 0,6 18 1 0 0,26 104 5490 0 0,-15-48-4927 0 0,-4 4-670 0 0,-16-84-2019 0 0,0-1 1 0 0,0 16-1 0 0,2 7 299 0 0,-3-28-298 0 0,-6 10 198 0 0,6-11-410 0 0,-1 0-1 0 0,0 0 0 0 0,0 0 0 0 0,0-1 1 0 0,0 1-1 0 0,0 0 0 0 0,0 0 0 0 0,-1-1 0 0 0,1 1 1 0 0,-1-1-1 0 0,1 1 0 0 0,-1-1 0 0 0,1 1 1 0 0,-1-1-1 0 0,0 0 0 0 0,1 0 0 0 0,-5 2 1 0 0,3-2 17 0 0,0 0 1 0 0,-1 0-1 0 0,1-1 1 0 0,0 1-1 0 0,-1-1 1 0 0,1 0-1 0 0,0 1 1 0 0,-1-2 0 0 0,1 1-1 0 0,-5-1 1 0 0,1 0 13 0 0,-1-1 1 0 0,1 0-1 0 0,0-1 1 0 0,0 1-1 0 0,0-1 1 0 0,1 0-1 0 0,-1-1 1 0 0,1 0-1 0 0,-12-9 1 0 0,13 9-44 0 0,1 0 0 0 0,-1 0 0 0 0,1 0 0 0 0,0-1 0 0 0,0 0 0 0 0,1 0 0 0 0,-1 0 0 0 0,1 0 0 0 0,0-1 0 0 0,0 1 0 0 0,1-1 0 0 0,0 1 0 0 0,0-1 0 0 0,-2-6 0 0 0,4 10 0 0 0,1-9 0 0 0,11-8 0 0 0,5 0 0 0 0,1 1 0 0 0,0 0 0 0 0,39-26 0 0 0,-48 37 0 0 0,11-9-349 0 0,-13 9-634 0 0,1 1-1 0 0,0 0 1 0 0,0 0 0 0 0,1 1 0 0 0,0 0-1 0 0,0 0 1 0 0,0 1 0 0 0,11-4-1 0 0,6 3-9137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6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79 3079 0 0,'2'2'227'0'0,"21"20"129"0"0,-21-20 1251 0 0,0 1 534 0 0,11 19 2416 0 0,10 28 0 0 0,-18-40-3097 0 0,-2 0 0 0 0,0 1 1 0 0,0 0-1 0 0,-1-1 0 0 0,2 19 1 0 0,-1 12 1443 0 0,-3-39-2164 0 0,0-1-711 0 0,0 0 0 0 0,0 0 0 0 0,0 1 0 0 0,0-1 0 0 0,0 0 0 0 0,0 0 0 0 0,0 1 0 0 0,0-1 0 0 0,1 0 0 0 0,-1 0 0 0 0,0 0 0 0 0,1 0 1 0 0,-1 1-1 0 0,1-1 0 0 0,-1 0 0 0 0,1 0 0 0 0,0 1 0 0 0,0-2-58 0 0,0 2-279 0 0,4-10-5158 0 0,-4 6 4985 0 0,1 0 1 0 0,-1-1-1 0 0,0 1 0 0 0,-1-1 0 0 0,1 1 1 0 0,0-1-1 0 0,-1 1 0 0 0,1-1 0 0 0,-1 0 1 0 0,0 1-1 0 0,0-1 0 0 0,0 1 0 0 0,0-1 1 0 0,-1-3-1 0 0,0 1-456 0 0,0 0 0 0 0,-1 0 0 0 0,1 1 1 0 0,-1-1-1 0 0,0 0 0 0 0,0 1 0 0 0,-1 0 0 0 0,-5-8 0 0 0,-17-36-1601 0 0,-7-7 2531 0 0,28 48 14 0 0,3 6 92 0 0,1 0 0 0 0,-1 0 0 0 0,0 0 1 0 0,1 0-1 0 0,-1-1 0 0 0,1 1 0 0 0,-1 0 0 0 0,1 0 1 0 0,0 0-1 0 0,-1-1 0 0 0,1 1 0 0 0,0 0 0 0 0,0-1 1 0 0,0 1-1 0 0,0 0 0 0 0,0 0 0 0 0,0-1 0 0 0,0 1 0 0 0,0 0 1 0 0,1-1-1 0 0,-1 1 0 0 0,0 0 0 0 0,1 0 0 0 0,-1-1 1 0 0,1 1-1 0 0,0 0 0 0 0,-1 0 0 0 0,1 0 0 0 0,0 0 1 0 0,-1 0-1 0 0,1 0 0 0 0,0 0 0 0 0,0 0 0 0 0,0 0 1 0 0,0 0-1 0 0,0 0 0 0 0,0 1 0 0 0,0-1 0 0 0,0 0 1 0 0,1 1-1 0 0,-1-1 0 0 0,0 1 0 0 0,0-1 0 0 0,0 1 1 0 0,3-1-1 0 0,-1 0 327 0 0,133-52 13388 0 0,-99 40-11188 0 0,-31 12-1976 0 0,0 0 1 0 0,-1 0 0 0 0,1 0-1 0 0,13 0 998 0 0,-19 4-1240 0 0,0 2-347 0 0,0 0 1 0 0,0 1-1 0 0,-1-1 0 0 0,1 0 0 0 0,-1 0 0 0 0,0 0 0 0 0,0 0 0 0 0,-3 6 0 0 0,-19 39 513 0 0,12-28-487 0 0,1-1-87 0 0,5-17 0 0 0,1 0 0 0 0,1 1 15 0 0,3-4-24 0 0,-1 1 0 0 0,0 0 1 0 0,0-1-1 0 0,-1 1 1 0 0,1-1-1 0 0,0 0 0 0 0,0 1 1 0 0,-1-1-1 0 0,1 0 1 0 0,-4 2-1 0 0,-2 3-407 0 0,5-4-148 0 0,14-18-4824 0 0,-11 15 4556 0 0,-1 8-1129 0 0,0-1 1984 0 0,0-1 1 0 0,-1 0 0 0 0,1 0 0 0 0,-1 0-1 0 0,0 0 1 0 0,-4 9 0 0 0,1-2 36 0 0,1-4 36 0 0,0 0 0 0 0,-8 12 0 0 0,3-5 63 0 0,7-13 33 0 0,1 0-100 0 0,1 8-28 0 0,-1-10-63 0 0,0 0-1 0 0,0 1 0 0 0,0-1 1 0 0,0 0-1 0 0,1 0 0 0 0,-1 0 1 0 0,0 0-1 0 0,0 0 1 0 0,1 1-1 0 0,-1-1 0 0 0,0 0 1 0 0,0 0-1 0 0,1 0 1 0 0,-1 0-1 0 0,0 0 0 0 0,0 0 1 0 0,1 0-1 0 0,-1 0 0 0 0,0 0 1 0 0,0 0-1 0 0,1 0 1 0 0,-1 0-1 0 0,0 0 0 0 0,0 0 1 0 0,1 0-1 0 0,-1 0 1 0 0,0 0-1 0 0,0 0 0 0 0,1 0 1 0 0,-1-1-1 0 0,7-1 0 0 0,-9 14 0 0 0,2-6-1 0 0,-3 3-1 0 0,-14 9 20 0 0,0-1 151 0 0,15-15 20 0 0,1 0-119 0 0,0-2-68 0 0,-3 4 40 0 0,9-5 17 0 0,23-10 3 0 0,1 4-51 0 0,-9-2 19 0 0,-19 8-146 0 0,-2 4-312 0 0,-3 4 444 0 0,-1 0-1 0 0,0 0 0 0 0,0-1 0 0 0,0 1 1 0 0,-1-1-1 0 0,0-1 0 0 0,0 1 0 0 0,-1-1 1 0 0,1 0-1 0 0,-1 0 0 0 0,0-1 0 0 0,-1 0 1 0 0,-10 5-1 0 0,2 0 303 0 0,-28 20 1 0 0,29-18 79 0 0,-28 15 1 0 0,25-17-86 0 0,0-1 350 0 0,-20 14 0 0 0,12-11 931 0 0,20-9 194 0 0,18-7-978 0 0,85-35-415 0 0,27-10-166 0 0,-46 20-229 0 0,-49 18 0 0 0,43-13 0 0 0,-60 22 0 0 0,-4 1 0 0 0,0 0 0 0 0,-1-1 0 0 0,1 0 0 0 0,-1 0 0 0 0,1 0 0 0 0,8-7 0 0 0,-5 4 0 0 0,-4 1-164 0 0,-10 7-299 0 0,0 0 1 0 0,0-1-1 0 0,0 1 1 0 0,-1-1-1 0 0,-5 2 1 0 0,-16 7-1307 0 0,1 5-1414 0 0,16-9 537 0 0,-1 0 0 0 0,-17 8 0 0 0,-7 0-3013 0 0,30-14 4950 0 0,2 1 558 0 0,-1 0 205 0 0,-1-1-1 0 0,1 1 1 0 0,0 0-1 0 0,-1-1 0 0 0,1 0 1 0 0,0 1-1 0 0,0-1 1 0 0,-5 0-1 0 0,6 0-2 0 0,1-1-35 0 0,-1 1-1 0 0,1 0 1 0 0,0 0-1 0 0,0 0 1 0 0,-1 1-1 0 0,1-1 1 0 0,0 0-1 0 0,-1 0 1 0 0,1 0-1 0 0,0 0 1 0 0,0 0-1 0 0,-1 0 1 0 0,1 0-1 0 0,0 0 1 0 0,-1 1-1 0 0,1-1 1 0 0,0 0-1 0 0,0 0 1 0 0,0 0-1 0 0,-1 0 1 0 0,1 1-1 0 0,0-1 1 0 0,0 0-1 0 0,0 0 1 0 0,-1 1-1 0 0,1-1 1 0 0,0 0-1 0 0,0 0 1 0 0,0 1-1 0 0,0-1 1 0 0,0 0 0 0 0,0 0-1 0 0,-1 1 1 0 0,3 13 395 0 0,10 11 673 0 0,-6-12 242 0 0,0 1 1 0 0,-1 0-1 0 0,4 15 0 0 0,6 15 1202 0 0,-11-32-1680 0 0,0 1 0 0 0,-1-1 0 0 0,-1 1 0 0 0,0-1 0 0 0,0 1 0 0 0,-1 20 0 0 0,-1-32-767 0 0,-1 1 0 0 0,1-1 0 0 0,0 0 0 0 0,-1 0-1 0 0,0 1 1 0 0,1-1 0 0 0,-1 0 0 0 0,0 0 0 0 0,1 0 0 0 0,-1 0 0 0 0,0 0 0 0 0,0 0 0 0 0,-2 2-1 0 0,-14 11 196 0 0,9-9-188 0 0,0 0 1 0 0,-1-1-1 0 0,1-1 1 0 0,0 1-1 0 0,-1-1 0 0 0,0-1 1 0 0,-17 3-1 0 0,12-3 43 0 0,-1 0 0 0 0,1-2 0 0 0,-1 0 0 0 0,-17-2-1 0 0,26 1-42 0 0,0 0 0 0 0,1 0 0 0 0,-1-1 0 0 0,0 1 0 0 0,0-1 0 0 0,1-1 0 0 0,-1 1 0 0 0,1-1 0 0 0,0 0 0 0 0,0 0 0 0 0,-9-8 0 0 0,14 10-60 0 0,0 1-1 0 0,0-1 1 0 0,0 0 0 0 0,-1 0-1 0 0,1 1 1 0 0,0-1-1 0 0,1 0 1 0 0,-1 0-1 0 0,0 0 1 0 0,0 1-1 0 0,0-1 1 0 0,0 0 0 0 0,0 0-1 0 0,1 1 1 0 0,-1-1-1 0 0,0 0 1 0 0,1 0-1 0 0,0 0 40 0 0,1-6 44 0 0,1 0 0 0 0,0 1 1 0 0,0 0-1 0 0,0 0 0 0 0,1 0 0 0 0,0 0 0 0 0,0 0 0 0 0,1 1 1 0 0,0-1-1 0 0,0 1 0 0 0,10-7 0 0 0,5-3-45 0 0,42-24 0 0 0,-56 36-48 0 0,14-7-10 0 0,2 0 1 0 0,-1 2-1 0 0,26-7 0 0 0,-20 6 34 0 0,-20 7-37 0 0,77-21 67 0 0,-70 20-72 0 0,-1 6 0 0 0,-12-3 0 0 0,-1 0 0 0 0,1 0 0 0 0,0 1 0 0 0,-1-1 0 0 0,1 0 0 0 0,-1 1 0 0 0,1-1 0 0 0,-1 0 0 0 0,1 1 0 0 0,-1-1 0 0 0,1 0 0 0 0,-1 1 0 0 0,1-1 0 0 0,-1 1 0 0 0,1 0 0 0 0,0 1 0 0 0,-1 0 0 0 0,0 0 0 0 0,1 0 0 0 0,-1-1 0 0 0,0 1 0 0 0,0 0 0 0 0,0 0 0 0 0,0 0 0 0 0,-1 0 0 0 0,1 0 0 0 0,0-1 0 0 0,-1 1 0 0 0,1 0 0 0 0,-2 2 0 0 0,-12 29 0 0 0,12-28 0 0 0,-4 7 0 0 0,3-5 0 0 0,0 1 0 0 0,-1-1 0 0 0,-8 11 0 0 0,5-8 0 0 0,1-2-53 0 0,4-6-223 0 0,3-5-1828 0 0,4-10-5316 0 0,2-4-2431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6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11719 0 0,'4'-1'902'0'0,"26"-10"-1156"0"0,22-7 2812 0 0,-39 14-886 0 0,-1 1-1 0 0,1 1 0 0 0,-1-1 1 0 0,22 1-1 0 0,-28 1-1170 0 0,0 1 0 0 0,0 1 0 0 0,1-1 0 0 0,-1 1 0 0 0,0 0 0 0 0,0 0 0 0 0,0 1 0 0 0,0 0 1 0 0,-1 0-1 0 0,1 0 0 0 0,0 1 0 0 0,-1 0 0 0 0,0 0 0 0 0,1 0 0 0 0,5 5 0 0 0,-10-6-388 0 0,1 0 1 0 0,-1 0-1 0 0,1 0 0 0 0,-1 1 1 0 0,0-1-1 0 0,1 0 0 0 0,-1 1 0 0 0,-1-1 1 0 0,1 1-1 0 0,0-1 0 0 0,0 6 1 0 0,1-2-41 0 0,0 0-56 0 0,0 5-1 0 0,-5 15-14 0 0,1-15-2 0 0,0 0 0 0 0,-1 0 0 0 0,0-1 0 0 0,-1 1 0 0 0,0-1 0 0 0,-1 0 0 0 0,0 0 0 0 0,-8 10 0 0 0,5-11 0 0 0,-11 8 0 0 0,15-14 0 0 0,1 0 0 0 0,-1 0 0 0 0,1 0 0 0 0,-1-1 0 0 0,0 1 0 0 0,0-1 0 0 0,0 0 0 0 0,-5 2 0 0 0,7-4 0 0 0,-1 1 0 0 0,0 0 0 0 0,0-1 0 0 0,0 0 0 0 0,0 0 0 0 0,0 0 0 0 0,0 0 0 0 0,0 0 0 0 0,0 0 0 0 0,0-1 0 0 0,0 1 0 0 0,0-1 0 0 0,-4-1 0 0 0,-21-10-2714 0 0,22 9 796 0 0,0 0 0 0 0,0-1 0 0 0,0 0 0 0 0,-8-7 0 0 0,-2-3-6922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6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9271 0 0,'0'0'714'0'0,"1"2"-470"0"0,3 10 2930 0 0,-1 0 1 0 0,1 15-1 0 0,4 12 2592 0 0,-7-35-5129 0 0,-1-1 0 0 0,1 1 0 0 0,-1 0 0 0 0,0 0 0 0 0,-1 7 0 0 0,0 9 981 0 0,-4 47 71 0 0,4-61-1673 0 0,0 0 0 0 0,0 0 0 0 0,0 0 0 0 0,-1 0 0 0 0,-3 9 0 0 0,-4 15 8 0 0,2 0-24 0 0,4-21 0 0 0,1 0 0 0 0,0 1 0 0 0,-1 10 0 0 0,-4 23-41 0 0,7-41-173 0 0,10 6-1746 0 0,-1-5-5493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6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1068 68 4031 0 0,'-4'-6'276'0'0,"0"1"-1"0"0,0 0 1 0 0,-1 0-1 0 0,0 0 1 0 0,0 1-1 0 0,0 0 0 0 0,-1-1 1 0 0,1 2-1 0 0,-1-1 1 0 0,0 1-1 0 0,0 0 1 0 0,0 0-1 0 0,0 0 0 0 0,-1 1 1 0 0,1 0-1 0 0,-1 0 1 0 0,1 1-1 0 0,-1 0 0 0 0,0 0 1 0 0,1 1-1 0 0,-1-1 1 0 0,0 1-1 0 0,0 1 1 0 0,1-1-1 0 0,-1 1 0 0 0,0 1 1 0 0,-6 1-1 0 0,-52 17 1453 0 0,38-11-588 0 0,-48 10 0 0 0,31-11-71 0 0,2 1 0 0 0,-65 23 0 0 0,84-23-845 0 0,0 2-1 0 0,1 1 1 0 0,1 0 0 0 0,0 2 0 0 0,1 0 0 0 0,0 1 0 0 0,2 1-1 0 0,-1 1 1 0 0,2 1 0 0 0,0 1 0 0 0,2 0 0 0 0,0 1-1 0 0,-15 24 1 0 0,-16 31-12 0 0,-46 78 15 0 0,71-112 84 0 0,-32 82 1 0 0,43-93 18 0 0,1 1 0 0 0,2-1 1 0 0,-7 64-1 0 0,13-74-141 0 0,1 0 0 0 0,0 0-1 0 0,2 0 1 0 0,0 0-1 0 0,1 0 1 0 0,1-1-1 0 0,11 31 1 0 0,-2-15 105 0 0,1-2 0 0 0,2 1 0 0 0,2-2 0 0 0,1 0 1 0 0,36 46-1 0 0,-37-57-215 0 0,0 0 0 0 0,2-2 0 0 0,0 0 0 0 0,1-1 1 0 0,1-1-1 0 0,0-1 0 0 0,2-1 0 0 0,29 14 0 0 0,21 5 222 0 0,113 37-1 0 0,-140-58-143 0 0,1-1-1 0 0,0-3 1 0 0,87 7-1 0 0,-56-14 32 0 0,126-11 0 0 0,-151 2-82 0 0,0-2 0 0 0,-1-2 0 0 0,63-23 0 0 0,-68 17 8 0 0,-1-3 0 0 0,-1-1 0 0 0,66-41 0 0 0,-89 47-69 0 0,-1-1 0 0 0,0-1 0 0 0,-1-1 0 0 0,-1-1 1 0 0,-1 0-1 0 0,-1-2 0 0 0,0 0 0 0 0,17-28 1 0 0,-26 33 7 0 0,-1 0 1 0 0,-1 0 0 0 0,10-29 0 0 0,8-54 289 0 0,-9 31-84 0 0,-8 33-158 0 0,-2-1-1 0 0,2-43 1 0 0,1-4-19 0 0,-7 49-45 0 0,-1 0 0 0 0,-4-51 0 0 0,-1 24 11 0 0,0 17-34 0 0,-2-1 0 0 0,-2 1 1 0 0,-17-56-1 0 0,22 90-14 0 0,-3-14 0 0 0,-2 0 0 0 0,0 1 0 0 0,-20-36 0 0 0,22 47 0 0 0,-2 0 0 0 0,1 1 0 0 0,-2 0 0 0 0,1 0 0 0 0,-2 0 0 0 0,1 2 0 0 0,-2-1 0 0 0,-12-9 0 0 0,4 6 0 0 0,-1 1 0 0 0,1 1 0 0 0,-2 1 0 0 0,0 1 0 0 0,0 1 0 0 0,0 1 0 0 0,-1 1 0 0 0,0 0 0 0 0,0 2 0 0 0,-1 0 0 0 0,-38 0 0 0 0,22 4 0 0 0,-1 2 0 0 0,1 2 0 0 0,1 1 0 0 0,-1 2 0 0 0,-73 24 0 0 0,58-14-365 0 0,-1 0-2681 0 0,1 2 0 0 0,-55 29 0 0 0,66-24-6947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7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6159 0 0,'7'-4'382'0'0,"33"-18"264"0"0,-12 11 5816 0 0,-25 12-5798 0 0,-1-1 1 0 0,1 1 0 0 0,-1-1 0 0 0,0 1 0 0 0,1 0-1 0 0,-1 0 1 0 0,4 2 0 0 0,26 17 2218 0 0,-26-16-2219 0 0,-1 0 0 0 0,1 0 0 0 0,-1 0 0 0 0,0 1 0 0 0,-1 0 0 0 0,1 0 0 0 0,-1 0 0 0 0,0 0 1 0 0,0 1-1 0 0,-1-1 0 0 0,1 1 0 0 0,-1 0 0 0 0,0 0 0 0 0,-1 1 0 0 0,3 8 0 0 0,-5-14-652 0 0,0 1 0 0 0,0 0 0 0 0,0 0 0 0 0,0-1 0 0 0,0 1 0 0 0,0 0 0 0 0,0-1 1 0 0,-1 1-1 0 0,1 0 0 0 0,0 0 0 0 0,-1-1 0 0 0,0 1 0 0 0,1-1 0 0 0,-1 1 0 0 0,-1 1 0 0 0,-15 20 87 0 0,14-19-99 0 0,-1 0 0 0 0,1-1 0 0 0,-1 1 0 0 0,0-1 0 0 0,0 0 0 0 0,0 0 0 0 0,0-1 0 0 0,-1 1 0 0 0,1-1 0 0 0,-6 2 0 0 0,-13 8 354 0 0,19-9-716 0 0,0-1 0 0 0,0 0 0 0 0,0 0 0 0 0,-7 2 0 0 0</inkml:trace>
  <inkml:trace contextRef="#ctx0" brushRef="#br0" timeOffset="1">163 227 6967 0 0,'0'0'535'0'0,"2"2"-347"0"0,2 6-2508 0 0,0 1 5095 0 0,8 26 18572 0 0,-7-20-18153 0 0,-4-15-3122 0 0,6-1-63 0 0,1-3-9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53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1479 59 3655 0 0,'0'0'278'0'0,"-3"-1"-86"0"0,-8-4 344 0 0,-64-23 2420 0 0,66 25-2667 0 0,-1 1 0 0 0,1 0 0 0 0,-1 1-1 0 0,1-1 1 0 0,-1 2 0 0 0,-15 0 0 0 0,-108 21 3390 0 0,73-10-2248 0 0,17-3-685 0 0,1 3 0 0 0,0 1 0 0 0,1 2 0 0 0,0 2 0 0 0,1 2 0 0 0,-51 30 0 0 0,-117 65-187 0 0,0 0-7 0 0,168-86 13 0 0,-61 51 0 0 0,58-43 354 0 0,25-21-512 0 0,1 2-1 0 0,1 0 1 0 0,1 0 0 0 0,0 2-1 0 0,1-1 1 0 0,-15 27-1 0 0,21-31-246 0 0,2 0 1 0 0,-1 1-1 0 0,1-1 0 0 0,1 1 0 0 0,1 1 0 0 0,0-1 0 0 0,1 0 1 0 0,0 1-1 0 0,1 0 0 0 0,0 23 0 0 0,7 51 298 0 0,-3-76-399 0 0,0-1-1 0 0,1 1 1 0 0,0-1 0 0 0,9 22 0 0 0,-2-12-21 0 0,0-2-1 0 0,1 1 1 0 0,1-2-1 0 0,24 33 1 0 0,-10-21 2 0 0,-6-6 22 0 0,2 0 1 0 0,25 21-1 0 0,-8-14 10 0 0,2-2 1 0 0,0-2-1 0 0,3-2 1 0 0,0-2 0 0 0,1-1-1 0 0,1-3 1 0 0,1-1-1 0 0,1-3 1 0 0,0-2-1 0 0,52 8 1 0 0,-36-11 65 0 0,0-4 0 0 0,0-2 0 0 0,0-3-1 0 0,0-3 1 0 0,0-3 0 0 0,0-2 0 0 0,93-22 0 0 0,46-24 178 0 0,335-133 0 0 0,-280 73-76 0 0,-11-21 56 0 0,-218 113-230 0 0,0-1 1 0 0,-1-1-1 0 0,-1-2 0 0 0,24-28 1 0 0,-32 31-45 0 0,-2 0 0 0 0,0-1 0 0 0,-2-1 0 0 0,0-1 0 0 0,20-44 0 0 0,-31 56-5 0 0,1 1 0 0 0,-2-1-1 0 0,1 0 1 0 0,-2 0 0 0 0,0 0 0 0 0,0-1 0 0 0,-1 1-1 0 0,0-16 1 0 0,-2 21-6 0 0,1 0 0 0 0,-1 0 0 0 0,-1 0-1 0 0,1 0 1 0 0,-1 1 0 0 0,-1-1 0 0 0,1 0 0 0 0,-1 1-1 0 0,0-1 1 0 0,-1 1 0 0 0,1 0 0 0 0,-1 0 0 0 0,0 1-1 0 0,-1-1 1 0 0,-8-8 0 0 0,-2 1-10 0 0,0 1-1 0 0,0 1 1 0 0,-1 1 0 0 0,-1 0 0 0 0,0 1-1 0 0,-25-9 1 0 0,-112-33-2 0 0,144 48 1 0 0,-289-91 0 0 0,131 40 0 0 0,-92-31-2192 0 0,5-8-4783 0 0,169 58-3162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9:02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4 169 4031 0 0,'0'0'306'0'0,"-2"-3"-200"0"0,2 2-105 0 0,0 1-1 0 0,0 0 0 0 0,-1-1 0 0 0,1 1 0 0 0,0-1 1 0 0,0 1-1 0 0,0-1 0 0 0,0 1 0 0 0,0 0 0 0 0,-1-1 1 0 0,1 1-1 0 0,0-1 0 0 0,0 1 0 0 0,0-1 0 0 0,0 1 0 0 0,0-1 1 0 0,1 1-1 0 0,-1-1 0 0 0,0 1 0 0 0,0-1 0 0 0,0 1 1 0 0,0 0-1 0 0,0-1 0 0 0,1 1 0 0 0,-1-1 0 0 0,0 1 1 0 0,0-1-1 0 0,1 1 0 0 0,-1 0 0 0 0,0-1 0 0 0,1 0 0 0 0,17-6 513 0 0,2-1 762 0 0,-3 2 494 0 0,1 0 0 0 0,1 0 1 0 0,-1 2-1 0 0,22-3 0 0 0,21-4 1353 0 0,-40 7-2084 0 0,-1 1 1 0 0,37 0 0 0 0,-42 2-641 0 0,118 3 2117 0 0,-83 0-1878 0 0,-22 0-88 0 0,0 2 0 0 0,45 11 0 0 0,-25-4-68 0 0,3 0 222 0 0,80 5-1 0 0,-32-12-193 0 0,172 13 1061 0 0,56 7 61 0 0,-194-26-1274 0 0,55-15-220 0 0,45-3 22 0 0,-64 6-159 0 0,-85 7 0 0 0,89-17 0 0 0,-41 5 0 0 0,38-4 0 0 0,148-13 0 0 0,-72 29 0 0 0,-166 6 0 0 0,65 4 0 0 0,-81-1 0 0 0,-47-1 0 0 0,0 0 0 0 0,-1-1 0 0 0,1-1 0 0 0,0 0 0 0 0,0-2 0 0 0,-1 0 0 0 0,31-9 0 0 0,-42 10-18 0 0,20-6-1605 0 0,-15 10-2927 0 0,-4 0 1713 0 0,15 7-7359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9:03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6391 0 0,'1'-1'37'0'0,"0"-1"-1"0"0,0 1 0 0 0,0-1 0 0 0,0 1 0 0 0,0-1 0 0 0,0 1 0 0 0,0-1 0 0 0,0 1 0 0 0,0 0 0 0 0,1 0 1 0 0,-1 0-1 0 0,1 0 0 0 0,2-2 0 0 0,-2 3-13 0 0,1-1 1 0 0,0 1-1 0 0,-1-1 0 0 0,1 1 1 0 0,0 0-1 0 0,-1 0 0 0 0,6 1 1 0 0,2-1-37 0 0,18 3 3495 0 0,47 11 1 0 0,-66-12-2545 0 0,-5-1 634 0 0,2-1-195 0 0,224 17 6630 0 0,-163-15-5455 0 0,79-8 0 0 0,-87-1-1306 0 0,-14-2-766 0 0,-42 7-472 0 0,-2 2-8 0 0,-1-1 0 0 0,1 1 0 0 0,0-1 0 0 0,-1 1 0 0 0,1 0 0 0 0,0-1 0 0 0,0 1 0 0 0,-1 0 0 0 0,1 0 0 0 0,0-1-1 0 0,0 1 1 0 0,0 0 0 0 0,-1 0 0 0 0,1 0 0 0 0,0 0 0 0 0,0 0 0 0 0,0 0 0 0 0,-1 0 0 0 0,1 0 0 0 0,1 1 0 0 0,3-1-1925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42:14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8 4631 0 0,'-10'0'137'0'0,"-9"-1"0"0"0,15 2 17 0 0,9 3 1398 0 0,-2-3-514 0 0,0 0 0 0 0,0 0 0 0 0,-1 0 0 0 0,1 1 0 0 0,-1-1 0 0 0,4 3 0 0 0,3 3 659 0 0,7 0-729 0 0,0 0 1 0 0,0-1-1 0 0,1-1 1 0 0,0 0-1 0 0,0-1 1 0 0,0-1-1 0 0,0-1 0 0 0,0 0 1 0 0,25-1-1 0 0,23-4 835 0 0,74-12-1 0 0,-79 7-1282 0 0,71-9 911 0 0,129-12 431 0 0,-185 29-1832 0 0,-1 3 0 0 0,96 16 1 0 0,-78-7-31 0 0,27-1 0 0 0,0-6 0 0 0,127-11 0 0 0,-243 6 0 0 0,256-9 0 0 0,416 53 0 0 0,-516-31 0 0 0,59 7 0 0 0,179 38 0 0 0,176 3 0 0 0,-439-54 0 0 0,177 1 0 0 0,-169-14 0 0 0,161-3 0 0 0,16 3 0 0 0,79 3 0 0 0,-330 6 0 0 0,375 32 0 0 0,175 27 0 0 0,-589-61 0 0 0,222 18 0 0 0,-212-17 0 0 0,-1-1 0 0 0,45-6 0 0 0,0 0 0 0 0,-52 4 0 0 0,101-3 0 0 0,146 15 0 0 0,-224-7 0 0 0,101-2 0 0 0,-70-5 0 0 0,-38 3 0 0 0,70-11 0 0 0,180-34 0 0 0,-126 20 0 0 0,-119 15 0 0 0,80-27 0 0 0,-19 3 0 0 0,530-92 0 0 0,-509 115 0 0 0,157 8 0 0 0,246 49 0 0 0,-316-10 0 0 0,-215-35 56 0 0,1 1 236 0 0,-12-2-647 0 0,-5-1-1094 0 0,-21 0-6123 0 0,-9 1-2624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42:1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0 5119 0 0,'0'0'4667'0'0,"0"3"-3163"0"0,-1 7-241 0 0,-1 1 0 0 0,0-1 1 0 0,-1 0-1 0 0,0 0 0 0 0,-8 18 0 0 0,3-8-223 0 0,-24 60 2118 0 0,15-40-1607 0 0,2 1 1 0 0,-14 56 0 0 0,1 13 1448 0 0,21-86-2414 0 0,-17 50 838 0 0,18-58-1398 0 0,3-13-17 0 0,1-1-9 0 0,2-1 0 0 0,0-1 0 0 0,-1 0 0 0 0,1 0 0 0 0,0 1 0 0 0,0-1 0 0 0,0 0 0 0 0,0 0 0 0 0,0 1 0 0 0,-1-1 0 0 0,1 0 0 0 0,0 0 0 0 0,0 0 0 0 0,0 1 0 0 0,-1-1 0 0 0,1 0 0 0 0,0 0 0 0 0,0 0 0 0 0,-1 0 0 0 0,1 1 0 0 0,0-1 0 0 0,-1 0 0 0 0,1 0 0 0 0,0 0 0 0 0,0 0 0 0 0,-1 0 0 0 0,1 0 0 0 0,0 0 0 0 0,-1 0 0 0 0,1 0 0 0 0,0 0 0 0 0,0 0 0 0 0,-1 0 0 0 0,1 0 0 0 0,0 0 0 0 0,-1 0 0 0 0,1 0 0 0 0,0 0 0 0 0,0 0 0 0 0,-1-1 0 0 0,1 1 0 0 0,0 0 0 0 0,0 0 0 0 0,-1 0 0 0 0,1 0 0 0 0,0-1 0 0 0,0 1 0 0 0,-1 0 0 0 0,1 0 0 0 0,0 0 0 0 0,0-1 0 0 0,0 1 0 0 0,0 0 0 0 0,-1 0 0 0 0,1-1 0 0 0,0 1 0 0 0,0 0 0 0 0,0 0 0 0 0,0-1 0 0 0,0 1 0 0 0,0 0 0 0 0,0-1 0 0 0,-4-4-723 0 0,1 0 0 0 0,0 0 0 0 0,1 0 0 0 0,-4-7 0 0 0,1-3-4932 0 0,-4-24 0 0 0,4 18 2412 0 0,0 3-3133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42:16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3079 0 0,'0'2'498'0'0,"-8"23"3783"0"0,-1 7 215 0 0,-2 36 1425 0 0,6-30-3522 0 0,3-23-1067 0 0,-1 25 1 0 0,-4 70 2159 0 0,7-82-2793 0 0,-1-16-222 0 0,1 0 1 0 0,0 1-1 0 0,3 14 0 0 0,0 20 1422 0 0,-2-45-1802 0 0,-1 0-1 0 0,1-1 1 0 0,0 1 0 0 0,0 0 0 0 0,1 0 0 0 0,-1-1 0 0 0,0 1 0 0 0,0-1 0 0 0,1 1 0 0 0,-1-1-1 0 0,3 2 1 0 0,-2 0 50 0 0,-1-3-141 0 0,0 1-1 0 0,0-1 1 0 0,-1 1 0 0 0,1-1-1 0 0,0 0 1 0 0,-1 1 0 0 0,1-1-1 0 0,0 0 1 0 0,0 1 0 0 0,0-1-1 0 0,0 0 1 0 0,-1 0 0 0 0,1 0-1 0 0,0 0 1 0 0,0 0 0 0 0,0 0-1 0 0,0 0 1 0 0,1 0 0 0 0,1 0 3 0 0,12-1-6 0 0,8-4-3 0 0,-17 2 0 0 0,-2-1 0 0 0,7-3 0 0 0,-1 0 0 0 0,0 0 0 0 0,-1-1 0 0 0,1 0 0 0 0,-2 0 0 0 0,1-1 0 0 0,-1-1 0 0 0,0 1 0 0 0,-1-1 0 0 0,0-1 0 0 0,-1 1 0 0 0,0-1 0 0 0,-1 0 0 0 0,5-14 0 0 0,10-33 353 0 0,-14 36-1258 0 0,13-27 1 0 0,-9 35-6668 0 0,3 5-2624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0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0 224 3887 0 0,'0'0'298'0'0,"2"0"-198"0"0,12-1 660 0 0,0 1 0 0 0,1 0 0 0 0,-1 1 0 0 0,18 4 1 0 0,9 1 3316 0 0,138 4 7824 0 0,89-16-5065 0 0,-44-13-5060 0 0,-78 7-1749 0 0,217-15 37 0 0,-42 21-64 0 0,-116 5 0 0 0,133-6 0 0 0,-95-16 0 0 0,-154 11 0 0 0,-83 11 0 0 0,374-53 0 0 0,-267 29-2111 0 0,-92 19 382 0 0,1-2 0 0 0,-1 0-1 0 0,22-12 1 0 0,-27 11-8467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0.8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8231 0 0,'1'2'638'0'0,"21"29"-241"0"0,-8-12 2873 0 0,19 35 0 0 0,-9-1 148 0 0,-16-32-2903 0 0,2-1 0 0 0,15 26 1 0 0,-19-37-831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0 137 5671 0 0,'37'-16'1394'0'0,"-28"13"-122"0"0,-1 0-1 0 0,1-1 0 0 0,0 0 0 0 0,14-11 0 0 0,-19 12-754 0 0,1 1 1 0 0,0-1 0 0 0,-1 1 0 0 0,10-4 0 0 0,13-7 1278 0 0,-20 9-1329 0 0,0 1 0 0 0,0 0 0 0 0,8-3-1 0 0,13-5 596 0 0,3-1-111 0 0,-25 10-739 0 0,0 0 0 0 0,0-1 1 0 0,0 1-1 0 0,5-5 0 0 0,-8 6-60 0 0,0 0 0 0 0,0 0 0 0 0,0 0 0 0 0,0 0 0 0 0,0 0 0 0 0,0 1 0 0 0,0-1 0 0 0,0 1 0 0 0,1 0 0 0 0,-1 0 0 0 0,0 0 0 0 0,6 1 0 0 0,-2 0 112 0 0,1 0 0 0 0,0 1 0 0 0,-1 0 0 0 0,9 3 0 0 0,-13-3-157 0 0,0 0 0 0 0,0 0 0 0 0,0 0 0 0 0,0 1 0 0 0,0-1 0 0 0,-1 1 0 0 0,1-1-1 0 0,0 1 1 0 0,-1 0 0 0 0,0 0 0 0 0,0 0 0 0 0,0 0 0 0 0,0 0 0 0 0,2 7 0 0 0,-1-3 289 0 0,-1-1 0 0 0,1 1 0 0 0,-2-1 0 0 0,1 1 0 0 0,-1 0 0 0 0,0 0 0 0 0,0 7 0 0 0,-1-4-75 0 0,-1 0-1 0 0,-1-1 1 0 0,-2 13 0 0 0,-3 17 348 0 0,6-31-669 0 0,-1 0 0 0 0,0 1 0 0 0,-4 9 0 0 0,-2 11 0 0 0,-5 21-2842 0 0,-13 23-6924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7.4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1 392 4975 0 0,'0'0'1219'0'0,"3"-8"-459"0"0,5-18 1799 0 0,7-39 0 0 0,-11 42-1448 0 0,29-99 2627 0 0,-9 39-2092 0 0,-22 76-1418 0 0,-1 1 0 0 0,1-1 0 0 0,0 1 0 0 0,1 0-1 0 0,-1 0 1 0 0,1-1 0 0 0,1 2 0 0 0,4-8 0 0 0,-7 12-55 0 0,9 7-5 0 0,1 4 179 0 0,0 1 0 0 0,0 0 0 0 0,-1 0 0 0 0,-1 1 0 0 0,15 24 0 0 0,5 5 1199 0 0,-11-17-1193 0 0,0-1 0 0 0,2 0 0 0 0,42 36 0 0 0,-50-49-353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3679 0 0,'1'2'981'0'0,"-1"0"0"0"0,1 0 0 0 0,0 0 0 0 0,0 0 0 0 0,0 0 0 0 0,0-1-1 0 0,1 1 1 0 0,-1 0 0 0 0,0-1 0 0 0,1 1 0 0 0,-1-1 0 0 0,1 1 0 0 0,-1-1-1 0 0,1 0 1 0 0,0 0 0 0 0,2 2 0 0 0,13 3 1962 0 0,2-2-9851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9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309 130 9215 0 0,'-20'29'1061'0'0,"5"-7"798"0"0,6-9 58 0 0,0-1-1 0 0,0 0 0 0 0,-13 11 1 0 0,-35 32 2432 0 0,17-18-2257 0 0,6-3-619 0 0,-45 40 2427 0 0,66-59-3012 0 0,12-14-655 0 0,8-3-202 0 0,16-10-31 0 0,1-1 0 0 0,-4 6 0 0 0,-1-1 0 0 0,-1-2 0 0 0,25-14 0 0 0,-2 0 0 0 0,-2 1-140 0 0,19-9-661 0 0,-48 25-263 0 0,-6 4-1313 0 0</inkml:trace>
  <inkml:trace contextRef="#ctx0" brushRef="#br0" timeOffset="1">253 1 4975 0 0,'-1'13'536'0'0,"-27"96"15428"0"0,17-61-12263 0 0,2-8-2488 0 0,2-1 0 0 0,-3 44 0 0 0,10-66-1915 0 0,1 3-1289 0 0,-3-9-4969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2.3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40 142 5495 0 0,'-2'1'139'0'0,"-1"-1"0"0"0,1 1 1 0 0,0 0-1 0 0,0-1 0 0 0,0 1 0 0 0,0 0 0 0 0,0 0 0 0 0,0 0 0 0 0,0 1 0 0 0,-2 1 0 0 0,-10 3 10435 0 0,27-11-3542 0 0,18-12-5595 0 0,-8 3-531 0 0,101-42 1762 0 0,14-8-3579 0 0,-127 60-1528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2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52 168 5783 0 0,'-26'29'-177'0'0,"14"-14"2565"0"0,-2-1 9785 0 0,16-15-11624 0 0,0 0 0 0 0,0 1 0 0 0,0-1 0 0 0,-1 0-1 0 0,1 1 1 0 0,0-1 0 0 0,0 1 0 0 0,4-1 0 0 0,4-1 631 0 0,7-5 528 0 0,28-16 0 0 0,-7 4-540 0 0,142-72 566 0 0,-133 67-1572 0 0,-15 5-162 0 0,-26 14 0 0 0,0 1 0 0 0,0 0 0 0 0,1 0 0 0 0,0 0 0 0 0,0 1 0 0 0,0 0 0 0 0,0 1 0 0 0,13-3 0 0 0,-11 6-2111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3.0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0 169 3567 0 0,'0'0'278'0'0,"2"-1"-182"0"0,1 1 86 0 0,0 0 1 0 0,0 0-1 0 0,-1 1 0 0 0,1-1 1 0 0,0 0-1 0 0,0 1 0 0 0,-1 0 1 0 0,1 0-1 0 0,4 1 0 0 0,27 15 4626 0 0,-16-8-2227 0 0,50 25 3813 0 0,-50-33-9379 0 0,-15-1 818 0 0</inkml:trace>
  <inkml:trace contextRef="#ctx0" brushRef="#br0" timeOffset="1">304 109 3567 0 0,'7'-4'69'0'0,"-1"0"0"0"0,1 1-1 0 0,1 0 1 0 0,-1 0-1 0 0,0 0 1 0 0,9-1 0 0 0,49-6 144 0 0,-5 0 1129 0 0,-32 3 1372 0 0,-1-1-1 0 0,32-13 0 0 0,-46 15-1797 0 0,1 1-1 0 0,-1 0 0 0 0,1 1 1 0 0,21-2-1 0 0,-31 5-678 0 0,1 0 0 0 0,0 1 0 0 0,-1 0-1 0 0,1 0 1 0 0,0 0 0 0 0,-1 0 0 0 0,1 1 0 0 0,0 0 0 0 0,-1 0-1 0 0,1 0 1 0 0,-1 0 0 0 0,1 1 0 0 0,-1 0 0 0 0,0 0 0 0 0,1 0-1 0 0,-1 0 1 0 0,5 5 0 0 0,-7-5-55 0 0,0 0 1 0 0,-1 0-1 0 0,1 0 1 0 0,-1 1-1 0 0,1-1 0 0 0,-1 0 1 0 0,0 1-1 0 0,0-1 0 0 0,0 1 1 0 0,0-1-1 0 0,-1 1 0 0 0,1-1 1 0 0,-1 1-1 0 0,1 0 0 0 0,-1-1 1 0 0,0 1-1 0 0,0 0 0 0 0,0-1 1 0 0,0 1-1 0 0,-1 0 0 0 0,1-1 1 0 0,-1 1-1 0 0,1-1 0 0 0,-1 1 1 0 0,-2 3-1 0 0,0 2 2 0 0,0 1-1 0 0,-1-1 1 0 0,-1 0 0 0 0,1 0-1 0 0,-1 0 1 0 0,-7 8 0 0 0,9-13-587 0 0,0 1 0 0 0,0-1 1 0 0,0 0-1 0 0,-1 0 0 0 0,-5 4 1 0 0,-4-1-6871 0 0,3-3-889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3.3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4031 0 0,'1'2'306'0'0,"2"11"980"0"0,1 0 1 0 0,-2 0-1 0 0,0 1 1 0 0,0 19-1 0 0,-2-15-689 0 0,-2 0 0 0 0,-4 23 1 0 0,4-27-546 0 0,0 25 1 0 0,-4-34 336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1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2015 0 0,'0'0'856'0'0,"2"0"-454"0"0,6 3 893 0 0,0 0 1 0 0,-1 0-1 0 0,1 0 0 0 0,0 1 1 0 0,-1 0-1 0 0,8 7 1 0 0,-7-5-748 0 0,-1 0 0 0 0,0 0 1 0 0,0 1-1 0 0,-1 0 1 0 0,8 12-1 0 0,-4-9-905 0 0,-4-4-3754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117 118 5959 0 0,'8'-3'615'0'0,"50"-12"4984"0"0,-34 5-4325 0 0,0 0 1 0 0,0-1-1 0 0,-2-1 1 0 0,40-29 0 0 0,-50 33-766 0 0,-2 1-367 0 0,-9 6 12 0 0,-1 2-137 0 0,0 1 0 0 0,0-1 0 0 0,0 0 0 0 0,0 1 0 0 0,0-1 0 0 0,-1 0 0 0 0,1 1 0 0 0,0-1 0 0 0,-1 0 0 0 0,0 2 0 0 0,-9 21 108 0 0,-2 0 0 0 0,-22 35 0 0 0,-36 42 369 0 0,67-97-454 0 0,-31 41 1861 0 0,-62 61-1 0 0,4-14 4014 0 0,84-82-4722 0 0,8-8-387 0 0,5-5-509 0 0,25-14-17 0 0,253-200-246 0 0,-276 213-33 0 0,19-15 17 0 0,-8 7-66 0 0,-1-1 1 0 0,25-23 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2759 0 0,'-3'40'768'0'0,"7"21"5869"0"0,-1-3-1498 0 0,-4-2-1484 0 0,-1-34-3034 0 0,1 0 0 0 0,2-1 0 0 0,4 36 0 0 0,-1-42-1673 0 0,1-7-4701 0 0</inkml:trace>
  <inkml:trace contextRef="#ctx0" brushRef="#br0" timeOffset="1">142 6 8463 0 0,'1'1'652'0'0,"3"7"1414"0"0,-1-1 0 0 0,1 1 0 0 0,-2 0 0 0 0,1 0 0 0 0,2 14 0 0 0,-3-8-218 0 0,0 1 0 0 0,-1 23-1 0 0,-4 5-1499 0 0,-10 51 0 0 0,9-68-488 0 0,2-14-1127 0 0,0 0-69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5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0 119 2015 0 0,'0'-2'334'0'0,"0"0"-42"0"0,1 1 0 0 0,-1-1-1 0 0,0 1 1 0 0,0-1 0 0 0,1 1 0 0 0,-1-1 0 0 0,0 1 0 0 0,1-1 0 0 0,0 1 0 0 0,-1 0 0 0 0,1-1-1 0 0,0 1 1 0 0,0 0 0 0 0,-1-1 0 0 0,1 1 0 0 0,0 0 0 0 0,0 0 0 0 0,0 0 0 0 0,1 0 0 0 0,-1 0-1 0 0,0 0 1 0 0,0 0 0 0 0,1 0 0 0 0,1 0 0 0 0,39-21 7822 0 0,-21 13-6085 0 0,1 0 0 0 0,35-9 0 0 0,-29 10-823 0 0,35-7 575 0 0,-23 11-4471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 4663 0 0,'-9'-2'2591'0'0,"8"11"-302"0"0,0 9 662 0 0,3 35 0 0 0,14 52 705 0 0,-4-37-2719 0 0,18 67 442 0 0,-7-45-461 0 0,61 484 3072 0 0,-55-333-3343 0 0,41 269 1733 0 0,-15-200 874 0 0,-46-280-3216 0 0,2-5 29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5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94 204 8431 0 0,'-14'7'968'0'0,"1"0"0"0"0,-15 10 0 0 0,-10 11 16839 0 0,45-32-15182 0 0,0 0-3633 0 0,51-21 1677 0 0,0 2 1 0 0,113-27-1 0 0,-136 39-669 0 0,-1-1 0 0 0,0-1 0 0 0,-1-2 0 0 0,0-2 0 0 0,43-29 0 0 0,-71 43 3 0 0,-1 1-12 0 0,-1 0 1 0 0,1-1-1 0 0,-1 0 1 0 0,0 0-1 0 0,0 0 1 0 0,0 0-1 0 0,0 0 1 0 0,0 0-1 0 0,0-1 1 0 0,2-5-1 0 0,-4 7-460 0 0,-9 2-5370 0 0,0 0 3758 0 0</inkml:trace>
  <inkml:trace contextRef="#ctx0" brushRef="#br0" timeOffset="1">255 283 6391 0 0,'-2'2'492'0'0,"-102"120"9239"0"0,42-44-4102 0 0,17-29-5638 0 0,43-46-502 0 0,-10 8 1331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6335 0 0,'68'2'7179'0'0,"-4"0"2708"0"0,-22-3-7794 0 0,-39 1-2049 0 0,0 0 0 0 0,0 0 0 0 0,0 0 0 0 0,0 0 0 0 0,0 0 0 0 0,0 1 1 0 0,0-1-1 0 0,0 1 0 0 0,0 0 0 0 0,-1 0 0 0 0,4 1 0 0 0,-5-1-812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3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73 8263 0 0,'-15'7'12019'0'0,"27"-12"-8574"0"0,49-15 1589 0 0,28-17-2117 0 0,-53 20-4056 0 0,-35 17 399 0 0</inkml:trace>
  <inkml:trace contextRef="#ctx0" brushRef="#br0" timeOffset="1">129 18 9127 0 0,'-1'12'808'0'0,"0"0"-648"0"0,-1-2 1296 0 0,-2 0 256 0 0,1-3 48 0 0,2 1 16 0 0,-2 0-888 0 0,2 1-184 0 0,-1-2 640 0 0,1 0-1344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38 868 3767 0 0,'-3'0'57'0'0,"1"0"-1"0"0,0 0 0 0 0,0-1 0 0 0,0 1 0 0 0,0 0 1 0 0,0-1-1 0 0,0 0 0 0 0,0 1 0 0 0,0-1 0 0 0,-14-8 13274 0 0,22 2-10199 0 0,0 2-2083 0 0,-1 1 0 0 0,1 0 1 0 0,0 0-1 0 0,0 0 0 0 0,0 1 0 0 0,0 0 1 0 0,9-3-1 0 0,51-14 1025 0 0,-52 17-1620 0 0,57-14-98 0 0,1 4 0 0 0,144-9 0 0 0,-208 23-536 0 0,0-1 0 0 0,1 1 0 0 0,-1 0 0 0 0,16 5-1 0 0,-1 0-1727 0 0,-13-6-5451 0 0</inkml:trace>
  <inkml:trace contextRef="#ctx0" brushRef="#br0" timeOffset="1">907 0 6415 0 0,'0'0'3104'0'0,"0"7"2744"0"0,-3 3-2864 0 0,-1 1-1104 0 0,0 3-224 0 0,-2 1-48 0 0,0 0-8 0 0,0 2-888 0 0,-3-1-176 0 0,1 2-40 0 0,0 0-8 0 0,-1-1-416 0 0,1 0-72 0 0,1-2 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79 10879 0 0,'33'-24'2913'0'0,"-17"12"705"0"0,19-11-1 0 0,-30 20-3376 0 0,1 0-1 0 0,-1 0 1 0 0,1 1-1 0 0,0 0 1 0 0,0 0-1 0 0,-1 1 0 0 0,1-1 1 0 0,7 1-1 0 0,1 2-1634 0 0,-7 3-4610 0 0</inkml:trace>
  <inkml:trace contextRef="#ctx0" brushRef="#br0" timeOffset="1">15 330 12263 0 0,'-4'5'-1558'0'0,"-6"14"16938"0"0,10-19-15270 0 0,12-5 2827 0 0,-1-2-2466 0 0,0 0 0 0 0,-1-1-1 0 0,0-1 1 0 0,13-13 0 0 0,14-12-766 0 0,-29 27-640 0 0,0 0 1 0 0,12-15-1 0 0,1-5-4489 0 0,-17 20 3500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195 1 4519 0 0,'-43'139'14566'0'0,"-4"-1"-7263"0"0,-3 12-3859 0 0,29-90-2650 0 0,0 0-1033 0 0,9-20-5648 0 0,24-49 660 0 0,-8 6 4003 0 0,14-16-4629 0 0,-14 14 4867 0 0,1 1 0 0 0,-1-1-1 0 0,1 1 1 0 0,0 0 0 0 0,9-6 0 0 0,-13 9 1125 0 0,0 1 0 0 0,1-1 1 0 0,-1 1-1 0 0,0-1 0 0 0,1 1 0 0 0,-1 0 1 0 0,1-1-1 0 0,-1 1 0 0 0,1 0 0 0 0,-1 0 1 0 0,0 0-1 0 0,3 0 0 0 0,-2 1 378 0 0,-1-1 0 0 0,1 1 0 0 0,-1-1 0 0 0,1 1 0 0 0,-1-1-1 0 0,1 1 1 0 0,-1 0 0 0 0,1 0 0 0 0,-1 0 0 0 0,1 0 0 0 0,-1 0 0 0 0,2 2 0 0 0,2 2 1132 0 0,0 1 0 0 0,-1-1 0 0 0,0 1 0 0 0,6 10 1 0 0,9 25 3057 0 0,-15-29-4241 0 0,1 0 0 0 0,1 0 0 0 0,0-1 1 0 0,1 0-1 0 0,15 20 0 0 0,-22-31-556 0 0,1 0 0 0 0,-1 0 1 0 0,0 1-1 0 0,0-1 0 0 0,1 0 0 0 0,-1 1 0 0 0,0-1 0 0 0,1 0 0 0 0,-1 0 1 0 0,0 1-1 0 0,1-1 0 0 0,-1 0 0 0 0,0 0 0 0 0,1 0 0 0 0,-1 0 1 0 0,1 0-1 0 0,-1 0 0 0 0,0 1 0 0 0,1-1 0 0 0,-1 0 0 0 0,1 0 1 0 0,-1 0-1 0 0,0 0 0 0 0,1 0 0 0 0,-1 0 0 0 0,1-1 0 0 0,-1 1 1 0 0,0 0-1 0 0,1 0 0 0 0,-1 0 0 0 0,1 0 0 0 0,-1 0 0 0 0,1-1 1 0 0,10-10-3134 0 0,-7 6 1660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 15895 0 0,'0'0'1755'0'0,"13"-9"258"0"0,-10 7-1190 0 0,1 0 1 0 0,0 1-1 0 0,-1-1 0 0 0,1 1 1 0 0,0 0-1 0 0,0 1 0 0 0,6-2 0 0 0,11-1 1687 0 0,-8-1-1461 0 0,30-7 919 0 0,-39 10-1859 0 0,0 1 1 0 0,1-1 0 0 0,-1 1 0 0 0,0 0-1 0 0,1 0 1 0 0,-1 0 0 0 0,6 1 0 0 0,-10-1-108 0 0,1 1 1 0 0,-1-1-1 0 0,1 0 1 0 0,-1 1 0 0 0,0-1-1 0 0,1 0 1 0 0,-1 1-1 0 0,0-1 1 0 0,1 1-1 0 0,-1-1 1 0 0,0 0 0 0 0,1 1-1 0 0,-1-1 1 0 0,0 1-1 0 0,0-1 1 0 0,1 1-1 0 0,-1-1 1 0 0,0 1-1 0 0,0-1 1 0 0,0 1 0 0 0,0 0-1 0 0,0-1 1 0 0,0 1-1 0 0,0-1 1 0 0,0 1-1 0 0,0-1 1 0 0,0 1 0 0 0,0-1-1 0 0,0 1 1 0 0,0 0-1 0 0,-4 16 32 0 0,-49 114-34 0 0,-17 55 0 0 0,56-136 0 0 0,-11 83 0 0 0,22-102 0 0 0,1 0 0 0 0,1 0 0 0 0,1 0 0 0 0,6 32 0 0 0,-5-57 0 0 0,0 0 0 0 0,0 0 0 0 0,1-1 0 0 0,-1 1 0 0 0,1-1 0 0 0,1 1 0 0 0,-1-1 0 0 0,1 0 0 0 0,0 0 0 0 0,6 9 0 0 0,-7-12 0 0 0,0 0 0 0 0,0 0 0 0 0,0 0 0 0 0,0-1 0 0 0,0 1 0 0 0,1-1 0 0 0,-1 1 0 0 0,0-1 0 0 0,1 0 0 0 0,-1 0 0 0 0,1 0 0 0 0,0 0 0 0 0,-1 0 0 0 0,1-1 0 0 0,0 1 0 0 0,-1-1 0 0 0,1 1 0 0 0,0-1 0 0 0,-1 0 0 0 0,1 0 0 0 0,0 0 0 0 0,0-1 0 0 0,-1 1 0 0 0,1-1 0 0 0,3 0 0 0 0,0-2-63 0 0,1 1 1 0 0,-1-1-1 0 0,0 0 1 0 0,1 0-1 0 0,-2 0 1 0 0,1-1-1 0 0,0 0 1 0 0,5-5-1 0 0,1-2-268 0 0,-1-1 0 0 0,13-16 0 0 0,-10 10-537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2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45 106 8375 0 0,'-4'-2'236'0'0,"1"0"0"0"0,0-1 0 0 0,0 1-1 0 0,0-1 1 0 0,1 0 0 0 0,-1 0-1 0 0,1 0 1 0 0,-3-5 0 0 0,-9-14 7568 0 0,14 21-7604 0 0,-1 1 0 0 0,1 0 1 0 0,0-1-1 0 0,0 1 0 0 0,0-1 1 0 0,-1 1-1 0 0,1-1 0 0 0,0 1 1 0 0,0-1-1 0 0,0 1 1 0 0,0-1-1 0 0,0 1 0 0 0,0-1 1 0 0,0 1-1 0 0,0-1 0 0 0,0 1 1 0 0,0-1-1 0 0,0 1 0 0 0,0-1 1 0 0,0 1-1 0 0,1-1 0 0 0,-1 1 1 0 0,0-1-1 0 0,0 1 1 0 0,0-1-1 0 0,1 0 0 0 0,0 0 36 0 0,0 0-1 0 0,0 0 0 0 0,0 0 0 0 0,0 0 1 0 0,1 0-1 0 0,-1 1 0 0 0,0-1 1 0 0,0 0-1 0 0,3 0 0 0 0,3-2 273 0 0,1 1-1 0 0,13-3 0 0 0,-18 5-229 0 0,106-18 2474 0 0,-104 17-2531 0 0,-3 0-56 0 0,0 1-1 0 0,0-1 1 0 0,-1 1 0 0 0,1 0 0 0 0,0 0 0 0 0,0-1 0 0 0,0 1 0 0 0,-1 0-1 0 0,4 1 1 0 0,-4 0-146 0 0,-1 0-1 0 0,0 0 0 0 0,0 0 0 0 0,0 1 0 0 0,0-1 1 0 0,0 0-1 0 0,0 0 0 0 0,0 0 0 0 0,0 0 1 0 0,0 0-1 0 0,0 0 0 0 0,-1 1 0 0 0,1-1 0 0 0,-1 1 1 0 0,-10 22-17 0 0,-1-1 1 0 0,0 0 0 0 0,-17 22 0 0 0,-12 20-5 0 0,34-54-1323 0 0,5-10 413 0 0,0 1 1 0 0,1 0-1 0 0,-1 1 1 0 0,1-1-1 0 0,0 0 1 0 0,0 0 0 0 0,0 0-1 0 0,0 1 1 0 0,-1 2-1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48 14311 0 0,'17'-12'1376'0'0,"-13"8"-764"0"0,1 1 1 0 0,0-1 0 0 0,0 1-1 0 0,1 0 1 0 0,-1 1 0 0 0,11-5-1 0 0,-6 2 1119 0 0,-10 5-1615 0 0,1-1 0 0 0,-1 1 0 0 0,1-1-1 0 0,0 1 1 0 0,-1 0 0 0 0,1-1 0 0 0,-1 1-1 0 0,1 0 1 0 0,0-1 0 0 0,-1 1 0 0 0,1 0-1 0 0,-1 0 1 0 0,1 0 0 0 0,0-1 0 0 0,-1 1 0 0 0,1 0-1 0 0,0 0 1 0 0,-1 0 0 0 0,1 0 0 0 0,0 0-1 0 0,-1 0 1 0 0,1 0 0 0 0,0 1 0 0 0,-1-1 0 0 0,1 0-1 0 0,0 0 1 0 0,-1 0 0 0 0,1 1 0 0 0,0-1-1 0 0,0 1 1 0 0,1 1 135 0 0,0-1-1 0 0,1 1 0 0 0,-1 0 1 0 0,0 0-1 0 0,-1 0 0 0 0,1 1 1 0 0,0-1-1 0 0,-1 0 1 0 0,1 1-1 0 0,-1-1 0 0 0,1 1 1 0 0,-1-1-1 0 0,0 1 0 0 0,0 0 1 0 0,0-1-1 0 0,-1 1 1 0 0,1 0-1 0 0,0 3 0 0 0,0 13 840 0 0,-1-16-989 0 0,1 0 0 0 0,-1-1 1 0 0,0 1-1 0 0,0 0 0 0 0,0 0 1 0 0,0-1-1 0 0,-1 1 0 0 0,1 0 1 0 0,-1 2-1 0 0,-10 33 121 0 0,10-30-173 0 0,-1-1 0 0 0,0 1-1 0 0,-1-1 1 0 0,0 1 0 0 0,0-1 0 0 0,0 0-1 0 0,-9 13 1 0 0,11-20-49 0 0,-3 7-283 0 0,0-1 0 0 0,-1-1 0 0 0,0 1 0 0 0,-1-1 0 0 0,1 0 0 0 0,-12 8 0 0 0,13-9-341 0 0,-2 0-1972 0 0,-14-5-12803 0 0</inkml:trace>
  <inkml:trace contextRef="#ctx0" brushRef="#br0" timeOffset="1">17 102 10943 0 0,'0'2'839'0'0,"3"13"-832"0"0,3 12 1524 0 0,-1 0 0 0 0,-1 1 0 0 0,-1 32 0 0 0,-21 147 7231 0 0,0-22-6633 0 0,17-172-2384 0 0,1 0 0 0 0,0 1 0 0 0,0-1-1 0 0,2 0 1 0 0,0 0 0 0 0,3 15 0 0 0,2-18-1839 0 0,-6-9 490 0 0,0-1 1375 0 0,-1 0-1 0 0,0 0 1 0 0,1 0 0 0 0,-1 0 0 0 0,0 1 0 0 0,1-1 0 0 0,-1 0-1 0 0,0 0 1 0 0,0 0 0 0 0,1 0 0 0 0,-1 0 0 0 0,0 0 0 0 0,1 0-1 0 0,-1-1 1 0 0,0 1 0 0 0,1 0 0 0 0,-1 0 0 0 0,0 0 0 0 0,1 0 0 0 0,-1 0-1 0 0,0 0 1 0 0,0-1 0 0 0,2 0-917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 0 2359 0 0,'4'11'813'0'0,"-1"0"0"0"0,0 0-1 0 0,-1 0 1 0 0,0 1-1 0 0,-1-1 1 0 0,0 0-1 0 0,-2 19 1 0 0,-13 80 11108 0 0,3-52-8599 0 0,-23 66 1 0 0,-29 53 2018 0 0,60-170-5341 0 0,1 0 0 0 0,0 0 0 0 0,0 0 0 0 0,1 0 0 0 0,-1 0 0 0 0,1 10 0 0 0,1-15 0 0 0,0 0 0 0 0,0-1 0 0 0,0 1 0 0 0,0 0 0 0 0,1-1 0 0 0,-1 1 0 0 0,0 0 0 0 0,1-1 0 0 0,-1 1 0 0 0,1-1 0 0 0,-1 1 0 0 0,1-1 0 0 0,0 1 0 0 0,0-1 0 0 0,0 1 0 0 0,0-1 0 0 0,0 0 0 0 0,0 1 0 0 0,0-1 0 0 0,0 0 0 0 0,0 0 0 0 0,1 0 0 0 0,-1 0 0 0 0,0 0 0 0 0,1 0 0 0 0,-1 0 0 0 0,1-1 0 0 0,-1 1 0 0 0,1 0 0 0 0,-1-1 0 0 0,1 1 0 0 0,2 0 0 0 0,3-1 0 0 0,-1 1 0 0 0,1-1 0 0 0,0 0 0 0 0,-1-1 0 0 0,1 1 0 0 0,-1-1 0 0 0,1-1 0 0 0,-1 1 0 0 0,0-1 0 0 0,1 0 0 0 0,-1-1 0 0 0,9-4 0 0 0,-3 1 0 0 0,0-1 0 0 0,-1-1 0 0 0,0 1 0 0 0,-1-2 0 0 0,12-11 0 0 0,-20 19-43 0 0,-1 0 0 0 0,1-1 1 0 0,-1 0-1 0 0,1 1 0 0 0,-1-1 0 0 0,0 0 1 0 0,0 1-1 0 0,0-1 0 0 0,0 0 0 0 0,0 0 0 0 0,0-3 1 0 0,0-2-245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9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274 512 4055 0 0,'4'-26'191'0'0,"13"-41"0"0"0,1-10-405 0 0,-15 57 257 0 0,-1 0-1 0 0,-1 0 0 0 0,-1 0 1 0 0,0 0-1 0 0,-2 0 0 0 0,-4-25 1 0 0,3 32 121 0 0,0 1 0 0 0,0 0 0 0 0,-2 0 0 0 0,1 0 0 0 0,-2 0 0 0 0,1 1 0 0 0,-2-1-1 0 0,1 1 1 0 0,-2 1 0 0 0,-15-19 0 0 0,20 26-67 0 0,0 0-1 0 0,0 0 0 0 0,0 1 1 0 0,0-1-1 0 0,-1 1 0 0 0,1 0 1 0 0,-1 0-1 0 0,1 0 0 0 0,-1 1 1 0 0,0-1-1 0 0,0 1 0 0 0,0 0 1 0 0,1 0-1 0 0,-1 0 0 0 0,0 0 1 0 0,0 1-1 0 0,0 0 0 0 0,-1-1 1 0 0,1 2-1 0 0,0-1 0 0 0,-6 1 1 0 0,3 1 69 0 0,1 0 1 0 0,-1 0-1 0 0,0 0 0 0 0,1 1 1 0 0,0 0-1 0 0,0 1 0 0 0,0-1 1 0 0,0 1-1 0 0,0 0 1 0 0,1 0-1 0 0,-9 9 0 0 0,4-3 121 0 0,1 0 0 0 0,1 0 0 0 0,-14 20 0 0 0,19-25-255 0 0,1 0 0 0 0,-1 0 0 0 0,1 0-1 0 0,0 1 1 0 0,0-1 0 0 0,0 1 0 0 0,1 0 0 0 0,0-1-1 0 0,0 1 1 0 0,0 0 0 0 0,1 7 0 0 0,3 17 474 0 0,1-1 0 0 0,2 0 0 0 0,14 43 0 0 0,-4-15-390 0 0,-12-40 290 0 0,65 284 5042 0 0,-61-248-4439 0 0,-1 0 0 0 0,-3 0 0 0 0,-5 97 0 0 0,-19-7-102 0 0,17-126-871 0 0,2-13-79 0 0,1-1 1 0 0,-1 0 0 0 0,0 0-1 0 0,0 0 1 0 0,-1 0 0 0 0,-2 5-1 0 0,-8 7-6668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9.3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1 176 20879 0 0,'0'0'1608'0'0,"0"-6"144"0"0,7 1-790 0 0,-1 1 0 0 0,1-1 0 0 0,0 1 0 0 0,0 0 0 0 0,0 1 0 0 0,13-5 1 0 0,6-3 393 0 0,44-22-1070 0 0,103-45-135 0 0,-136 65-1211 0 0,-27 11 464 0 0</inkml:trace>
  <inkml:trace contextRef="#ctx0" brushRef="#br0" timeOffset="1">384 174 7855 0 0,'6'34'4713'0'0,"-2"0"0"0"0,0 49 0 0 0,-9 70 924 0 0,-1-36-4662 0 0,6-20-913 0 0,0-71-219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9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0 287 15807 0 0,'1'-3'368'0'0,"0"0"-1"0"0,1-1 0 0 0,-1 1 0 0 0,1 0 1 0 0,0-1-1 0 0,0 1 0 0 0,0 0 0 0 0,0 1 1 0 0,1-1-1 0 0,-1 0 0 0 0,1 1 1 0 0,-1-1-1 0 0,1 1 0 0 0,0 0 0 0 0,6-4 1 0 0,6-3 2274 0 0,32-14 1 0 0,-39 20-2446 0 0,109-44 2097 0 0,68-32 1013 0 0,-107 42-5418 0 0,2 6-4806 0 0,-60 23-3279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5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26 3767 0 0,'-33'-25'291'0'0,"37"78"5002"0"0,-5-29-2980 0 0,-6 32-1 0 0,2-18-1110 0 0,-3 23-240 0 0,2-14-191 0 0,1 0 0 0 0,2 53 0 0 0,21 391 3547 0 0,-6-153-2491 0 0,-4-168-1243 0 0,3 217 101 0 0,-13-183-601 0 0,-9 206-48 0 0,1-138 21 0 0,5-134-599 0 0,4-68-1024 0 0,2-23-2337 0 0,1-35-1292 0 0,0-4-1236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5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2879 0 0,'0'0'256'0'0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6.3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0 818 5695 0 0,'199'-24'3426'0'0,"38"-3"2135"0"0,140 12-1331 0 0,105-7-3397 0 0,797-92 2330 0 0,-1038 90-2613 0 0,244-27 7 0 0,-131 10-342 0 0,360-51 858 0 0,-319 27-311 0 0,429-78-148 0 0,-358 53-461 0 0,-46 9 22 0 0,-349 68-27 0 0,1 4 0 0 0,1 3 0 0 0,123 5 0 0 0,-188 2-126 0 0,0-1 0 0 0,-1 1 1 0 0,1 1-1 0 0,0-1 0 0 0,-1 1 0 0 0,0 1 0 0 0,8 2 0 0 0,-11-3-5 0 0,-1 0 0 0 0,1 0 0 0 0,-1 0 0 0 0,0 1 0 0 0,0-1 0 0 0,0 1 0 0 0,0 0 0 0 0,0 0 0 0 0,0 0 0 0 0,-1 0-1 0 0,1 0 1 0 0,-1 0 0 0 0,0 1 0 0 0,0-1 0 0 0,2 6 0 0 0,60 183 790 0 0,-25-36 544 0 0,18 161 0 0 0,39 350-172 0 0,-28 128-1147 0 0,-51-540-32 0 0,4 89-33 0 0,-29-6-457 0 0,-16-181-3102 0 0,6-80 1435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6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0 614 6303 0 0,'50'-9'386'0'0,"78"-4"-1"0"0,49 11 1618 0 0,304 34 7019 0 0,-112-3-5419 0 0,-1-22 5 0 0,398-43 1 0 0,-595 20-3283 0 0,1084-111 3196 0 0,-1157 116-3522 0 0,541-79 0 0 0,68-43 0 0 0,42-15 0 0 0,-538 108-2075 0 0,-3 0-4721 0 0,-205 40 6639 0 0,81-16-10039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0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264 625 2159 0 0,'-25'-29'160'0'0,"25"28"-158"0"0,-1-1 0 0 0,1 1 0 0 0,0 0 0 0 0,-1 0-1 0 0,1 0 1 0 0,0 0 0 0 0,-1 0 0 0 0,1 0 0 0 0,0 0-1 0 0,0 0 1 0 0,0-1 0 0 0,0 1 0 0 0,0 0-1 0 0,0 0 1 0 0,1 0 0 0 0,-1 0 0 0 0,0 0 0 0 0,0-1-1 0 0,1 1 1 0 0,-1 0 0 0 0,1 0 0 0 0,-1 0 0 0 0,1 0-1 0 0,0-1 1 0 0,2-3 69 0 0,-2 0 213 0 0,0 1 0 0 0,0-1 0 0 0,0 0 0 0 0,-1 1-1 0 0,0-1 1 0 0,0 0 0 0 0,0 0 0 0 0,0 0-1 0 0,-1 1 1 0 0,1-1 0 0 0,-1 0 0 0 0,0 1-1 0 0,-1-1 1 0 0,1 0 0 0 0,-1 1 0 0 0,-3-6-1 0 0,4 8-101 0 0,0 0-1 0 0,0 0 0 0 0,0 0 0 0 0,-1 0 1 0 0,1 0-1 0 0,-1 0 0 0 0,0 0 0 0 0,1 1 0 0 0,-1-1 1 0 0,0 0-1 0 0,0 1 0 0 0,0 0 0 0 0,0-1 0 0 0,0 1 1 0 0,0 0-1 0 0,-1 0 0 0 0,1 0 0 0 0,0 0 0 0 0,-1 1 1 0 0,1-1-1 0 0,0 1 0 0 0,-1-1 0 0 0,1 1 1 0 0,-1 0-1 0 0,1 0 0 0 0,-1 0 0 0 0,1 0 0 0 0,0 0 1 0 0,-1 0-1 0 0,1 1 0 0 0,-1-1 0 0 0,1 1 0 0 0,-3 1 1 0 0,1 0-143 0 0,-1 0 0 0 0,1 1 0 0 0,0-1 0 0 0,0 1 0 0 0,0 0 0 0 0,1 0 0 0 0,-1 0 0 0 0,1 1 0 0 0,-1-1 0 0 0,1 1 0 0 0,0 0 1 0 0,1 0-1 0 0,-1 0 0 0 0,-2 5 0 0 0,-4 9-105 0 0,-14 38 0 0 0,20-47 76 0 0,-38 130-43 0 0,17-52 554 0 0,22-79-272 0 0,0 0 1 0 0,1 0-1 0 0,0 0 1 0 0,-1 15 0 0 0,2-20-118 0 0,0 0-1 0 0,1 0 1 0 0,-1 0 0 0 0,0 0 0 0 0,1 0 0 0 0,0 0 0 0 0,-1 0 0 0 0,1 0 0 0 0,0 0 0 0 0,1 0 0 0 0,-1 0 0 0 0,1-1-1 0 0,-1 1 1 0 0,1 0 0 0 0,2 2 0 0 0,-4-5-112 0 0,1 0 0 0 0,0 0 0 0 0,-1 0-1 0 0,1 0 1 0 0,0 0 0 0 0,-1 0 0 0 0,1 0 0 0 0,-1 0-1 0 0,1-1 1 0 0,0 1 0 0 0,-1 0 0 0 0,1 0-1 0 0,-1-1 1 0 0,1 1 0 0 0,0 0 0 0 0,-1-1 0 0 0,1 1-1 0 0,1-1 27 0 0,7-4 31 0 0,0 0 0 0 0,-1-1 0 0 0,1 0 1 0 0,-1 0-1 0 0,-1-1 0 0 0,1 0 1 0 0,9-11-1 0 0,42-61 314 0 0,84-173 53 0 0,-129 225-409 0 0,-11 22-23 0 0,107-216 220 0 0,-15-6 70 0 0,-94 223-172 0 0,5-15 117 0 0,-5 18-194 0 0,-1 0 0 0 0,0 1 0 0 0,0-1 0 0 0,0 0 0 0 0,0 1 0 0 0,1-1 0 0 0,-1 0 0 0 0,0 1 0 0 0,0-1 0 0 0,0 0 0 0 0,-1 1 0 0 0,1-1-1 0 0,0 0 1 0 0,0 1 0 0 0,0-1 0 0 0,0 0 0 0 0,-1 1 0 0 0,1-1 0 0 0,0 1 0 0 0,-1-1 0 0 0,1 0 0 0 0,-1 0 0 0 0,1 1-5 0 0,-1 0 0 0 0,0 0 0 0 0,1 0 0 0 0,-1 0 0 0 0,1 0-1 0 0,-1 0 1 0 0,0 0 0 0 0,1 0 0 0 0,-1 0 0 0 0,1 0 0 0 0,-1 0 0 0 0,1 1 0 0 0,-1-1 0 0 0,0 0 0 0 0,1 0 0 0 0,-1 0 0 0 0,1 1 0 0 0,-1-1 0 0 0,1 0 0 0 0,-1 1 0 0 0,1-1 0 0 0,0 1-1 0 0,-1-1 1 0 0,1 0 0 0 0,-1 1 0 0 0,1-1 0 0 0,-1 2 0 0 0,-11 13 295 0 0,3 0-105 0 0,1 0 0 0 0,0 1-1 0 0,1 0 1 0 0,-7 25 0 0 0,-14 70 661 0 0,14-39 206 0 0,3 0-1 0 0,-3 131 0 0 0,14-183-602 0 0,1 0-1 0 0,1 1 1 0 0,5 22-1 0 0,-6-36-394 0 0,1 0-1 0 0,0 1 1 0 0,1-2-1 0 0,-1 1 1 0 0,1 0-1 0 0,1 0 1 0 0,-1-1-1 0 0,1 0 1 0 0,0 0-1 0 0,1 0 1 0 0,10 11-1 0 0,-12-14-81 0 0,1-1 0 0 0,-1 1 0 0 0,1-1 0 0 0,0 1-1 0 0,0-1 1 0 0,0-1 0 0 0,0 1 0 0 0,0 0 0 0 0,1-1-1 0 0,-1 0 1 0 0,0 0 0 0 0,1 0 0 0 0,-1-1 0 0 0,1 1-1 0 0,-1-1 1 0 0,1 0 0 0 0,-1 0 0 0 0,0-1 0 0 0,1 1-1 0 0,7-3 1 0 0,-4 1-486 0 0,0-1 0 0 0,-1 0-1 0 0,1 0 1 0 0,-1 0 0 0 0,0-1-1 0 0,0 0 1 0 0,0-1 0 0 0,-1 1 0 0 0,0-1-1 0 0,10-10 1 0 0,-2-1-6503 0 0,-1-1-1940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3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4175 0 0,'0'0'319'0'0,"0"2"-210"0"0,3 5 731 0 0,-1 0 0 0 0,0 0 1 0 0,0 0-1 0 0,-1 0 0 0 0,0 0 0 0 0,0 1 0 0 0,-1 10 0 0 0,-6 54 4126 0 0,1-25-3346 0 0,2-21-754 0 0,0 1-893 0 0,2-10-5052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7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0 2303 0 0,'1'2'167'0'0,"3"10"191"0"0,0-1 0 0 0,0 1 0 0 0,-1 0 0 0 0,0 1 0 0 0,0 11 0 0 0,-2-18-63 0 0,1 21 1138 0 0,0-1 0 0 0,-2 0 1 0 0,-1 1-1 0 0,-2-1 0 0 0,0 0 1 0 0,-1 0-1 0 0,-10 31 0 0 0,-10 14 1969 0 0,15-56-3 0 0,10-17-2908 0 0,37-88 556 0 0,74-163-1017 0 0,-97 231-748 0 0,-9 13 303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1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81 169 8927 0 0,'3'2'-30'0'0,"3"2"967"0"0,0 0 1 0 0,0 0-1 0 0,10 3 0 0 0,-13-6-551 0 0,0 0 0 0 0,0 0 0 0 0,0-1-1 0 0,0 1 1 0 0,0-1 0 0 0,0 0 0 0 0,0 1-1 0 0,0-2 1 0 0,0 1 0 0 0,0 0-1 0 0,5-2 1 0 0,-2 1-83 0 0,0-1 1 0 0,0-1-1 0 0,0 1 0 0 0,0-1 0 0 0,0 0 0 0 0,0 0 0 0 0,-1 0 0 0 0,0-1 1 0 0,0 0-1 0 0,0 0 0 0 0,9-10 0 0 0,-11 10-241 0 0,0 1 0 0 0,0-1-1 0 0,0-1 1 0 0,0 1 0 0 0,-1 0 0 0 0,0-1-1 0 0,0 1 1 0 0,0-1 0 0 0,0 0 0 0 0,-1 1 0 0 0,0-1-1 0 0,0 0 1 0 0,0 0 0 0 0,0 0 0 0 0,-1 0-1 0 0,0-7 1 0 0,-1 9-5 0 0,1 1 0 0 0,-1-1 1 0 0,1 0-1 0 0,-1 0 0 0 0,0 1 0 0 0,0-1 0 0 0,0 0 0 0 0,0 1 0 0 0,-1-1 0 0 0,1 1 1 0 0,-1-1-1 0 0,0 1 0 0 0,1 0 0 0 0,-1 0 0 0 0,0 0 0 0 0,0 0 0 0 0,-1 0 1 0 0,1 0-1 0 0,0 0 0 0 0,0 1 0 0 0,-1-1 0 0 0,1 1 0 0 0,-1 0 0 0 0,0 0 0 0 0,1 0 1 0 0,-1 0-1 0 0,0 0 0 0 0,1 0 0 0 0,-6 0 0 0 0,3 0 20 0 0,1 1 0 0 0,-1-1 0 0 0,0 1 0 0 0,1 0 0 0 0,-1 0 0 0 0,0 1 0 0 0,1-1 0 0 0,-1 1-1 0 0,1 0 1 0 0,-1 0 0 0 0,1 1 0 0 0,-1-1 0 0 0,1 1 0 0 0,0 0 0 0 0,0 0 0 0 0,0 1 0 0 0,-6 3 0 0 0,-3 7 108 0 0,1 0 0 0 0,0 1 0 0 0,1 1 1 0 0,1-1-1 0 0,0 2 0 0 0,1-1 0 0 0,1 1 0 0 0,0 1 1 0 0,-10 33-1 0 0,15-43-66 0 0,2 0 1 0 0,-1 1-1 0 0,1-1 0 0 0,0 1 1 0 0,1-1-1 0 0,0 1 1 0 0,0-1-1 0 0,2 13 0 0 0,-2-18-109 0 0,0 0-1 0 0,1 0 1 0 0,-1 0-1 0 0,1 0 1 0 0,0 0-1 0 0,-1 0 1 0 0,1 0 0 0 0,0 0-1 0 0,0-1 1 0 0,0 1-1 0 0,1 0 1 0 0,-1-1-1 0 0,0 1 1 0 0,1-1-1 0 0,-1 1 1 0 0,0-1-1 0 0,1 0 1 0 0,0 1-1 0 0,-1-1 1 0 0,1 0-1 0 0,0 0 1 0 0,0 0-1 0 0,-1 0 1 0 0,1-1-1 0 0,0 1 1 0 0,0 0-1 0 0,0-1 1 0 0,0 0-1 0 0,0 1 1 0 0,0-1-1 0 0,0 0 1 0 0,0 0-1 0 0,0 0 1 0 0,0 0-1 0 0,0 0 1 0 0,3-1-1 0 0,3 0-323 0 0,0-1 0 0 0,0 0 0 0 0,-1 0 0 0 0,1-1 0 0 0,-1 0 0 0 0,10-5 0 0 0,40-28-10294 0 0,-33 20 4993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9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3 299 7023 0 0,'-1'-1'127'0'0,"1"0"-1"0"0,0 0 1 0 0,-1-1 0 0 0,1 1-1 0 0,0 0 1 0 0,0 0-1 0 0,0 0 1 0 0,0 0-1 0 0,0-1 1 0 0,0 1-1 0 0,0 0 1 0 0,1 0-1 0 0,-1 0 1 0 0,0 0-1 0 0,1-1 1 0 0,-1 1 0 0 0,0 0-1 0 0,1 0 1 0 0,0 0-1 0 0,-1 0 1 0 0,1 0-1 0 0,0 0 1 0 0,-1 0-1 0 0,2 0 1 0 0,1-2 476 0 0,-1 1-1 0 0,1-1 1 0 0,0 1 0 0 0,0 0-1 0 0,5-2 1 0 0,-5 2-308 0 0,120-62 8021 0 0,-53 23-5353 0 0,71-39-262 0 0,-114 67-2550 0 0,2 0 1 0 0,-1 2-1 0 0,37-9 0 0 0,-49 16-710 0 0,0 1-1 0 0,18 0 1 0 0,0 3-2675 0 0,-2 6-3598 0 0,-8 5-508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46 679 14311 0 0,'-2'8'412'0'0,"-1"0"1"0"0,1-1-1 0 0,-6 11 0 0 0,-1 5 1014 0 0,4-7-14 0 0,0 0 0 0 0,1 1 1 0 0,1-1-1 0 0,1 1 0 0 0,0 20 1 0 0,1-26-946 0 0,2-1 0 0 0,-1 0 0 0 0,2 1 0 0 0,-1-1 0 0 0,1 0 0 0 0,1 0 0 0 0,0 0 0 0 0,0 0 0 0 0,8 15 0 0 0,-9-22-417 0 0,-1 0 1 0 0,1-1-1 0 0,-1 1 0 0 0,1-1 1 0 0,0 0-1 0 0,0 1 1 0 0,0-1-1 0 0,0 0 1 0 0,0 0-1 0 0,0 0 1 0 0,1-1-1 0 0,-1 1 1 0 0,1 0-1 0 0,-1-1 0 0 0,1 0 1 0 0,0 1-1 0 0,5 0 1 0 0,-4-1 12 0 0,0-1 1 0 0,0 1 0 0 0,0-1-1 0 0,0 0 1 0 0,0 0-1 0 0,0-1 1 0 0,0 1-1 0 0,0-1 1 0 0,0 0 0 0 0,-1 0-1 0 0,8-3 1 0 0,-1 0-697 0 0,0-1 1 0 0,0-1 0 0 0,14-9 0 0 0,20-20-8335 0 0,-22 13 37 0 0</inkml:trace>
  <inkml:trace contextRef="#ctx0" brushRef="#br0" timeOffset="1">559 0 5695 0 0,'-1'2'443'0'0,"-1"10"353"0"0,-1 1 0 0 0,-7 15 1 0 0,-1 7 2246 0 0,-62 288 9904 0 0,64-282-11629 0 0,-3 22 817 0 0,2 1 0 0 0,-3 123 0 0 0,14-166-1971 0 0,5 42-1 0 0,-4-55-141 0 0,0 0 0 0 0,0 0 0 0 0,0 0 1 0 0,1 0-1 0 0,1-1 0 0 0,-1 1 0 0 0,1-1 1 0 0,5 8-1 0 0,-6-11-22 0 0,0-1 0 0 0,1 1 0 0 0,-1-1 0 0 0,0 0 0 0 0,1 0 0 0 0,0 0 0 0 0,0 0 0 0 0,0 0 0 0 0,0-1 0 0 0,0 0 0 0 0,1 0 0 0 0,-1 0 0 0 0,1 0 0 0 0,-1-1 0 0 0,1 0 0 0 0,7 1 0 0 0,-10-2-209 0 0,-1 0 0 0 0,1 0 0 0 0,-1 0 0 0 0,1 0 1 0 0,-1 0-1 0 0,1-1 0 0 0,0 1 0 0 0,-1-1 0 0 0,1 1 0 0 0,-1-1 0 0 0,0 1 0 0 0,1-1 0 0 0,-1 0 1 0 0,0 0-1 0 0,1 0 0 0 0,-1 0 0 0 0,0 0 0 0 0,0 0 0 0 0,0 0 0 0 0,0 0 0 0 0,0 0 1 0 0,0-1-1 0 0,0 1 0 0 0,0 0 0 0 0,0-1 0 0 0,1-2 0 0 0,0 0-828 0 0,-1 0-1 0 0,1 0 1 0 0,-1-1 0 0 0,0 1 0 0 0,0-1-1 0 0,0 1 1 0 0,-1-1 0 0 0,0-4-1 0 0,-1-6-6674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55 5839 0 0,'-7'2'239'0'0,"1"-1"0"0"0,0 0-1 0 0,-13 8 8664 0 0,24-8-5013 0 0,-4-1-4109 0 0,6 1 577 0 0,0-2-1 0 0,-1 1 1 0 0,1-1 0 0 0,-1 0-1 0 0,1 0 1 0 0,9-3 0 0 0,10-2 196 0 0,78-18 627 0 0,13-1-1981 0 0,-100 23 16 0 0,15-2-1958 0 0,-12 4-1850 0 0,2 5-1650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0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48 160 9615 0 0,'-1'12'497'0'0,"-1"-1"-1"0"0,0 1 0 0 0,0-1 0 0 0,-1 0 0 0 0,-6 14 0 0 0,-1 7 3410 0 0,5-16-2047 0 0,-6 26 751 0 0,10-38-2419 0 0,1 0-1 0 0,-1 0 1 0 0,1 0 0 0 0,0 0-1 0 0,0 0 1 0 0,0 0 0 0 0,1 0-1 0 0,0 5 1 0 0,-1-9-201 0 0,0 0-1 0 0,0 1 1 0 0,0-1-1 0 0,1 0 1 0 0,-1 0-1 0 0,0 1 1 0 0,0-1-1 0 0,0 0 1 0 0,0 0-1 0 0,0 0 1 0 0,0 1-1 0 0,0-1 1 0 0,0 0-1 0 0,1 0 1 0 0,-1 0-1 0 0,0 1 1 0 0,0-1-1 0 0,0 0 1 0 0,0 0-1 0 0,0 0 0 0 0,1 0 1 0 0,-1 1-1 0 0,0-1 1 0 0,0 0-1 0 0,0 0 1 0 0,1 0-1 0 0,-1 0 1 0 0,0 0-1 0 0,0 0 1 0 0,1 0-1 0 0,-1 0 1 0 0,0 0-1 0 0,1 0 1 0 0,6-5-696 0 0,4-12-733 0 0,-2-1-1904 0 0,-1 0 1 0 0,6-22 0 0 0,-6 5 1459 0 0,-4 10 934 0 0,6-39 118 0 0,-8 56 816 0 0,1-1-1 0 0,-1 1 1 0 0,1 0 0 0 0,1-1 0 0 0,4-7-1 0 0,14-12 86 0 0,-21 27 63 0 0,10 17 1000 0 0,-8-8-265 0 0,-1 1-1 0 0,0-1 0 0 0,0 1 1 0 0,-1-1-1 0 0,0 1 0 0 0,-1 0 1 0 0,0 11-1 0 0,1 7 700 0 0,-1 6-83 0 0,0-16-167 0 0,1 0-1 0 0,0 0 1 0 0,7 31 0 0 0,-7-44-1119 0 0,0 0 0 0 0,0 0 0 0 0,1-1 0 0 0,-1 1 0 0 0,1-1 0 0 0,0 1-1 0 0,0-1 1 0 0,0 0 0 0 0,0 0 0 0 0,1 1 0 0 0,-1-1 0 0 0,1-1 0 0 0,0 1-1 0 0,-1 0 1 0 0,1-1 0 0 0,1 0 0 0 0,-1 1 0 0 0,0-1 0 0 0,0 0 0 0 0,1-1-1 0 0,-1 1 1 0 0,5 1 0 0 0,-3-2-159 0 0,0 0 1 0 0,0-1-1 0 0,0 1 1 0 0,-1-1-1 0 0,1 0 0 0 0,0-1 1 0 0,0 1-1 0 0,0-1 1 0 0,-1 0-1 0 0,1 0 0 0 0,0 0 1 0 0,6-3-1 0 0,-3 0 9 0 0,0 0 0 0 0,0 0 0 0 0,0 0 0 0 0,0-1 0 0 0,12-10 0 0 0,-6 3-142 0 0,-1-1 0 0 0,0-1 0 0 0,-1 0 1 0 0,14-20-1 0 0,-22 27 55 0 0,1 0 1 0 0,-1-1-1 0 0,0 1 0 0 0,-1-1 1 0 0,0 1-1 0 0,0-1 1 0 0,-1 0-1 0 0,0 0 1 0 0,0 0-1 0 0,0-1 1 0 0,-1 1-1 0 0,0-9 0 0 0,-2 13 53 0 0,0 0 0 0 0,0 0-1 0 0,0 0 1 0 0,0 0 0 0 0,-1 0-1 0 0,0 1 1 0 0,0-1-1 0 0,0 0 1 0 0,0 1 0 0 0,0-1-1 0 0,-1 1 1 0 0,1 0-1 0 0,-1 0 1 0 0,0 0 0 0 0,0 0-1 0 0,0 0 1 0 0,-6-3 0 0 0,1 0-128 0 0,-1 0 1 0 0,0 1-1 0 0,0 1 1 0 0,0-1-1 0 0,0 1 1 0 0,-11-3-1 0 0,-3-2-2314 0 0,21 2-890 0 0,2 6 3137 0 0,0 0 1 0 0,0 1-1 0 0,0-1 1 0 0,0 1 0 0 0,0-1-1 0 0,0 0 1 0 0,1 1-1 0 0,-1-1 1 0 0,0 1 0 0 0,0-1-1 0 0,0 1 1 0 0,0-1-1 0 0,1 1 1 0 0,-1-1 0 0 0,0 1-1 0 0,1-1 1 0 0,-1 1-1 0 0,0-1 1 0 0,1 1 0 0 0,-1-1-1 0 0,0 1 1 0 0,1-1-1 0 0,-1 1 1 0 0,1 0 0 0 0,-1-1-1 0 0,2 1 1 0 0,2-6-1329 0 0,-2 5 1019 0 0,-1 0 1 0 0,0-1-1 0 0,1 1 0 0 0,-1 0 1 0 0,1 0-1 0 0,-1-1 0 0 0,1 1 1 0 0,1-1-1 0 0,-1 2-226 0 0,17 9-369 0 0,-18-8 1147 0 0,0-1-27 0 0,0 1 0 0 0,0 0 0 0 0,0-1 0 0 0,0 1 0 0 0,0 0-1 0 0,-1 0 1 0 0,1 0 0 0 0,0 0 0 0 0,0 0 0 0 0,0 1 0 0 0,0 0 31 0 0,3 4 482 0 0,0 1 0 0 0,0-1 0 0 0,-1 1 1 0 0,0-1-1 0 0,-1 1 0 0 0,1 0 0 0 0,-1 0 0 0 0,-1 0 1 0 0,1 0-1 0 0,-1 0 0 0 0,0 1 0 0 0,-1-1 0 0 0,0 0 1 0 0,-1 10-1 0 0,-1 12 1685 0 0,-2 1 1 0 0,-9 32 0 0 0,9-44-1208 0 0,-1 3 717 0 0,4-20-687 0 0,3-2-606 0 0,5-8-332 0 0,1-1 0 0 0,-1 0 0 0 0,8-15 0 0 0,1-2-340 0 0,-4 11-212 0 0,0 0 0 0 0,1 1 1 0 0,1 1-1 0 0,0 0 0 0 0,1 1 1 0 0,0 0-1 0 0,1 1 0 0 0,0 1 1 0 0,1 1-1 0 0,29-14 0 0 0,-43 23 608 0 0,1-1 0 0 0,-1 1 1 0 0,0 0-1 0 0,0 0 0 0 0,1 0 0 0 0,-1 1 0 0 0,0-1 0 0 0,1 1 0 0 0,-1 0 1 0 0,1 0-1 0 0,-1 0 0 0 0,0 0 0 0 0,7 2 0 0 0,-8-2-92 0 0,-1 1 0 0 0,0 0 0 0 0,1-1 0 0 0,-1 1 0 0 0,0 0-1 0 0,0-1 1 0 0,1 1 0 0 0,-1 0 0 0 0,0 0 0 0 0,0 0 0 0 0,0 0 0 0 0,0 0 0 0 0,0 0-1 0 0,-1 1 1 0 0,1-1 0 0 0,0 0 0 0 0,0 0 0 0 0,-1 1 0 0 0,1-1 0 0 0,-1 0 0 0 0,1 1 0 0 0,-1-1-1 0 0,0 0 1 0 0,1 1 0 0 0,-1-1 0 0 0,0 1 0 0 0,0-1 0 0 0,0 1 0 0 0,0-1 0 0 0,0 0 0 0 0,0 1-1 0 0,-1-1 1 0 0,1 1 0 0 0,-1 2 0 0 0,-17 62 1048 0 0,12-47-254 0 0,-7 33 0 0 0,12-45-775 0 0,0 0-1 0 0,1 1 0 0 0,0-1 0 0 0,0 1 0 0 0,0-1 0 0 0,1 0 1 0 0,0 1-1 0 0,3 8 0 0 0,3 0-100 0 0,-4-11 0 0 0,1 0 0 0 0,0-1 0 0 0,0 0 0 0 0,1 1 0 0 0,-1-1 0 0 0,1-1 0 0 0,0 1 0 0 0,0-1 0 0 0,0 0 0 0 0,0 0 0 0 0,0 0 0 0 0,1-1 0 0 0,-1 0 0 0 0,1 0 0 0 0,0 0 0 0 0,0-1 0 0 0,9 2 0 0 0,3-1 0 0 0,1 0 0 0 0,-1-2 0 0 0,0 0 0 0 0,30-4 0 0 0,26-6-295 0 0,0-1-2616 0 0,0 4 0 0 0,95 1 0 0 0,-114 10-7285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1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6191 0 0,'0'0'472'0'0,"0"-9"-152"0"0,1 3 192 0 0,1 1 0 0 0,0-1 0 0 0,0 1 0 0 0,0-1 0 0 0,1 1 0 0 0,-1 0 0 0 0,1 0 0 0 0,1 0 1 0 0,-1 0-1 0 0,5-5 0 0 0,3-2 1396 0 0,1-1 0 0 0,16-12 1 0 0,18-11 784 0 0,56-34 0 0 0,-96 66-2402 0 0,0 1 1 0 0,0-1-1 0 0,1 1 0 0 0,-1 1 1 0 0,1-1-1 0 0,-1 1 0 0 0,1 1 1 0 0,0-1-1 0 0,0 1 0 0 0,0 0 1 0 0,0 0-1 0 0,0 1 0 0 0,7 0 1 0 0,-13 1-267 0 0,0-1 1 0 0,0 1 0 0 0,0-1-1 0 0,0 1 1 0 0,0-1-1 0 0,0 1 1 0 0,0 0 0 0 0,0-1-1 0 0,0 1 1 0 0,0 0 0 0 0,-1 0-1 0 0,1 0 1 0 0,0 0-1 0 0,0 0 1 0 0,-1 0 0 0 0,1 0-1 0 0,-1 0 1 0 0,1 0 0 0 0,-1 0-1 0 0,1 0 1 0 0,-1 0-1 0 0,0 0 1 0 0,1 0 0 0 0,-1 0-1 0 0,0 1 1 0 0,0-1 0 0 0,0 0-1 0 0,0 0 1 0 0,0 0-1 0 0,0 2 1 0 0,0 7 270 0 0,-1 0 0 0 0,-3 16 1 0 0,3-18-235 0 0,1-7-286 0 0,0 0-1 0 0,0 0 1 0 0,0 0-1 0 0,0 0 1 0 0,0 0-1 0 0,-1-1 1 0 0,1 1-1 0 0,0 0 0 0 0,0 0 1 0 0,-1 0-1 0 0,1-1 1 0 0,0 1-1 0 0,-1 0 1 0 0,1 0-1 0 0,-1-1 1 0 0,1 1-1 0 0,-1 0 1 0 0,0-1-1 0 0,1 1 1 0 0,-1-1-1 0 0,1 1 1 0 0,-1-1-1 0 0,0 1 1 0 0,1-1-1 0 0,-1 1 1 0 0,0-1-1 0 0,0 1 1 0 0,0-1-1 0 0,1 0 1 0 0,-1 1-1 0 0,0-1 1 0 0,0 0-1 0 0,-1 0 1 0 0,-9-11-5222 0 0,8 7 3969 0 0,-15-12-3787 0 0,-2 7 3464 0 0,18 9 1924 0 0,0-1-1 0 0,1 1 1 0 0,-1 0-1 0 0,0 0 1 0 0,1 0-1 0 0,-1 0 1 0 0,0 0 0 0 0,0 0-1 0 0,1 1 1 0 0,-1-1-1 0 0,0 1 1 0 0,1-1-1 0 0,-1 1 1 0 0,0-1-1 0 0,1 1 1 0 0,-1 0-1 0 0,1 0 1 0 0,-1 0-1 0 0,1 0 1 0 0,0 0-1 0 0,-1 0 1 0 0,1 0-1 0 0,0 0 1 0 0,-2 2-1 0 0,-12 15 2487 0 0,0 0 0 0 0,-19 31 0 0 0,23-29-2313 0 0,0 0 0 0 0,1 1-1 0 0,1 0 1 0 0,1 0 0 0 0,-5 23 0 0 0,9-24-1228 0 0,3-1-3770 0 0,1-5-1738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2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 1 4287 0 0,'3'11'126'0'0,"0"0"1"0"0,-1 0-1 0 0,0 1 0 0 0,0 19 0 0 0,-5 48 1254 0 0,2-64-881 0 0,-53 362 10075 0 0,20-181-5551 0 0,32-185-4769 0 0,-1 14 715 0 0,-1-1 0 0 0,-11 31 0 0 0,14-53-327 0 0,1-5-239 0 0,2-10-95 0 0,5-21-177 0 0,10-37 35 0 0,-11 42-331 0 0,1 1 0 0 0,14-35 0 0 0,-10 36-38 0 0,22-47-358 0 0,6-11 47 0 0,-20 46 241 0 0,-19 39 273 0 0,0-1-1 0 0,0 1 1 0 0,0 0-1 0 0,0 0 1 0 0,0 0 0 0 0,1-1-1 0 0,-1 1 1 0 0,0 0-1 0 0,0 0 1 0 0,0-1 0 0 0,0 1-1 0 0,0 0 1 0 0,0 0-1 0 0,1 0 1 0 0,-1-1 0 0 0,0 1-1 0 0,0 0 1 0 0,0 0-1 0 0,0 0 1 0 0,1 0-1 0 0,-1 0 1 0 0,0-1 0 0 0,0 1-1 0 0,0 0 1 0 0,1 0-1 0 0,-1 0 1 0 0,0 0 0 0 0,0 0-1 0 0,1 0 1 0 0,-1 0-1 0 0,0 0 1 0 0,0 0 0 0 0,1 0-1 0 0,-1 0 1 0 0,0 0-1 0 0,0 0 1 0 0,1 0-1 0 0,-1 0 1 0 0,0 0 0 0 0,0 0-1 0 0,0 0 1 0 0,1 0-1 0 0,-1 0 1 0 0,0 0 0 0 0,0 0-1 0 0,1 0 1 0 0,-1 1-1 0 0,0-1 1 0 0,0 0 0 0 0,0 0-1 0 0,1 0 1 0 0,-1 0-1 0 0,0 1 1 0 0,0-1-1 0 0,0 0 1 0 0,0 0 0 0 0,0 0-1 0 0,1 0 1 0 0,-1 1-1 0 0,0-1 1 0 0,0 0 0 0 0,0 0-1 0 0,0 1 1 0 0,0-1-1 0 0,0 0 1 0 0,0 0 0 0 0,0 1-1 0 0,5 8 24 0 0,0 0 0 0 0,-1 1 0 0 0,-1-1 0 0 0,1 1 0 0 0,1 10 1 0 0,8 22 177 0 0,-6-23-108 0 0,-2-7 129 0 0,11 24-1 0 0,-5-17-68 0 0,-1-1 98 0 0,0-1-1 0 0,17 21 0 0 0,-23-34-185 0 0,-1 0 1 0 0,1 0 0 0 0,0 0 0 0 0,1 0 0 0 0,-1 0 0 0 0,1-1 0 0 0,-1 0 0 0 0,1 0 0 0 0,0 0-1 0 0,0-1 1 0 0,0 0 0 0 0,12 4 0 0 0,-16-6-38 0 0,1 1 1 0 0,0-1-1 0 0,0 0 0 0 0,-1 0 1 0 0,1 0-1 0 0,0 0 1 0 0,0 0-1 0 0,0-1 0 0 0,-1 1 1 0 0,1-1-1 0 0,0 1 0 0 0,-1-1 1 0 0,1 1-1 0 0,0-1 0 0 0,2-1 1 0 0,-1 0 20 0 0,0-1 0 0 0,0 1-1 0 0,0 0 1 0 0,0-1 0 0 0,0 0 0 0 0,-1 0 0 0 0,3-3 0 0 0,1-2 53 0 0,-1-1-1 0 0,0 1 0 0 0,-1-1 1 0 0,7-18-1 0 0,-4 7-33 0 0,-1-1-1 0 0,4-29 1 0 0,-9 42-63 0 0,0 0 0 0 0,-1 1 1 0 0,0-1-1 0 0,0 0 0 0 0,-1 0 1 0 0,0 0-1 0 0,0 0 0 0 0,0 1 1 0 0,-6-14-1 0 0,7 19 1 0 0,-1 1-1 0 0,0 0 1 0 0,1 0-1 0 0,-1 0 1 0 0,0 0-1 0 0,0 0 1 0 0,0 0-1 0 0,0 0 1 0 0,0 0 0 0 0,0 1-1 0 0,0-1 1 0 0,0 0-1 0 0,0 0 1 0 0,0 1-1 0 0,0-1 1 0 0,0 1-1 0 0,-1-1 1 0 0,1 1-1 0 0,0 0 1 0 0,0-1 0 0 0,-1 1-1 0 0,1 0 1 0 0,0 0-1 0 0,-1 0 1 0 0,1 0-1 0 0,0 0 1 0 0,-1 0-1 0 0,1 0 1 0 0,0 0 0 0 0,-2 1-1 0 0,-1 0 11 0 0,0 0-1 0 0,0 0 1 0 0,0 0-1 0 0,0 1 1 0 0,0-1-1 0 0,0 1 1 0 0,0 0-1 0 0,-4 3 1 0 0,-3 4-36 0 0,0 1 0 0 0,1 0 0 0 0,0 1 0 0 0,0 0 0 0 0,1 1 0 0 0,1 0 0 0 0,0 0 0 0 0,1 1 0 0 0,-9 19 0 0 0,14-27-1 0 0,0 0-1 0 0,0 0 1 0 0,1 0 0 0 0,0 0-1 0 0,-1 6 1 0 0,1-3 21 0 0,5 0 0 0 0,-2-6-102 0 0,-1-1 0 0 0,0 0 0 0 0,1 0 1 0 0,-1 0-1 0 0,1 0 0 0 0,-1-1 0 0 0,1 1 0 0 0,-1 0 0 0 0,1-1 0 0 0,0 1 1 0 0,-1-1-1 0 0,1 1 0 0 0,0-1 0 0 0,0 0 0 0 0,-1 0 0 0 0,1 1 0 0 0,0-1 0 0 0,3-1 1 0 0,1 0-1243 0 0,1 0-1 0 0,0-1 1 0 0,9-3 0 0 0,-9 2-249 0 0,8-2-7206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2.6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 4031 0 0,'0'0'306'0'0,"0"2"-200"0"0,2 10 940 0 0,0 1-1 0 0,-1-1 0 0 0,-1 15 1 0 0,0-17 509 0 0,0 0 1 0 0,1 0 0 0 0,0 0 0 0 0,0 0 0 0 0,1 0-1 0 0,4 13 1681 0 0,6-22-928 0 0,-11-1-2256 0 0,0 0 1 0 0,0 1 0 0 0,0-1 0 0 0,1 0-1 0 0,-1 0 1 0 0,0 0 0 0 0,0 0 0 0 0,0 0 0 0 0,0-1-1 0 0,0 1 1 0 0,0 0 0 0 0,0 0 0 0 0,0-1 0 0 0,0 1-1 0 0,0 0 1 0 0,0-1 0 0 0,0 1 0 0 0,0-1 0 0 0,0 0-1 0 0,1 0 1 0 0,2-3 47 0 0,0 0-1 0 0,0 0 1 0 0,0 0 0 0 0,-1 0-1 0 0,1-1 1 0 0,-1 0-1 0 0,3-6 1 0 0,7-10 96 0 0,-10 17-162 0 0,-1 0-1 0 0,0 0 0 0 0,0 0 1 0 0,3-9-1 0 0,-3 8-9 0 0,0-1-1 0 0,1 1 1 0 0,0-1 0 0 0,0 1 0 0 0,4-7 0 0 0,2 27 29 0 0,-3 7-65 0 0,7 25 104 0 0,-11-42-28 0 0,0-1-1 0 0,0 0 1 0 0,0 1-1 0 0,0-1 1 0 0,1 0-1 0 0,-1 0 1 0 0,6 6-1 0 0,-7-9-28 0 0,0 0 0 0 0,0 0 1 0 0,1 0-1 0 0,-1 0 0 0 0,0 0 0 0 0,0 0 0 0 0,1 0 0 0 0,-1 0 0 0 0,0-1 1 0 0,1 1-1 0 0,-1 0 0 0 0,1-1 0 0 0,-1 1 0 0 0,1-1 0 0 0,-1 0 1 0 0,1 1-1 0 0,-1-1 0 0 0,1 0 0 0 0,-1 0 0 0 0,1 0 0 0 0,-1 0 0 0 0,1 0 1 0 0,-1-1-1 0 0,1 1 0 0 0,0 0 0 0 0,1-1 0 0 0,-1 0 4 0 0,1-1 0 0 0,-1 1 0 0 0,0 0 0 0 0,0-1 0 0 0,0 0 0 0 0,0 1 0 0 0,0-1 0 0 0,0 0 0 0 0,-1 0 0 0 0,1 0-1 0 0,-1 0 1 0 0,1-1 0 0 0,-1 1 0 0 0,0 0 0 0 0,2-3 0 0 0,4-15 121 0 0,0 1-1 0 0,-2-1 1 0 0,7-38 0 0 0,-10 49-140 0 0,-2 9-18 0 0,0-1 0 0 0,0 1 0 0 0,0-1 1 0 0,0 1-1 0 0,0-1 0 0 0,1 1 1 0 0,-1-1-1 0 0,0 1 0 0 0,0-1 0 0 0,0 1 1 0 0,0-1-1 0 0,-1 1 0 0 0,1-1 0 0 0,0 1 1 0 0,0-1-1 0 0,0 1 0 0 0,0-1 0 0 0,0 1 1 0 0,-1-1-1 0 0,1 1 0 0 0,0 0 0 0 0,0-1 1 0 0,-1 1-1 0 0,1-1 0 0 0,0 1 0 0 0,-1 0 1 0 0,1-1-1 0 0,-1 0 0 0 0,1 1-34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3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499 320 10191 0 0,'11'-23'486'0'0,"0"-1"0"0"0,-1 1-1 0 0,10-41 1 0 0,-17 53 41 0 0,0-1 0 0 0,-1 0 0 0 0,0 0 0 0 0,-1 0 0 0 0,0 0 0 0 0,-2-23 1 0 0,1 30-287 0 0,-1 0 1 0 0,0 1-1 0 0,0-1 1 0 0,-1 0-1 0 0,1 1 1 0 0,-1-1-1 0 0,0 1 1 0 0,-5-9 0 0 0,5 11-135 0 0,0-1 1 0 0,1 1 0 0 0,-2 0 0 0 0,1 0 0 0 0,0 0 0 0 0,0 0 0 0 0,-1 0-1 0 0,1 1 1 0 0,0-1 0 0 0,-1 1 0 0 0,0-1 0 0 0,1 1 0 0 0,-1 0-1 0 0,0 0 1 0 0,-5-1 0 0 0,5 1-31 0 0,-1 1-1 0 0,1-1 0 0 0,0 1 1 0 0,-1 0-1 0 0,1 0 1 0 0,-1 1-1 0 0,1-1 0 0 0,0 0 1 0 0,-1 1-1 0 0,1 0 0 0 0,-6 2 1 0 0,3 0 93 0 0,0 0 0 0 0,0 0-1 0 0,1 1 1 0 0,-1-1 0 0 0,-7 8 0 0 0,-2 3 301 0 0,1 0-1 0 0,1 1 1 0 0,-11 17 0 0 0,18-24-233 0 0,0 1 0 0 0,0 0-1 0 0,1 0 1 0 0,1 0 0 0 0,-1 1 0 0 0,-4 17 0 0 0,7-21-134 0 0,1 0 0 0 0,0 1 0 0 0,0-1 0 0 0,1 1 0 0 0,0-1 0 0 0,0 1 0 0 0,0-1 0 0 0,1 1 0 0 0,0-1 0 0 0,0 1 0 0 0,5 12 0 0 0,0-1 95 0 0,12 29 311 0 0,-3 1-1 0 0,12 62 1 0 0,-14-21 30 0 0,4 149 0 0 0,-18-219-392 0 0,0 1 1 0 0,-1 0-1 0 0,-1-1 1 0 0,-10 36-1 0 0,11-46-142 0 0,-1 0-1 0 0,-1 0 1 0 0,0 0-1 0 0,0-1 1 0 0,-1 1-1 0 0,0-1 1 0 0,0 0-1 0 0,-1-1 0 0 0,0 1 1 0 0,0-1-1 0 0,0 0 1 0 0,-9 6-1 0 0,12-11-315 0 0,-1 0 0 0 0,1 0 0 0 0,0 0 0 0 0,-1 0 0 0 0,0-1 0 0 0,1 1 0 0 0,-1-1 0 0 0,0 0 0 0 0,1 0 0 0 0,-1-1 0 0 0,0 1 0 0 0,0-1 0 0 0,0 1 0 0 0,0-1-1 0 0,0-1 1 0 0,0 1 0 0 0,1 0 0 0 0,-1-1 0 0 0,0 0 0 0 0,0 0 0 0 0,0 0 0 0 0,1 0 0 0 0,-1-1 0 0 0,1 1 0 0 0,-7-4 0 0 0,-5-5-1642 0 0,0 0 0 0 0,1-1 0 0 0,0 0 0 0 0,-16-17 0 0 0,15 13 1059 0 0,2 4 395 0 0,-45-46 203 0 0,50 47 1539 0 0,0 1 0 0 0,-8-15 0 0 0,15 23-934 0 0,0-1 0 0 0,0 0 0 0 0,0 0 0 0 0,1 0 0 0 0,-1 0 0 0 0,0 1 0 0 0,1-1-1 0 0,0 0 1 0 0,-1 0 0 0 0,1 0 0 0 0,0 0 0 0 0,0 0 0 0 0,0 0 0 0 0,0 0 0 0 0,0 0 0 0 0,0 0 0 0 0,1-3 0 0 0,1 2-19 0 0,-1 0 0 0 0,0 0 1 0 0,1 0-1 0 0,-1 0 0 0 0,1 0 0 0 0,0 0 0 0 0,0 1 0 0 0,0-1 0 0 0,5-3 0 0 0,3-3 203 0 0,1 1-1 0 0,1 0 1 0 0,-1 1 0 0 0,14-7-1 0 0,-21 12-309 0 0,114-65 2234 0 0,78-38-287 0 0,-176 97-1957 0 0,-15 6-121 0 0,0 1-1 0 0,0-1 1 0 0,-1 0 0 0 0,1 0 0 0 0,-1-1 0 0 0,1 1 0 0 0,-1-1-1 0 0,0 0 1 0 0,0 0 0 0 0,0-1 0 0 0,-1 1 0 0 0,4-5-1 0 0,-6 7-36 0 0,0 0 1 0 0,1 0-1 0 0,-1 0 0 0 0,0 0 0 0 0,0 0 0 0 0,1 0 0 0 0,-1 0 0 0 0,0 0 0 0 0,1 1 1 0 0,-1-1-1 0 0,1 0 0 0 0,-1 1 0 0 0,1-1 0 0 0,-1 1 0 0 0,4-1 0 0 0,24 0 304 0 0,-23 1-224 0 0,-5 0-15 0 0,12 25 807 0 0,-12-18-859 0 0,-1 0 1 0 0,0 0-1 0 0,0 0 1 0 0,0 0-1 0 0,-1 1 0 0 0,0-1 1 0 0,-2 10-1 0 0,-1 7 8 0 0,-1 5-37 0 0,3 1 0 0 0,0 0 0 0 0,4 38 0 0 0,1-44 0 0 0,7 26 0 0 0,-8-40 0 0 0,1-1 0 0 0,0 0 0 0 0,0 0 0 0 0,1 0 0 0 0,9 14 0 0 0,-11-21 0 0 0,-1 0 0 0 0,1 0 0 0 0,-1 0 0 0 0,1 0 0 0 0,0 0 0 0 0,0 0 0 0 0,-1-1 0 0 0,1 1 0 0 0,0-1 0 0 0,1 1 0 0 0,-1-1 0 0 0,0 0 0 0 0,0 0 0 0 0,0 0 0 0 0,1 0 0 0 0,-1 0 0 0 0,1-1 0 0 0,-1 1 0 0 0,3 0 0 0 0,-1-1 0 0 0,0 0 0 0 0,-1 0 0 0 0,1-1 0 0 0,-1 1 0 0 0,1-1 0 0 0,0 0 0 0 0,-1 0 0 0 0,1 0 0 0 0,-1-1 0 0 0,0 1 0 0 0,6-4 0 0 0,0-1 0 0 0,0-1 0 0 0,0 1 0 0 0,-1-1 0 0 0,0-1 0 0 0,-1 1 0 0 0,0-1 0 0 0,0-1 0 0 0,6-9 0 0 0,-6 4 0 0 0,0 0 0 0 0,-1-1 0 0 0,0 0 0 0 0,-1 0 0 0 0,3-20 0 0 0,-3 18 0 0 0,-4 10 0 0 0,1-1 0 0 0,-1 1 0 0 0,0-1 0 0 0,-1 1 0 0 0,0-1 0 0 0,0 1 0 0 0,-2-14 0 0 0,1 18 0 0 0,1-1 0 0 0,-1 0 0 0 0,0 1 0 0 0,-1 0 0 0 0,1-1 0 0 0,0 1 0 0 0,-1 0 0 0 0,0-1 0 0 0,0 1 0 0 0,0 0 0 0 0,0 0 0 0 0,0 1 0 0 0,-1-1 0 0 0,1 0 0 0 0,-1 1 0 0 0,0-1 0 0 0,-5-3 0 0 0,3 3-9 0 0,-1 1 0 0 0,1-1 0 0 0,-1 1 0 0 0,0 0-1 0 0,1 0 1 0 0,-1 1 0 0 0,-9-2 0 0 0,-2 2-102 0 0,-23 0 0 0 0,16 2-13 0 0,24-1-19 0 0,-1 0-1 0 0,1 0 1 0 0,-1 0-1 0 0,1 0 0 0 0,0 0 1 0 0,-1 0-1 0 0,1 0 1 0 0,-1 0-1 0 0,1-1 0 0 0,0 1 1 0 0,-1 0-1 0 0,1 0 1 0 0,-1 0-1 0 0,1 0 1 0 0,0-1-1 0 0,-1 1 0 0 0,1 0 1 0 0,-1 0-1 0 0,1-1 1 0 0,0 1-1 0 0,0 0 0 0 0,-1-1 1 0 0,1 1-1 0 0,0 0 1 0 0,-1-1-1 0 0,1 1 0 0 0,0 0 1 0 0,0-1-1 0 0,0 1 1 0 0,-1 0-1 0 0,1-1 1 0 0,0 1-1 0 0,0-1 0 0 0,0 0 1 0 0,0 0-228 0 0,0-1 1 0 0,0 0-1 0 0,0 0 1 0 0,0 1-1 0 0,0-1 0 0 0,1 0 1 0 0,-1 0-1 0 0,1 1 1 0 0,0-3-1 0 0,2-4-1202 0 0,1 1 0 0 0,8-14 0 0 0,19-18-2839 0 0,-29 37 4415 0 0,-1 0-1 0 0,1-1 1 0 0,0 1 0 0 0,1 0-1 0 0,-1 0 1 0 0,0 0 0 0 0,1 0-1 0 0,-1 0 1 0 0,1 1 0 0 0,-1-1-1 0 0,1 1 1 0 0,0 0 0 0 0,0-1-1 0 0,-1 1 1 0 0,1 0 0 0 0,0 1-1 0 0,0-1 1 0 0,0 1 0 0 0,0-1-1 0 0,0 1 1 0 0,0 0 0 0 0,0 0-1 0 0,0 0 1 0 0,0 0 0 0 0,0 1-1 0 0,6 1 1 0 0,-3 0 155 0 0,-1 0 1 0 0,1 0 0 0 0,-1 1-1 0 0,0-1 1 0 0,0 1-1 0 0,0 1 1 0 0,0-1-1 0 0,0 1 1 0 0,-1 0-1 0 0,1 0 1 0 0,-1 0 0 0 0,0 0-1 0 0,0 1 1 0 0,-1 0-1 0 0,1 0 1 0 0,-1 0-1 0 0,3 6 1 0 0,3 10 848 0 0,0 0 0 0 0,-2 0 1 0 0,6 27-1 0 0,-7-29-411 0 0,31 137 4683 0 0,-37-154-5156 0 0,1 0-1 0 0,0-1 0 0 0,-1 1 0 0 0,1 0 1 0 0,0 0-1 0 0,0-1 0 0 0,0 1 0 0 0,0 0 1 0 0,0-1-1 0 0,0 1 0 0 0,2 1 0 0 0,-2-3-83 0 0,-1 1 0 0 0,1-1 0 0 0,0 0 0 0 0,-1 0 0 0 0,1 0 0 0 0,-1 1 0 0 0,1-1 0 0 0,0 0 0 0 0,-1 0 0 0 0,1 0 0 0 0,-1 0 0 0 0,1 0 0 0 0,0 0 0 0 0,-1 0 0 0 0,1 0 0 0 0,-1 0 0 0 0,1 0 0 0 0,-1-1 0 0 0,1 1 0 0 0,0 0 0 0 0,-1 0 0 0 0,1-1 0 0 0,-1 1 0 0 0,1 0 0 0 0,-1 0-1 0 0,1-1 1 0 0,-1 1 0 0 0,1-1 0 0 0,-1 1 0 0 0,1 0 0 0 0,-1-1 0 0 0,0 1 0 0 0,1-1 0 0 0,-1 1 0 0 0,0-1 0 0 0,1 1 0 0 0,-1-1 0 0 0,0 0 0 0 0,11-15 275 0 0,-2 1 0 0 0,0-2 0 0 0,-1 1 0 0 0,7-23 0 0 0,15-28 45 0 0,-13 35-243 0 0,30-39 0 0 0,-37 56-112 0 0,1 2 1 0 0,1 0 0 0 0,0 0-1 0 0,26-20 1 0 0,-33 29 10 0 0,1 1-1 0 0,0 0 1 0 0,0 0 0 0 0,0 0-1 0 0,0 1 1 0 0,0 0 0 0 0,0 0-1 0 0,1 0 1 0 0,-1 1 0 0 0,1 0-1 0 0,-1 1 1 0 0,1-1 0 0 0,-1 1-1 0 0,1 0 1 0 0,0 1 0 0 0,11 1-1 0 0,-5 0 5 0 0,-7 1-8 0 0,3 5-10 0 0,-2-2-2112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4.3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7687 0 0,'0'0'5288'0'0,"16"2"-2792"0"0,2 3 24 0 0,-1-1-1168 0 0,1 3-232 0 0,-3 0-40 0 0,3 1-16 0 0,0 0-776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8:39.3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1222 68 2591 0 0,'2'-3'187'0'0,"-1"3"-187"0"0,-1-1-1 0 0,0 1 1 0 0,1-1 0 0 0,-1 1-1 0 0,1-1 1 0 0,-1 0-1 0 0,0 1 1 0 0,0-1-1 0 0,1 0 1 0 0,-1 0 0 0 0,0 1-1 0 0,0-1 1 0 0,0 0-1 0 0,0 1 1 0 0,0-1 0 0 0,0 0-1 0 0,0 0 1 0 0,0 1-1 0 0,0-1 1 0 0,0 0 0 0 0,0 0-1 0 0,-1 0 1 0 0,0-1 101 0 0,0 0-1 0 0,-1 0 1 0 0,0 1 0 0 0,1-1 0 0 0,-1 1-1 0 0,0-1 1 0 0,0 1 0 0 0,-3-3-1 0 0,-3 0 789 0 0,-1 0 0 0 0,1 0-1 0 0,-1 1 1 0 0,0 0 0 0 0,0 0-1 0 0,0 1 1 0 0,0 0-1 0 0,-11 0 1 0 0,6-1-5 0 0,0 2-62 0 0,0 0 0 0 0,-20 1 1 0 0,8 1-17 0 0,-3 0-54 0 0,0 2-1 0 0,1 0 1 0 0,-37 10 0 0 0,-81 31 2202 0 0,106-27-2184 0 0,2 1 0 0 0,0 2 0 0 0,-45 31 0 0 0,-6 3-217 0 0,74-45-485 0 0,-147 87 519 0 0,126-72-240 0 0,1 1-1 0 0,-42 40 1 0 0,64-51-85 0 0,1 0 1 0 0,0 1-1 0 0,-11 20 0 0 0,14-21-186 0 0,4-8-66 0 0,1 1 0 0 0,0 0-1 0 0,1 1 1 0 0,-1-1 0 0 0,1 0 0 0 0,1 1-1 0 0,-1 0 1 0 0,1 0 0 0 0,1 0-1 0 0,-1 8 1 0 0,0 2-9 0 0,1-15 1 0 0,1 1 0 0 0,-1 0 1 0 0,1 0-1 0 0,0 0 0 0 0,0 0 0 0 0,0-1 0 0 0,1 1 0 0 0,0 0 1 0 0,1 6-1 0 0,4 7 107 0 0,-5-10-70 0 0,2-1-1 0 0,-1 1 1 0 0,1-1 0 0 0,0 0-1 0 0,5 9 1 0 0,1 2 13 0 0,-7-14-41 0 0,-1 0 1 0 0,1 0-1 0 0,-1 0 1 0 0,1 0-1 0 0,0-1 1 0 0,4 5-1 0 0,13 10 182 0 0,2-1 0 0 0,0 0 0 0 0,0-2 0 0 0,1-1 0 0 0,47 21 0 0 0,127 36 609 0 0,-132-50-619 0 0,-5-3 181 0 0,0-2 0 0 0,0-3 0 0 0,66 5 0 0 0,-46-10-281 0 0,419 25 155 0 0,-419-32-238 0 0,200-7 0 0 0,20-15 0 0 0,-151 12 0 0 0,-85 4 0 0 0,121-29 0 0 0,55-36 0 0 0,-204 59 0 0 0,60-29 0 0 0,-79 32 0 0 0,1-1 0 0 0,-2 0 0 0 0,1-1 0 0 0,-1-1 0 0 0,18-19 0 0 0,27-36 0 0 0,-52 57 0 0 0,0-1 0 0 0,-1 0 0 0 0,0-1 0 0 0,9-21 0 0 0,-14 27 0 0 0,0 0 0 0 0,-1 0 0 0 0,0 0 0 0 0,0 0 0 0 0,0 0 0 0 0,0 0 0 0 0,-1-1 0 0 0,0 1 0 0 0,-1 0 0 0 0,-1-10 0 0 0,-2-3 0 0 0,-1 0 0 0 0,-8-18 0 0 0,4 11 0 0 0,-2-2 0 0 0,-22-42 0 0 0,26 56 0 0 0,-4-5 0 0 0,0 0 0 0 0,-1 1 0 0 0,-1 0 0 0 0,-16-16 0 0 0,20 26 0 0 0,-1-1 0 0 0,1 1 0 0 0,-2 1 0 0 0,1-1 0 0 0,-1 2 0 0 0,0 0 0 0 0,-1 0 0 0 0,-16-6 0 0 0,-13-1 0 0 0,-47-11 0 0 0,11 8 0 0 0,0 4 0 0 0,-1 3 0 0 0,-110 0 0 0 0,89 12 0 0 0,0 4 0 0 0,-123 26 0 0 0,161-21 0 0 0,1 3 0 0 0,0 2 0 0 0,1 4 0 0 0,1 1 0 0 0,1 4 0 0 0,2 1 0 0 0,0 4 0 0 0,2 1 0 0 0,-51 41 0 0 0,14 2-658 0 0,34-23-7712 0 0,20-14-1826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8:40.4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1169 393 4111 0 0,'-62'-8'453'0'0,"41"4"91"0"0,-1 2 0 0 0,-25-1-1 0 0,-26 9 2228 0 0,1 2 1 0 0,-118 30-1 0 0,141-26-1404 0 0,-87 35 0 0 0,106-34-764 0 0,0 2 0 0 0,1 1 0 0 0,-50 36 0 0 0,-65 66 1420 0 0,121-97-1547 0 0,0 2 1 0 0,2 1-1 0 0,-34 47 0 0 0,43-49-94 0 0,1 0 0 0 0,0 1 0 0 0,-7 24 0 0 0,15-39-287 0 0,1 1 0 0 0,0 0 1 0 0,1 0-1 0 0,0 0 0 0 0,0 0 0 0 0,1 0 0 0 0,0 1 0 0 0,0-1 1 0 0,1 0-1 0 0,0 0 0 0 0,1 0 0 0 0,0 0 0 0 0,0-1 0 0 0,1 1 0 0 0,0 0 1 0 0,1-1-1 0 0,0 0 0 0 0,9 14 0 0 0,-3-9 74 0 0,0-1 0 0 0,0 0 0 0 0,2-1 1 0 0,23 19-1 0 0,58 32 513 0 0,-72-49-545 0 0,26 15 81 0 0,2-1 0 0 0,1-3 0 0 0,0-2 0 0 0,2-3 0 0 0,55 14 0 0 0,-38-16 84 0 0,1-4 0 0 0,1-3 0 0 0,104 2 0 0 0,-2-10 283 0 0,255-29 0 0 0,-87-28-222 0 0,-7-31-229 0 0,-118 9-134 0 0,-164 55 0 0 0,-1-2 0 0 0,51-33 0 0 0,11-10 0 0 0,74-51 0 0 0,-172 107 0 0 0,0-1 0 0 0,0-1 0 0 0,-1-1 0 0 0,17-21 0 0 0,-25 28 0 0 0,-1-1 0 0 0,0 1 0 0 0,0-1 0 0 0,-1 0 0 0 0,0 0 0 0 0,0 0 0 0 0,-1-1 0 0 0,0 0 0 0 0,-1 1 0 0 0,0-1 0 0 0,2-15 0 0 0,-3 8 0 0 0,-2-33 0 0 0,0 42 0 0 0,0 0 0 0 0,-1 0 0 0 0,1-1 0 0 0,-2 1 0 0 0,1 1 0 0 0,-6-13 0 0 0,-1 3 0 0 0,-1 0 0 0 0,0 1 0 0 0,-1 1 0 0 0,0 0 0 0 0,-1 1 0 0 0,-25-23 0 0 0,9 14 0 0 0,-1 1 0 0 0,-47-25 0 0 0,0 3 0 0 0,-136-54 0 0 0,-185-35 0 0 0,-9 35 0 0 0,197 74 15 0 0,1 15-159 0 0,111 6-223 0 0,17 0-25 0 0,-47-2-2136 0 0,43-2-4346 0 0,-5-5-2796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23 4199 0 0,'0'-3'120'0'0,"-1"-5"75"0"0,0 7-176 0 0,0 1 0 0 0,0-1 0 0 0,0 0 0 0 0,0 0-1 0 0,0 0 1 0 0,0 0 0 0 0,0 1 0 0 0,0-1 0 0 0,0 1 0 0 0,-1-1 0 0 0,-1 0 0 0 0,1 0 125 0 0,0 1 1 0 0,-1-1-1 0 0,1 1 1 0 0,0-1-1 0 0,-1 1 0 0 0,1 0 1 0 0,-1 0-1 0 0,1 0 1 0 0,-1 1-1 0 0,1-1 1 0 0,0 1-1 0 0,-1-1 1 0 0,1 1-1 0 0,0 0 0 0 0,0-1 1 0 0,-1 1-1 0 0,1 0 1 0 0,0 1-1 0 0,0-1 1 0 0,-2 2-1 0 0,-1 0 68 0 0,0 1 1 0 0,0 0-1 0 0,1 0 0 0 0,0 0 1 0 0,0 0-1 0 0,0 1 0 0 0,-4 5 1 0 0,2 2 203 0 0,-1 0 0 0 0,1 0 0 0 0,1 1 0 0 0,0 0 0 0 0,1 0 0 0 0,1 0 0 0 0,0 1 1 0 0,0-1-1 0 0,0 21 0 0 0,2-2 617 0 0,1-1 0 0 0,2 0 1 0 0,5 34-1 0 0,-5-53-451 0 0,0-1-1 0 0,1 1 0 0 0,5 14 1 0 0,-7-24-459 0 0,0 0 1 0 0,0 0-1 0 0,-1 0 1 0 0,1 0 0 0 0,1 0-1 0 0,-1 0 1 0 0,0 0-1 0 0,0 0 1 0 0,1 0 0 0 0,-1 0-1 0 0,1-1 1 0 0,-1 1-1 0 0,1 0 1 0 0,0-1 0 0 0,0 0-1 0 0,0 1 1 0 0,0-1 0 0 0,0 0-1 0 0,0 0 1 0 0,0 0-1 0 0,0 0 1 0 0,0 0 0 0 0,5 0-1 0 0,-5-1-61 0 0,-1 0-1 0 0,1 0 0 0 0,0 0 1 0 0,0-1-1 0 0,0 1 1 0 0,-1-1-1 0 0,1 0 1 0 0,0 1-1 0 0,-1-1 0 0 0,1 0 1 0 0,-1 0-1 0 0,1 0 1 0 0,-1 0-1 0 0,1 0 1 0 0,-1 0-1 0 0,0-1 1 0 0,1 1-1 0 0,-1 0 0 0 0,0-1 1 0 0,0 1-1 0 0,0-1 1 0 0,1-1-1 0 0,3-5 141 0 0,0-1-1 0 0,6-16 1 0 0,-9 20-97 0 0,11-28-98 0 0,-1-2 0 0 0,-2 1-1 0 0,-1-1 1 0 0,-2 0 0 0 0,4-55 0 0 0,-14 96-18 0 0,1 1 1 0 0,-1-1-1 0 0,2 0 0 0 0,-3 13 1 0 0,5-2 172 0 0,0 0 1 0 0,1 0-1 0 0,4 18 1 0 0,-3-23-29 0 0,-2-7-89 0 0,0 0 0 0 0,0-1-1 0 0,1 1 1 0 0,0-1 0 0 0,0 1 0 0 0,0-1 0 0 0,0 0 0 0 0,1 0 0 0 0,4 7 0 0 0,-5-10-88 0 0,-1 1 0 0 0,1 0-1 0 0,-1-1 1 0 0,1 1 0 0 0,0-1 0 0 0,0 1 0 0 0,0-1-1 0 0,0 0 1 0 0,0 0 0 0 0,0 0 0 0 0,0 0 0 0 0,0 0 0 0 0,0 0-1 0 0,0-1 1 0 0,1 1 0 0 0,-1-1 0 0 0,0 1 0 0 0,1-1 0 0 0,-1 0-1 0 0,0 0 1 0 0,1 0 0 0 0,2 0 0 0 0,-4-1-636 0 0,1 1-1 0 0,-1-1 1 0 0,1 1 0 0 0,-1-1-1 0 0,1 0 1 0 0,-1 0 0 0 0,1 1 0 0 0,-1-1-1 0 0,1 0 1 0 0,1-2 0 0 0,8-6-7044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8:47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0.8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963 1 2359 0 0,'-1'3'174'0'0,"-12"36"536"0"0,-1 0 1 0 0,-24 47 0 0 0,-64 82 1754 0 0,41-75-1030 0 0,-94 167 2579 0 0,120-205-2741 0 0,-55 68 1 0 0,-51 42 939 0 0,67-81-1402 0 0,-10 30-136 0 0,59-77-220 0 0,-43 50 0 0 0,64-82-395 0 0,-5 4 107 0 0,0 1 0 0 0,1 1 0 0 0,0-1 0 0 0,0 1 0 0 0,-7 14 0 0 0,15-23-22 0 0,0-2-133 0 0,0 1-1 0 0,0-1 1 0 0,1 0-1 0 0,-1 1 1 0 0,0-1 0 0 0,1 0-1 0 0,-1 1 1 0 0,1-1 0 0 0,-1 0-1 0 0,0 1 1 0 0,1-1 0 0 0,-1 0-1 0 0,1 0 1 0 0,-1 0 0 0 0,1 1-1 0 0,-1-1 1 0 0,1 0 0 0 0,-1 0-1 0 0,1 0 1 0 0,-1 0 0 0 0,1 0-1 0 0,-1 0 1 0 0,1 0 0 0 0,13 1 79 0 0,0-3-15 0 0,-1 0 1 0 0,1-1-1 0 0,-1 0 1 0 0,14-5-1 0 0,11-4 91 0 0,17-2 237 0 0,162-34 1168 0 0,-65 19-551 0 0,35-4 95 0 0,-86 17-260 0 0,153-46 0 0 0,-214 50-953 0 0,0-3 0 0 0,-1-1 0 0 0,62-35 0 0 0,-68 34-1324 0 0,-8 4-5887 0 0,-11 5-695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1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530 376 4519 0 0,'18'-30'246'0'0,"-1"0"0"0"0,20-51 0 0 0,10-19 946 0 0,-26 56 50 0 0,-19 40-1123 0 0,-1 0 0 0 0,0-1 1 0 0,0 1-1 0 0,0-1 0 0 0,0 1 1 0 0,-1 0-1 0 0,0-1 0 0 0,0-5 1 0 0,0 9-99 0 0,0 0 0 0 0,-1 1 0 0 0,1-1 0 0 0,0 0 0 0 0,0 1 0 0 0,-1-1 0 0 0,1 0 0 0 0,0 1 1 0 0,-1-1-1 0 0,1 0 0 0 0,-1 1 0 0 0,1-1 0 0 0,-1 1 0 0 0,1-1 0 0 0,-1 0 0 0 0,1 1 0 0 0,-1-1 0 0 0,0 1 0 0 0,0-1 1 0 0,-2-1 57 0 0,-1-1 62 0 0,-1-1-1 0 0,1 1 1 0 0,-1 0-1 0 0,0 1 1 0 0,0-1-1 0 0,-1 1 1 0 0,1 0-1 0 0,0 0 1 0 0,-1 0-1 0 0,1 1 1 0 0,-1 0-1 0 0,0 0 1 0 0,1 0 0 0 0,-7 1-1 0 0,-4 0 235 0 0,0 0 1 0 0,0 1-1 0 0,-28 6 0 0 0,28-3-337 0 0,-1 1 0 0 0,1 1 0 0 0,0 0-1 0 0,0 1 1 0 0,0 0 0 0 0,-27 20 0 0 0,11-4 117 0 0,-56 53 1 0 0,68-54 73 0 0,-32 43 0 0 0,11-13 449 0 0,22-30 71 0 0,1 1 0 0 0,2 1-1 0 0,-21 38 1 0 0,32-51-452 0 0,1 0-1 0 0,0 0 1 0 0,1 1-1 0 0,0-1 1 0 0,1 1 0 0 0,0 0-1 0 0,1 0 1 0 0,0 0-1 0 0,1 0 1 0 0,1 14 0 0 0,0-22-245 0 0,-1 0 0 0 0,1 0 0 0 0,0 0 0 0 0,1 0 0 0 0,-1 0 0 0 0,1 0 0 0 0,-1-1 0 0 0,1 1 0 0 0,0-1 0 0 0,1 1-1 0 0,-1-1 1 0 0,5 5 1 0 0,-6-7-19 0 0,1 1 1 0 0,-1-1 0 0 0,1 0-1 0 0,-1 0 1 0 0,1 0 0 0 0,0 0 0 0 0,-1-1-1 0 0,1 1 1 0 0,0 0 0 0 0,2 0-1 0 0,3 1 39 0 0,0 0 6 0 0,0 0-1 0 0,1 0 1 0 0,-1-1-1 0 0,0 0 1 0 0,1-1-1 0 0,-1 0 1 0 0,1 0-1 0 0,-1 0 1 0 0,0-1 0 0 0,1 0-1 0 0,-1 0 1 0 0,0-1-1 0 0,0 0 1 0 0,0 0-1 0 0,8-4 1 0 0,11-6 156 0 0,-1 0 0 0 0,36-25 0 0 0,-58 35-229 0 0,36-25 234 0 0,61-57-1 0 0,-62 50-182 0 0,-12 9-79 0 0,27-33 1 0 0,-12 13-17 0 0,-40 43 35 0 0,1 0 1 0 0,0 0 0 0 0,-1 0-1 0 0,1 0 1 0 0,-1 0-1 0 0,0-1 1 0 0,1-2-1 0 0,-2 5 8 0 0,0 0 0 0 0,0 0 0 0 0,0 0-1 0 0,0 0 1 0 0,0 0 0 0 0,0 0 0 0 0,0 0-1 0 0,0 0 1 0 0,0 0 0 0 0,0 0 0 0 0,0 0-1 0 0,0 0 1 0 0,0 0 0 0 0,0 0 0 0 0,0 0-1 0 0,0 0 1 0 0,0 0 0 0 0,0 0 0 0 0,0 0-1 0 0,0 0 1 0 0,0 0 0 0 0,0 0 0 0 0,0 0-1 0 0,0 0 1 0 0,0 0 0 0 0,0 0 0 0 0,0 0-1 0 0,-1 0 1 0 0,1 0 0 0 0,0 0 0 0 0,0 0-1 0 0,0 0 1 0 0,0 0 0 0 0,0 0 0 0 0,0 0-1 0 0,0 0 1 0 0,0 0 0 0 0,-6 11 178 0 0,-54 90 1481 0 0,20-36-592 0 0,35-55-868 0 0,-1 0 0 0 0,1 1 0 0 0,1 0 0 0 0,0 0 1 0 0,0 0-1 0 0,-2 18 0 0 0,5-28-41 0 0,3 1-10 0 0,0-1-133 0 0,-1 1-1 0 0,1-1 1 0 0,0 0-1 0 0,0 0 1 0 0,0 0-1 0 0,1 0 1 0 0,-1 0-1 0 0,0 0 1 0 0,0-1-1 0 0,0 1 1 0 0,1-1-1 0 0,-1 1 1 0 0,0-1-1 0 0,0 0 1 0 0,1 0-1 0 0,-1 0 1 0 0,0 0-1 0 0,1 0 1 0 0,-1-1-1 0 0,0 1 1 0 0,3-1-1 0 0,7-2-16 0 0,-1 0 0 0 0,1-1 0 0 0,10-5 0 0 0,95-37-411 0 0,-67 27-1944 0 0,-1 0-4854 0 0,-16 5-1277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2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526 0 6335 0 0,'0'0'704'0'0,"1"2"-425"0"0,3 3-102 0 0,-1 0 0 0 0,0 1 0 0 0,-1-1-1 0 0,1 1 1 0 0,-1 0 0 0 0,0 0 0 0 0,-1 0 0 0 0,1 0 0 0 0,-1 0 0 0 0,0 8-1 0 0,1 12 899 0 0,-3 30-1 0 0,0-15-187 0 0,0 16 1056 0 0,-16 109-1 0 0,-26 54 377 0 0,-39 78 838 0 0,-16-5-1 0 0,40-120-1502 0 0,20-76-1243 0 0,-6 20-8 0 0,44-117-395 0 0,0 0 0 0 0,0 1 0 0 0,0-1-1 0 0,0 0 1 0 0,0 0 0 0 0,0 0 0 0 0,0 0-1 0 0,0 0 1 0 0,0 0 0 0 0,0 0 0 0 0,0 0 0 0 0,-1 1-1 0 0,1-1 1 0 0,0 0 0 0 0,0 0 0 0 0,0 0-1 0 0,0 0 1 0 0,0 0 0 0 0,0 0 0 0 0,0 0-1 0 0,0 1 1 0 0,0-1 0 0 0,0 0 0 0 0,0 0-1 0 0,0 0 1 0 0,1 0 0 0 0,-1 0 0 0 0,0 0-1 0 0,0 0 1 0 0,0 0 0 0 0,0 1 0 0 0,0-1-1 0 0,0 0 1 0 0,0 0 0 0 0,0 0 0 0 0,0 0-1 0 0,0 0 1 0 0,0 0 0 0 0,0 0 0 0 0,0 0-1 0 0,1 0 1 0 0,-1 0 0 0 0,0 1 0 0 0,0-1 0 0 0,0 0-1 0 0,0 0 1 0 0,0 0 0 0 0,0 0 0 0 0,0 0-1 0 0,0 0 1 0 0,1 0 0 0 0,-1 0 0 0 0,8-4 60 0 0,8-10-266 0 0,-16 14 198 0 0,11-11-269 0 0,0-1-1 0 0,15-24 1 0 0,-8 12 189 0 0,121-144 93 0 0,-110 137 21 0 0,1 1 0 0 0,2 2-1 0 0,39-28 1 0 0,-61 49-45 0 0,1 1 0 0 0,0 0 0 0 0,0 0 0 0 0,1 1 1 0 0,0 0-1 0 0,-1 1 0 0 0,1 0 0 0 0,1 1 0 0 0,17-2 1 0 0,-23 4 6 0 0,-1 1 1 0 0,0 0-1 0 0,1 0 1 0 0,-1 0-1 0 0,0 1 1 0 0,0 0-1 0 0,0 1 1 0 0,0-1-1 0 0,0 1 1 0 0,0 0-1 0 0,0 0 1 0 0,0 1-1 0 0,-1 0 1 0 0,1 0-1 0 0,-1 0 1 0 0,0 1-1 0 0,1-1 1 0 0,-2 1-1 0 0,1 0 1 0 0,7 9-1 0 0,10 16 124 0 0,-1 1-1 0 0,21 40 1 0 0,-14-21 236 0 0,-23-42-284 0 0,-1 0-1 0 0,0 1 1 0 0,-1-1 0 0 0,0 1 0 0 0,0 0-1 0 0,-1 0 1 0 0,3 16 0 0 0,-5-20-44 0 0,1 0-1 0 0,-1 1 1 0 0,0-1 0 0 0,-1 0 0 0 0,1 1 0 0 0,-1-1 0 0 0,0 0 0 0 0,0 1 0 0 0,0-1 0 0 0,0 0 0 0 0,-1 0 0 0 0,0 0-1 0 0,0 0 1 0 0,0 0 0 0 0,0 0 0 0 0,-5 6 0 0 0,-10 7 223 0 0,0-1 0 0 0,-1-1 0 0 0,-1 0 0 0 0,0-1 0 0 0,-22 11 0 0 0,12-6 131 0 0,-43 25 235 0 0,-2-2 0 0 0,-2-4 0 0 0,-134 48 0 0 0,179-75-614 0 0,-61 11-1 0 0,82-20-2 0 0,0-1 0 0 0,-1 0 0 0 0,1 0 0 0 0,0-1 0 0 0,0-1-1 0 0,-1 0 1 0 0,1 0 0 0 0,0-1 0 0 0,0 0 0 0 0,-13-5 0 0 0,17 4-151 0 0,0 0 0 0 0,1 0 0 0 0,-1-1 0 0 0,1 0 0 0 0,0 0 0 0 0,0 0 0 0 0,0-1 0 0 0,1 1-1 0 0,0-1 1 0 0,0 0 0 0 0,0-1 0 0 0,0 1 0 0 0,1-1 0 0 0,0 1 0 0 0,0-1 0 0 0,-4-12 0 0 0,1 1-1054 0 0,1 0-1 0 0,1 0 1 0 0,1-1 0 0 0,0 1-1 0 0,0-20 1 0 0,3 10-8667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5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86 6991 0 0,'0'0'542'0'0,"12"0"1530"0"0,64-5 3848 0 0,-52 2-4794 0 0,-1-1 0 0 0,46-15 0 0 0,-26 6 194 0 0,71-14 0 0 0,-80 23-602 0 0,45-1-1 0 0,-8 2-176 0 0,-31 1-192 0 0,0 2 1 0 0,0 1-1 0 0,-1 3 0 0 0,1 1 1 0 0,-1 2-1 0 0,0 1 0 0 0,0 2 1 0 0,38 16-1 0 0,90 42 67 0 0,-136-55-341 0 0,0-1-1 0 0,49 12 1 0 0,92 13 197 0 0,-123-29-152 0 0,75 3 0 0 0,41-19-41 0 0,-120 4-28 0 0,1 1 0 0 0,88 7 0 0 0,-89-1 426 0 0,0-2 0 0 0,76-9 0 0 0,-118 8-468 0 0,282-34 1327 0 0,-266 33-1287 0 0,0 1 1 0 0,0 0-1 0 0,29 5 0 0 0,54 17 81 0 0,-34-7 246 0 0,7-1-52 0 0,-45-12-219 0 0,0 0 1 0 0,1-2 0 0 0,-1-1 0 0 0,39-7 0 0 0,-31 3-74 0 0,0 2 1 0 0,42 2-1 0 0,-41 4 41 0 0,-1-2 0 0 0,1-2-1 0 0,71-10 1 0 0,224-66-73 0 0,-314 71 0 0 0,0 1 0 0 0,1 2 0 0 0,-1 0 0 0 0,36 0 0 0 0,36 4 0 0 0,92-2 0 0 0,-124-3 0 0 0,0 4 0 0 0,67 7 0 0 0,79 12 0 0 0,-198-18 0 0 0,16-1 0 0 0,2-1 0 0 0,-10 0-764 0 0,1 0 1 0 0,20-5-1 0 0,-28 4-242 0 0,-1-1 0 0 0,1 1 1 0 0,-1-1-1 0 0,0-1 0 0 0,0 0 0 0 0,8-5 0 0 0,-1 0-9062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6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15 366 10799 0 0,'-2'0'172'0'0,"1"0"-99"0"0,1 0 0 0 0,-1 0 0 0 0,0 0 0 0 0,0 0 0 0 0,0 1 0 0 0,0-1 0 0 0,0 0 0 0 0,0 0-1 0 0,0 1 1 0 0,0-1 0 0 0,0 1 0 0 0,-1 0 0 0 0,4 1 440 0 0,3-3-37 0 0,4-4 494 0 0,10-11 623 0 0,0-1-1 0 0,-1 0 1 0 0,25-32 0 0 0,39-64 1010 0 0,-40 43-1709 0 0,4-7-33 0 0,-41 70-861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6.6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0 113 6991 0 0,'15'-11'810'0'0,"1"1"-1"0"0,-1 1 0 0 0,2 0 0 0 0,17-6 1 0 0,71-22 5872 0 0,-96 34-6235 0 0,2-1 683 0 0,0 0 0 0 0,0 1 0 0 0,1 1 0 0 0,-1 0 0 0 0,1 0 0 0 0,20 1-1 0 0,-30 1-219 0 0,-1 0-815 0 0,-1 0 0 0 0,1 0 0 0 0,-1 0 1 0 0,1 0-1 0 0,-1 1 0 0 0,1-1 0 0 0,-1 0 1 0 0,1 0-1 0 0,-1 1 0 0 0,1-1 0 0 0,-1 0 1 0 0,0 1-1 0 0,1-1 0 0 0,-1 0 0 0 0,1 1 1 0 0,-1-1-1 0 0,0 0 0 0 0,1 1 0 0 0,-1-1 1 0 0,0 1-1 0 0,0-1 0 0 0,1 1 0 0 0,-1-1 0 0 0,0 1 1 0 0,0 0-1 0 0,5 12 1201 0 0,-4-6-1103 0 0,0-1 1 0 0,-1 1-1 0 0,0-1 0 0 0,-1 1 1 0 0,1-1-1 0 0,-1 0 1 0 0,-2 9-1 0 0,-16 45-237 0 0,7-27-374 0 0,3-1-3057 0 0,5-15-2138 0 0,-3 6-4175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8.6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1 582 6191 0 0,'1'0'472'0'0,"20"-11"3718"0"0,36-24 0 0 0,-43 26-3307 0 0,31-23 3141 0 0,61-55 0 0 0,33-46-1113 0 0,73-62-1021 0 0,-178 170-1729 0 0,18-16-799 0 0,-45 34-40 0 0,-4 0-23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 7599 0 0,'0'0'583'0'0,"12"4"-494"0"0,9-5 1736 0 0,0-2 0 0 0,23-4-1 0 0,3-1 217 0 0,86-5 3155 0 0,200 8 0 0 0,-288 5-4074 0 0,0-2-1 0 0,53-8 1 0 0,-97 9-1059 0 0,1 1 1 0 0,0 0-1 0 0,0-1 0 0 0,-1 1 1 0 0,1 0-1 0 0,0 0 0 0 0,0 0 0 0 0,0 0 1 0 0,0 0-1 0 0,-1 1 0 0 0,1-1 1 0 0,0 0-1 0 0,0 1 0 0 0,-1 0 0 0 0,1-1 1 0 0,0 1-1 0 0,-1 0 0 0 0,1 0 1 0 0,0 0-1 0 0,-1 0 0 0 0,1 0 0 0 0,-1 0 1 0 0,0 0-1 0 0,1 0 0 0 0,-1 1 1 0 0,0-1-1 0 0,0 1 0 0 0,0-1 0 0 0,0 1 1 0 0,0-1-1 0 0,0 1 0 0 0,0-1 1 0 0,0 1-1 0 0,-1 0 0 0 0,1 0 1 0 0,-1-1-1 0 0,1 1 0 0 0,-1 0 0 0 0,0 0 1 0 0,1-1-1 0 0,-1 1 0 0 0,0 0 1 0 0,0 0-1 0 0,0 0 0 0 0,-1 0 0 0 0,1-1 1 0 0,0 1-1 0 0,-2 2 0 0 0,-4 18-44 0 0,-1-1-1 0 0,-1 0 0 0 0,-1-1 0 0 0,-1 0 1 0 0,-13 19-1 0 0,1 0-5 0 0,-18 40-13 0 0,19-40 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7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1 4895 0 0,'-22'23'1139'0'0,"15"-16"182"0"0,1 0 0 0 0,-1 0 0 0 0,1 1 0 0 0,1-1-1 0 0,-9 16 1 0 0,8-10 4 0 0,0 1-1 0 0,1-1 0 0 0,1 1 1 0 0,-4 24-1 0 0,7-33-1135 0 0,0 0 0 0 0,0 1 0 0 0,1-1 0 0 0,0 0 0 0 0,0 1 0 0 0,0-1 0 0 0,1 0 0 0 0,0 1 0 0 0,0-1 0 0 0,0 0 0 0 0,1 0 0 0 0,-1 0 0 0 0,1 0 0 0 0,1 0 0 0 0,4 8-1 0 0,-5-10-225 0 0,0-1 0 0 0,1 1 0 0 0,-1-1 0 0 0,1 0 0 0 0,-1 0-1 0 0,1 0 1 0 0,0-1 0 0 0,0 1 0 0 0,0-1 0 0 0,0 1 0 0 0,0-1-1 0 0,0 0 1 0 0,0 0 0 0 0,0 0 0 0 0,1-1 0 0 0,-1 1-1 0 0,0-1 1 0 0,1 0 0 0 0,4 0 0 0 0,0 0-705 0 0,-1 0-1 0 0,0-1 1 0 0,9-2-1 0 0,17-9-6259 0 0,-19 4 1408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0 7511 0 0,'0'0'582'0'0,"-1"2"-385"0"0,-4 8 761 0 0,-1 0 0 0 0,1 0 0 0 0,0 1-1 0 0,1 0 1 0 0,1 0 0 0 0,0 0 0 0 0,-2 12 0 0 0,1 3 1259 0 0,1-1 1 0 0,1 32 0 0 0,2-53-2046 0 0,0 1 1 0 0,1-1-1 0 0,-1 1 1 0 0,1-1-1 0 0,0 0 1 0 0,1 1-1 0 0,-1-1 1 0 0,1 0-1 0 0,-1 0 1 0 0,1 0-1 0 0,1 0 1 0 0,2 4-1 0 0,-4-7-149 0 0,1 0-1 0 0,0 0 1 0 0,-1 0-1 0 0,1 0 1 0 0,0-1-1 0 0,0 1 1 0 0,-1 0-1 0 0,1-1 1 0 0,0 0-1 0 0,0 1 1 0 0,0-1-1 0 0,1 0 0 0 0,0 0 13 0 0,0 0-76 0 0,-1 0-1 0 0,1 0 1 0 0,0 0 0 0 0,-1 0-1 0 0,1 0 1 0 0,-1-1 0 0 0,1 0-1 0 0,-1 1 1 0 0,1-1 0 0 0,-1 0-1 0 0,1 0 1 0 0,2-2 0 0 0,16-11-7075 0 0,-7 4-423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7.3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0 2383 0 0,'0'0'396'0'0,"-8"4"2240"0"0,4-1-1728 0 0,0 0-1 0 0,-1-1 0 0 0,1 1 0 0 0,0 1 1 0 0,0-1-1 0 0,-5 7 0 0 0,1-3 642 0 0,5-3-1021 0 0,-1 0-1 0 0,0 0 1 0 0,1 0-1 0 0,-1 1 1 0 0,1-1-1 0 0,0 1 1 0 0,1 0-1 0 0,-1 0 1 0 0,1 0-1 0 0,-3 8 1 0 0,4-8-241 0 0,0 0 0 0 0,0 1 0 0 0,0-1 1 0 0,1 0-1 0 0,0 0 0 0 0,0 0 0 0 0,0 0 0 0 0,0 0 1 0 0,1 1-1 0 0,0-1 0 0 0,0 0 0 0 0,1 0 1 0 0,-1 0-1 0 0,5 8 0 0 0,-4-9-191 0 0,0-1 0 0 0,0 1-1 0 0,0-1 1 0 0,0 0 0 0 0,1 0 0 0 0,0 0 0 0 0,0 0 0 0 0,-1-1 0 0 0,1 1 0 0 0,1-1-1 0 0,-1 1 1 0 0,0-1 0 0 0,1 0 0 0 0,-1 0 0 0 0,1-1 0 0 0,-1 1 0 0 0,1-1-1 0 0,0 0 1 0 0,7 2 0 0 0,-4-3-33 0 0,-1 1 0 0 0,1-1 0 0 0,-1 0 0 0 0,1-1 1 0 0,-1 0-1 0 0,0 0 0 0 0,1 0 0 0 0,-1-1 0 0 0,0 0 0 0 0,1 0 0 0 0,-1 0 0 0 0,-1-1 0 0 0,1 0 0 0 0,8-6 0 0 0,-11 8-44 0 0,0-1-1 0 0,-1 0 0 0 0,1 0 1 0 0,-1 0-1 0 0,1 0 0 0 0,-1 0 1 0 0,0-1-1 0 0,0 1 0 0 0,0-1 0 0 0,0 0 1 0 0,-1 1-1 0 0,1-1 0 0 0,-1 0 1 0 0,1 0-1 0 0,-1 0 0 0 0,0 0 1 0 0,0 0-1 0 0,0 0 0 0 0,-1 0 0 0 0,1 0 1 0 0,-1 0-1 0 0,0-1 0 0 0,1 1 1 0 0,-1 0-1 0 0,-1 0 0 0 0,1 0 1 0 0,0 0-1 0 0,-1-1 0 0 0,0 1 0 0 0,0 0 1 0 0,-1-4-1 0 0,1 5-33 0 0,-1-1 0 0 0,1 1 1 0 0,-1 0-1 0 0,0-1 0 0 0,1 1 0 0 0,-1 0 0 0 0,0 0 0 0 0,0 0 1 0 0,0 0-1 0 0,0 1 0 0 0,-1-1 0 0 0,1 1 0 0 0,0-1 0 0 0,-1 1 0 0 0,1 0 1 0 0,-1-1-1 0 0,0 1 0 0 0,1 1 0 0 0,-1-1 0 0 0,0 0 0 0 0,-4 0 1 0 0,-27-2-2735 0 0,1 5-6522 0 0,26-1 2965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0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 4319 0 0,'-1'16'948'0'0,"0"0"1"0"0,-1 0-1 0 0,-7 29 0 0 0,-20 45 5032 0 0,3-14-1073 0 0,26-76-4837 0 0,0 0 0 0 0,0 1-1 0 0,0-1 1 0 0,-1 0 0 0 0,1 1 0 0 0,0-1-1 0 0,0 0 1 0 0,0 1 0 0 0,0-1-1 0 0,0 0 1 0 0,0 1 0 0 0,0-1 0 0 0,0 1-1 0 0,0-1 1 0 0,0 0 0 0 0,0 1 0 0 0,0-1-1 0 0,0 0 1 0 0,0 1 0 0 0,0-1 0 0 0,0 1-1 0 0,0-1 1 0 0,0 0 0 0 0,0 1-1 0 0,1-1 1 0 0,-1 0 0 0 0,0 1 0 0 0,0-1-1 0 0,0 0 1 0 0,1 1 0 0 0,-1-1 0 0 0,0 0-1 0 0,0 0 1 0 0,1 1 0 0 0,0-1-26 0 0,0 0 0 0 0,0 0 0 0 0,0 0-1 0 0,0 0 1 0 0,0-1 0 0 0,0 1 0 0 0,0 0 0 0 0,0 0 0 0 0,-1-1 0 0 0,1 1 0 0 0,0-1 0 0 0,0 1 0 0 0,1-1 0 0 0,34-25-431 0 0,-31 21 633 0 0,17-15-258 0 0,0-1 0 0 0,-2 0 0 0 0,35-50 0 0 0,2-1-15 0 0,-37 48 45 0 0,-20 24 3 0 0,0 0 1 0 0,0 0 0 0 0,0 0-1 0 0,0 0 1 0 0,0 0 0 0 0,0 0-1 0 0,0 0 1 0 0,0 0 0 0 0,0 0-1 0 0,0 0 1 0 0,0 0 0 0 0,0 0-1 0 0,0 0 1 0 0,0 0 0 0 0,1 0-1 0 0,-1 0 1 0 0,0 0 0 0 0,0 0-1 0 0,0 0 1 0 0,0 0 0 0 0,0 0-1 0 0,0 0 1 0 0,0 0 0 0 0,0 0-1 0 0,0 0 1 0 0,0 0 0 0 0,0 0-1 0 0,0 0 1 0 0,1 0 0 0 0,-1 0-1 0 0,0 0 1 0 0,0 0 0 0 0,0 0-1 0 0,0 0 1 0 0,0 0 0 0 0,0 0-1 0 0,0 0 1 0 0,0 0 0 0 0,0 0-1 0 0,0 0 1 0 0,0 0 0 0 0,0 0-1 0 0,0 1 1 0 0,0-1 0 0 0,0 0-1 0 0,0 0 1 0 0,0 0 0 0 0,0 0-1 0 0,0 0 1 0 0,1 0 0 0 0,-1 0 0 0 0,0 0-1 0 0,0 0 1 0 0,0 0 0 0 0,0 0-1 0 0,0 0 1 0 0,0 0 0 0 0,0 1-1 0 0,1 8 589 0 0,1 13 62 0 0,-2-18-249 0 0,1 13 367 0 0,0 4 340 0 0,5 22 0 0 0,-5-37-1092 0 0,0-1 0 0 0,0 1 0 0 0,1-1 0 0 0,0 0-1 0 0,0 0 1 0 0,0 0 0 0 0,1 0 0 0 0,0 0 0 0 0,3 5-1 0 0,-5-9-421 0 0,29 8-2834 0 0,-12-11-588 0 0,-6-2-2081 0 0,-1-1-607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4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9759 0 0,'2'32'869'0'0,"-3"-19"328"0"0,2 0 1 0 0,0-1-1 0 0,0 1 1 0 0,1 0-1 0 0,1-1 0 0 0,0 1 1 0 0,7 18-1 0 0,-9-30-1071 0 0,-1 1 1 0 0,1-1-1 0 0,0 0 0 0 0,-1 1 0 0 0,1-1 1 0 0,0 0-1 0 0,0 0 0 0 0,0 1 1 0 0,0-1-1 0 0,0 0 0 0 0,0 0 0 0 0,0 0 1 0 0,0 0-1 0 0,0 0 0 0 0,1-1 0 0 0,-1 1 1 0 0,0 0-1 0 0,0 0 0 0 0,1-1 0 0 0,-1 1 1 0 0,1-1-1 0 0,-1 1 0 0 0,0-1 0 0 0,1 0 1 0 0,-1 0-1 0 0,1 1 0 0 0,-1-1 0 0 0,1 0 1 0 0,-1 0-1 0 0,1 0 0 0 0,-1-1 1 0 0,1 1-1 0 0,-1 0 0 0 0,1 0 0 0 0,-1-1 1 0 0,0 1-1 0 0,1-1 0 0 0,-1 1 0 0 0,0-1 1 0 0,3-1-1 0 0,1-1-11 0 0,0-1 0 0 0,-1 1 0 0 0,0-1 0 0 0,1 0 0 0 0,-1 0 0 0 0,-1 0 0 0 0,1 0 0 0 0,-1-1 0 0 0,5-7 0 0 0,6-13-195 0 0,13-32 1 0 0,-22 45-1104 0 0,-1 0 1 0 0,4-23-1 0 0,-6 27 139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1 137 4287 0 0,'1'1'332'0'0,"16"21"2848"0"0,-12-19-2292 0 0,-1 0 0 0 0,0 0 0 0 0,1 0-1 0 0,0 0 1 0 0,0-1 0 0 0,8 3 0 0 0,-10-5-646 0 0,0 1 0 0 0,-1-1 0 0 0,1 1 0 0 0,0-1 0 0 0,0 0 0 0 0,0 0 0 0 0,0 0 0 0 0,-1 0 1 0 0,1-1-1 0 0,0 1 0 0 0,0-1 0 0 0,-1 0 0 0 0,1 0 0 0 0,0 0 0 0 0,3-1 0 0 0,3-3-12 0 0,-1 0-1 0 0,1 0 1 0 0,-1-1-1 0 0,0 0 1 0 0,0-1-1 0 0,-1 0 0 0 0,9-9 1 0 0,-12 11-174 0 0,0 0-1 0 0,-1 0 1 0 0,1 0 0 0 0,-1-1 0 0 0,0 1-1 0 0,0-1 1 0 0,-1 0 0 0 0,0 0-1 0 0,0 0 1 0 0,0 0 0 0 0,-1 0-1 0 0,2-10 1 0 0,-3 14-42 0 0,0 0 1 0 0,0 0-1 0 0,-1 0 0 0 0,1 0 0 0 0,-1 0 1 0 0,1 0-1 0 0,-1 0 0 0 0,1 0 0 0 0,-1 1 0 0 0,0-1 1 0 0,0 0-1 0 0,0 0 0 0 0,0 1 0 0 0,0-1 1 0 0,0 0-1 0 0,-1 1 0 0 0,-1-2 0 0 0,3 2 82 0 0,-3 1 39 0 0,-2-1 22 0 0,0 1-1 0 0,0 0 1 0 0,-1 0 0 0 0,1 0 0 0 0,0 1-1 0 0,0 0 1 0 0,-1 0 0 0 0,1 0-1 0 0,0 1 1 0 0,0-1 0 0 0,0 1 0 0 0,1 0-1 0 0,-1 1 1 0 0,0-1 0 0 0,1 1 0 0 0,0 0-1 0 0,-1 0 1 0 0,1 0 0 0 0,0 1 0 0 0,1 0-1 0 0,-5 4 1 0 0,2-1 129 0 0,0 1 0 0 0,0-1 0 0 0,0 1 0 0 0,1 0-1 0 0,1 1 1 0 0,-1-1 0 0 0,2 1 0 0 0,-1 0 0 0 0,1 0 0 0 0,0 0 0 0 0,-1 10-1 0 0,3-15-71 0 0,0 1 1 0 0,1 0-1 0 0,0-1 0 0 0,0 1 0 0 0,0 0 0 0 0,1-1 0 0 0,-1 1 0 0 0,1-1 0 0 0,0 1 0 0 0,1-1 0 0 0,-1 1 0 0 0,4 7 0 0 0,-3-10-194 0 0,-1 1-1 0 0,1-1 1 0 0,-1 0 0 0 0,1 0-1 0 0,0 0 1 0 0,0 0-1 0 0,0 0 1 0 0,0-1-1 0 0,0 1 1 0 0,0 0-1 0 0,0-1 1 0 0,0 0-1 0 0,1 1 1 0 0,-1-1-1 0 0,1 0 1 0 0,-1 0 0 0 0,1-1-1 0 0,-1 1 1 0 0,1 0-1 0 0,0-1 1 0 0,-1 1-1 0 0,1-1 1 0 0,4 0-1 0 0,4 0-339 0 0,-1-1 0 0 0,1-1 0 0 0,16-3 0 0 0,-7-1-2892 0 0,-2-1-3870 0 0,-3 1-1337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9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40 5839 0 0,'0'0'451'0'0,"1"1"-295"0"0,8 21 2150 0 0,2 0-1 0 0,1-2 1 0 0,0 1 0 0 0,2-1-1 0 0,0-1 1 0 0,31 32 0 0 0,-38-45-1911 0 0,0 0-1 0 0,1 0 1 0 0,0 0 0 0 0,9 4-1 0 0,-14-8-615 0 0,1-1-1 0 0,0 1 0 0 0,-1-1 0 0 0,1 0 0 0 0,6 1 0 0 0,-8-1-518 0 0,0-1-1 0 0,0 0 0 0 0,0 0 0 0 0,0 0 0 0 0,0 0 0 0 0,0 0 0 0 0,0-1 0 0 0,0 1 1 0 0,0-1-1 0 0,0 1 0 0 0,3-3 0 0 0</inkml:trace>
  <inkml:trace contextRef="#ctx0" brushRef="#br0" timeOffset="1">236 1 9903 0 0,'-12'9'1056'0'0,"-12"10"5019"0"0,-37 35-1 0 0,32-23-4593 0 0,1 1 0 0 0,-23 36 0 0 0,47-62-1989 0 0,-16 26-245 0 0,19-29-353 0 0,0-1-1 0 0,0 1 1 0 0,0 0-1 0 0,0-1 1 0 0,1 1-1 0 0,-1 5 1 0 0,1 7-6880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9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0 3567 0 0,'3'22'818'0'0,"-2"-19"-556"0"0,0 1 1 0 0,0-1-1 0 0,0 1 1 0 0,-1-1-1 0 0,0 1 1 0 0,0 3-1 0 0,-58 412 17370 0 0,55-404-16789 0 0,1-4-183 0 0,-1 0 0 0 0,2 0 0 0 0,0 1 0 0 0,0-1 0 0 0,1 20-1 0 0,1-30-359 0 0,7 0-120 0 0,-7-1-164 0 0,0 1 0 0 0,-1-1 0 0 0,1 0 0 0 0,0 0 0 0 0,0 0 0 0 0,-1 0 0 0 0,1 0 0 0 0,0 0 0 0 0,0 0 0 0 0,-1 0 0 0 0,1-1 0 0 0,0 1 0 0 0,0 0 0 0 0,-1 0-1 0 0,1-1 1 0 0,0 1 0 0 0,-1 0 0 0 0,1-1 0 0 0,0 1 0 0 0,-1-1 0 0 0,1 1 0 0 0,-1-1 0 0 0,2 0 0 0 0,5-6-592 0 0,0 0 1 0 0,0-1-1 0 0,-1 1 0 0 0,0-1 1 0 0,0 0-1 0 0,-1-1 0 0 0,0 0 1 0 0,-1 1-1 0 0,0-2 0 0 0,0 1 1 0 0,-1 0-1 0 0,3-11 0 0 0,-6 11-5145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0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0 250 8031 0 0,'0'0'618'0'0,"2"-1"-404"0"0,17-8 3587 0 0,18-13 0 0 0,-3 2-455 0 0,43-25 2013 0 0,46-24-913 0 0,-86 52-3659 0 0,1 1-1 0 0,69-18 0 0 0,-82 28-1552 0 0,38-3 0 0 0,-25 7-9895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0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2071 0 0,'0'9'297'0'0,"0"1"0"0"0,0 0-1 0 0,-1 0 1 0 0,0 0-1 0 0,-4 10 1 0 0,2 1 1411 0 0,-24 188 11296 0 0,22-163-9979 0 0,3-26-1066 0 0,0 0 1 0 0,1 24-1 0 0,4-26-170 0 0,-2-16-1236 0 0,0-3-134 0 0,4-3-289 0 0,0 1 0 0 0,0-1 0 0 0,-1 0 0 0 0,0 0 0 0 0,0 0 0 0 0,0-1 0 0 0,0 1 0 0 0,4-8 0 0 0,23-46 67 0 0,-27 51-139 0 0,23-52 74 0 0,15-28-1028 0 0,-38 82 613 0 0,-1 6 116 0 0,0 13 94 0 0,-4 24 358 0 0,0-22-145 0 0,-1-5 255 0 0,1 0 0 0 0,0 16 0 0 0,2-27-380 0 0,-1 1 0 0 0,0-1-1 0 0,0 1 1 0 0,0-1 0 0 0,0 1 0 0 0,0 0 0 0 0,1-1 0 0 0,-1 1-1 0 0,0-1 1 0 0,1 1 0 0 0,-1-1 0 0 0,0 1 0 0 0,1-1-1 0 0,-1 0 1 0 0,0 1 0 0 0,1-1 0 0 0,-1 1 0 0 0,1-1 0 0 0,-1 0-1 0 0,1 1 1 0 0,-1-1 0 0 0,1 0 0 0 0,-1 1 0 0 0,1-1-1 0 0,-1 0 1 0 0,1 0 0 0 0,-1 0 0 0 0,1 0 0 0 0,-1 1-1 0 0,1-1 1 0 0,0 0 0 0 0,-1 0 0 0 0,1 0 0 0 0,-1 0 0 0 0,1 0-1 0 0,-1 0 1 0 0,1 0 0 0 0,0-1 0 0 0,0 1 0 0 0,26-7 89 0 0,-19 4-86 0 0,126-35 59 0 0,-131 37-73 0 0,7-2-28 0 0,-9 2-79 0 0,-1 1 90 0 0,1 0-1 0 0,-1 0 0 0 0,0 0 0 0 0,0 0 1 0 0,1 0-1 0 0,-1 0 0 0 0,0 0 0 0 0,0-1 0 0 0,0 1 1 0 0,1 0-1 0 0,-1 0 0 0 0,0 0 0 0 0,0 0 1 0 0,0-1-1 0 0,0 1 0 0 0,1 0 0 0 0,-1 0 1 0 0,0 0-1 0 0,0-1 0 0 0,0 1 0 0 0,0 0 1 0 0,0 0-1 0 0,0-1 0 0 0,0 1 0 0 0,1 0 1 0 0,-1 0-1 0 0,0-1 0 0 0,-5-2 26 0 0,1-1 1 0 0,-1 1-1 0 0,0 0 1 0 0,0 1-1 0 0,0-1 0 0 0,0 1 1 0 0,-1 0-1 0 0,1 0 1 0 0,-1 1-1 0 0,1 0 0 0 0,-1 0 1 0 0,1 0-1 0 0,-12 0 1 0 0,13 1-11 0 0,0 0-1 0 0,1 1 1 0 0,-1 0 0 0 0,0-1 0 0 0,1 1 0 0 0,-1 1 0 0 0,0-1 0 0 0,1 0 0 0 0,-1 1 0 0 0,1 0 0 0 0,0 0-1 0 0,0 0 1 0 0,-1 0 0 0 0,1 0 0 0 0,1 0 0 0 0,-1 1 0 0 0,0 0 0 0 0,1-1 0 0 0,-1 1 0 0 0,1 0 0 0 0,0 0-1 0 0,-3 5 1 0 0,3-4 1 0 0,-6 9 36 0 0,1 0 0 0 0,0 1 1 0 0,-5 17-1 0 0,11-27-30 0 0,-1 1-1 0 0,1-1 1 0 0,1 1 0 0 0,-1 0 0 0 0,1-1-1 0 0,0 1 1 0 0,0 0 0 0 0,0-1 0 0 0,0 1-1 0 0,1 0 1 0 0,0-1 0 0 0,0 1 0 0 0,0-1-1 0 0,3 8 1 0 0,3-2-9 0 0,-4-8 0 0 0,0-1 0 0 0,-1 1 0 0 0,1-1 0 0 0,1 0 0 0 0,-1 1 0 0 0,0-1 0 0 0,0-1 0 0 0,0 1 0 0 0,1 0 0 0 0,-1-1 0 0 0,0 0 0 0 0,6 1 0 0 0,41-5 0 0 0,-49 4 0 0 0,28-4-1299 0 0,31-9-1 0 0,27-15-5954 0 0,-59 17-2597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1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1 384 4087 0 0,'4'-3'55'0'0,"0"0"-1"0"0,0 0 0 0 0,0-1 1 0 0,0 0-1 0 0,-1 1 0 0 0,0-1 1 0 0,0-1-1 0 0,0 1 0 0 0,4-8 1 0 0,3-3 81 0 0,46-62 1192 0 0,61-94 3171 0 0,-117 171-4486 0 0,19-36 1892 0 0,-18 34-1687 0 0,0-1-1 0 0,1 0 1 0 0,-1 0 0 0 0,-1 0 0 0 0,1 0 0 0 0,0-1-1 0 0,-1 1 1 0 0,0 0 0 0 0,0 0 0 0 0,0-4-1 0 0,0 6 339 0 0,-12-1 738 0 0,6 2-942 0 0,-1 1 0 0 0,1-1 0 0 0,0 1 0 0 0,0 0 0 0 0,0 0 1 0 0,1 1-1 0 0,-1 0 0 0 0,0 0 0 0 0,0 0 0 0 0,1 0 1 0 0,0 1-1 0 0,-1 0 0 0 0,1 0 0 0 0,0 1 0 0 0,-6 5 0 0 0,7-5-74 0 0,0-1 0 0 0,1 1-1 0 0,-1-1 1 0 0,1 1-1 0 0,0 0 1 0 0,0 1 0 0 0,0-1-1 0 0,1 0 1 0 0,-1 1-1 0 0,1 0 1 0 0,0-1 0 0 0,1 1-1 0 0,-1 0 1 0 0,1 0-1 0 0,0 0 1 0 0,0 0 0 0 0,0 0-1 0 0,1 8 1 0 0,10 133 1925 0 0,2 37-1204 0 0,-13-84-738 0 0,0-83-232 0 0,-1 0-1 0 0,0-1 0 0 0,-1 1 1 0 0,-6 17-1 0 0,-3-7-1249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85 10047 0 0,'0'0'9947'0'0,"3"1"-8246"0"0,9 0-857 0 0,0 1 0 0 0,0-2-1 0 0,1 0 1 0 0,-1 0 0 0 0,0-1 0 0 0,1-1 0 0 0,19-5-1 0 0,-9 3-239 0 0,26-2 1 0 0,175-3 711 0 0,-209 8-1314 0 0,0 0 0 0 0,1-1 0 0 0,-1-1 1 0 0,0 0-1 0 0,16-7 0 0 0,-23 4-56 0 0,-8 5 47 0 0,1 1 1 0 0,-1-1-1 0 0,1 0 1 0 0,0 0 0 0 0,-1 1-1 0 0,1-1 1 0 0,0 1-1 0 0,0-1 1 0 0,0 1 0 0 0,-1-1-1 0 0,1 1 1 0 0,0-1-1 0 0,0 1 1 0 0,0 0 0 0 0,0-1-1 0 0,0 1 1 0 0,0 0-1 0 0,2 0 1 0 0,0 0 17 0 0,-2 1 42 0 0,0 43 75 0 0,0-27-68 0 0,1-1-1 0 0,6 26 1 0 0,-8-41 50 0 0,0 0-98 0 0,0-1 0 0 0,0 1 0 0 0,0-1 0 0 0,0 1 0 0 0,0-1 0 0 0,1 0-1 0 0,-1 1 1 0 0,0-1 0 0 0,0 1 0 0 0,0-1 0 0 0,0 1 0 0 0,1-1 0 0 0,-1 1-1 0 0,0-1 1 0 0,0 0 0 0 0,1 1 0 0 0,-1-1 0 0 0,0 0 0 0 0,1 1 0 0 0,-1-1-1 0 0,0 0 1 0 0,1 1 0 0 0,-1-1 0 0 0,0 0 0 0 0,1 0 0 0 0,-1 1 0 0 0,1-1 0 0 0,-1 0-1 0 0,1 0 1 0 0,-1 0 0 0 0,1 0 0 0 0,-1 1 0 0 0,0-1 0 0 0,1 0 0 0 0,-1 0-1 0 0,1 0 1 0 0,-1 0 0 0 0,1 0 0 0 0,-1 0 0 0 0,1 0 0 0 0,-1 0 0 0 0,1-1-1 0 0,-1 1 1 0 0,1 0 0 0 0,-1 0 0 0 0,1 0 0 0 0,-1 0 0 0 0,1-1 0 0 0,2 0 20 0 0,-1 0 0 0 0,0 0 0 0 0,1 0 0 0 0,-1 0 0 0 0,0 0 0 0 0,0 0 0 0 0,4-3 0 0 0,3-7 24 0 0,0 0 1 0 0,-1-1 0 0 0,9-15 0 0 0,2-4-200 0 0,-6 7-123 0 0,0-5-84 0 0,-16 35 422 0 0,1 0 0 0 0,0 0 1 0 0,1 1-1 0 0,-1-1 0 0 0,1 0 1 0 0,1 1-1 0 0,-1 10 0 0 0,1-12-18 0 0,0 0 0 0 0,0 1 1 0 0,1-1-1 0 0,0 0 0 0 0,0 0 0 0 0,0 0 0 0 0,0 0 0 0 0,1 0 0 0 0,0 0 0 0 0,5 9 0 0 0,-6-12-185 0 0,0-1 1 0 0,1 1-1 0 0,0-1 0 0 0,-1 1 1 0 0,1-1-1 0 0,0 0 0 0 0,-1 0 1 0 0,5 2-1 0 0,3 2-588 0 0,-6-2-338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1 6159 0 0,'17'89'643'0'0,"-4"-19"474"0"0,-2-14 850 0 0,7 27 1284 0 0,-8-45-1576 0 0,-5-16-68 0 0,13 34 0 0 0,-4-18-590 0 0,-10-26-742 0 0,1 0-1 0 0,0 1 0 0 0,0-2 1 0 0,1 1-1 0 0,10 13 1 0 0,-6-13-30 0 0</inkml:trace>
  <inkml:trace contextRef="#ctx0" brushRef="#br0" timeOffset="1">1 329 2071 0 0,'12'3'1204'0'0,"33"-4"2629"0"0,-1-2 0 0 0,60-12 0 0 0,24-17 358 0 0,-79 15-3988 0 0,-1-2 1 0 0,50-28-1 0 0,-70 33-4912 0 0,0 0-1662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39 227 4255 0 0,'0'0'332'0'0,"6"3"646"0"0,-5-3-326 0 0,0 1 0 0 0,0-1 0 0 0,0 1 0 0 0,0-1 0 0 0,0 1 1 0 0,0-1-1 0 0,0 0 0 0 0,0 0 0 0 0,1 1 0 0 0,-1-1 0 0 0,1 0 0 0 0,10-9 11 0 0,-8 6-465 0 0,-1 0 0 0 0,1 0 0 0 0,0 0 0 0 0,-1 0 1 0 0,0-1-1 0 0,0 0 0 0 0,0 1 0 0 0,0-1 0 0 0,0 0 0 0 0,2-6 1 0 0,0-2-59 0 0,0 0 0 0 0,-1 0 1 0 0,-1-1-1 0 0,0 1 1 0 0,0-1-1 0 0,-2 0 0 0 0,1 0 1 0 0,-2 0-1 0 0,-1-24 1 0 0,1 35-134 0 0,0 0 0 0 0,-1 1 1 0 0,1-1-1 0 0,-1 0 1 0 0,0 0-1 0 0,1 0 0 0 0,-1 0 1 0 0,-2-2-1 0 0,3 4-5 0 0,0-1 0 0 0,0 0-1 0 0,-1 1 1 0 0,1-1 0 0 0,0 1-1 0 0,-1-1 1 0 0,1 1 0 0 0,0-1-1 0 0,-1 1 1 0 0,1-1 0 0 0,-1 1 0 0 0,1-1-1 0 0,0 1 1 0 0,-1-1 0 0 0,1 1-1 0 0,-1 0 1 0 0,0-1 0 0 0,1 1-1 0 0,-1 0 1 0 0,1-1 0 0 0,-1 1-1 0 0,1 0 1 0 0,-1 0 0 0 0,0 0-1 0 0,1 0 1 0 0,-1-1 0 0 0,0 1 0 0 0,1 0-1 0 0,-2 0 1 0 0,0 0 11 0 0,-1 0-6 0 0,-1 0 0 0 0,1 0 0 0 0,-1 0 1 0 0,1 0-1 0 0,-1 1 0 0 0,1-1 0 0 0,-1 1 0 0 0,1 0 0 0 0,-1 0 0 0 0,1 0 0 0 0,0 0 0 0 0,-1 1 0 0 0,1-1 0 0 0,0 1 0 0 0,0 0 1 0 0,0 0-1 0 0,0 0 0 0 0,0 0 0 0 0,1 0 0 0 0,-1 1 0 0 0,1 0 0 0 0,-1-1 0 0 0,1 1 0 0 0,0 0 0 0 0,0 0 0 0 0,0 0 0 0 0,1 0 0 0 0,-3 4 1 0 0,-5 19 66 0 0,7-19 43 0 0,-1 0-1 0 0,1 0 0 0 0,-2 10 1 0 0,2-2 508 0 0,1 0 0 0 0,0 0 1 0 0,2 1-1 0 0,3 25 0 0 0,-3-36-491 0 0,0 0 0 0 0,0-1-1 0 0,1 1 1 0 0,0 0 0 0 0,0-1-1 0 0,0 0 1 0 0,0 0 0 0 0,1 1 0 0 0,0-1-1 0 0,-1-1 1 0 0,2 1 0 0 0,-1 0-1 0 0,5 3 1 0 0,-5-4-36 0 0,0 0 0 0 0,0-1 0 0 0,0 1 0 0 0,1-1 0 0 0,-1 0 0 0 0,1 0 0 0 0,-1 0 0 0 0,1-1 0 0 0,0 1 0 0 0,0-1 0 0 0,0 0 0 0 0,0 0 0 0 0,0 0 0 0 0,0 0 0 0 0,8-1 0 0 0,-5 0-686 0 0,0-1-1 0 0,0 0 1 0 0,13-5-1 0 0,-10 3-1341 0 0,0-1-1 0 0,0-1 0 0 0,16-10 0 0 0,-13 5-4568 0 0</inkml:trace>
  <inkml:trace contextRef="#ctx0" brushRef="#br0" timeOffset="1">260 102 6191 0 0,'-1'1'472'0'0,"0"0"-395"0"0,0 0-1 0 0,0 0 0 0 0,0 0 1 0 0,0 0-1 0 0,1 0 0 0 0,-1 0 1 0 0,0 1-1 0 0,0-1 0 0 0,1 0 0 0 0,-1 0 1 0 0,1 1-1 0 0,-1-1 0 0 0,0 2 1 0 0,0 3 730 0 0,0-5-390 0 0,0 0 0 0 0,1 1 1 0 0,-1-1-1 0 0,1 0 0 0 0,0 1 0 0 0,-1-1 0 0 0,1 0 0 0 0,0 1 0 0 0,0-1 0 0 0,0 1 0 0 0,0-1 0 0 0,0 1 0 0 0,0-1 0 0 0,0 1 0 0 0,0-1 0 0 0,1 0 0 0 0,-1 1 0 0 0,1-1 0 0 0,0 2 0 0 0,0-1-57 0 0,0 0 0 0 0,1 0 0 0 0,-1 0-1 0 0,1 0 1 0 0,-1 0 0 0 0,1-1-1 0 0,0 1 1 0 0,0 0 0 0 0,-1-1 0 0 0,5 3-1 0 0,4 1 184 0 0,1 0-1 0 0,-1-1 0 0 0,23 6 1 0 0,-25-8-119 0 0,58 13 701 0 0,-49-12-930 0 0,0 0-1 0 0,0 1 1 0 0,22 9 0 0 0,-38-12-175 0 0,1 0 0 0 0,-1 0 1 0 0,0-1-1 0 0,0 1 0 0 0,0 0 0 0 0,0 0 0 0 0,0 0 0 0 0,-1 0 0 0 0,1 0 0 0 0,0 0 1 0 0,0 0-1 0 0,-1 1 0 0 0,1-1 0 0 0,0 0 0 0 0,-1 0 0 0 0,1 0 0 0 0,-1 1 0 0 0,0-1 1 0 0,1 0-1 0 0,-1 1 0 0 0,0-1 0 0 0,0 0 0 0 0,0 2 0 0 0,0 1 67 0 0,0 1 0 0 0,0-1 0 0 0,0 0-1 0 0,-1 0 1 0 0,-1 6 0 0 0,-1-1 230 0 0,0-1 0 0 0,-1 0 0 0 0,0 0 0 0 0,0 0 0 0 0,0-1 0 0 0,-1 0 0 0 0,-10 12 0 0 0,-45 42 1367 0 0,46-49-1406 0 0,0 0-1 0 0,0-1 1 0 0,-28 16 0 0 0,37-24-268 0 0,-1 0 1 0 0,0 0-1 0 0,0-1 1 0 0,0 0-1 0 0,-1 0 1 0 0,1 0-1 0 0,0-1 1 0 0,-1 0-1 0 0,1 0 0 0 0,-1-1 1 0 0,1 1-1 0 0,-1-2 1 0 0,-11 0-1 0 0,16 0-56 0 0,0 1-1 0 0,0 0 0 0 0,0-1 0 0 0,0 0 0 0 0,0 1 1 0 0,0-1-1 0 0,0 0 0 0 0,0 0 0 0 0,0 0 0 0 0,0 0 1 0 0,1-1-1 0 0,-1 1 0 0 0,0 0 0 0 0,1-1 0 0 0,-1 1 1 0 0,1-1-1 0 0,-1 0 0 0 0,1 1 0 0 0,0-1 0 0 0,0 0 1 0 0,0 0-1 0 0,0 0 0 0 0,0 0 0 0 0,0 1 0 0 0,0-2 1 0 0,1 1-1 0 0,-1 0 0 0 0,1 0 0 0 0,-1-3 0 0 0,1 1-407 0 0,0 0 0 0 0,0 0-1 0 0,0 0 1 0 0,0 0 0 0 0,1 1-1 0 0,1-7 1 0 0,-1 5-1006 0 0,1-1-1 0 0,0 1 1 0 0,0 0-1 0 0,4-6 1 0 0,13-17-7143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5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5351 0 0,'4'17'1583'0'0,"-2"0"-1"0"0,0 1 0 0 0,0-1 0 0 0,-2 0 0 0 0,0 0 0 0 0,-2 0 0 0 0,1 1 0 0 0,-2-1 0 0 0,-6 21 1 0 0,5-25-330 0 0,2-9-145 0 0,1 0 1 0 0,0 1-1 0 0,0-1 1 0 0,-1 8-1 0 0,15-25-496 0 0,74-89-809 0 0,-83 98 144 0 0,-3 4 155 0 0,-1 1-64 0 0,1 1-1 0 0,-1 0 0 0 0,0-1 0 0 0,1 1 0 0 0,-1 0 0 0 0,1-1 0 0 0,-1 1 0 0 0,2 2 1 0 0,-1-3 24 0 0,0 0 0 0 0,-1 1 1 0 0,1-1-1 0 0,-1 0 1 0 0,1 1-1 0 0,-1-1 1 0 0,1 0-1 0 0,-1 1 0 0 0,0-1 1 0 0,0 1-1 0 0,0-1 1 0 0,0 0-1 0 0,0 1 1 0 0,0 2-1 0 0,-3 7 341 0 0,1-6-282 0 0,1 0 1 0 0,0 0-1 0 0,0 0 1 0 0,0 0-1 0 0,0 0 0 0 0,1 0 1 0 0,0 1-1 0 0,0-1 1 0 0,1 0-1 0 0,1 8 1 0 0,-2-12-478 0 0,3 1-1353 0 0,-2-2 1383 0 0,1 1 0 0 0,-1 0-1 0 0,1-1 1 0 0,0 1 0 0 0,-1-1-1 0 0,1 1 1 0 0,0-1 0 0 0,3 0-1 0 0,12-2-8318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0 3767 0 0,'0'0'291'0'0,"-1"2"212"0"0,-17 38 10202 0 0,3 4-3838 0 0,13-36-6221 0 0,1-1 1 0 0,-1 0 0 0 0,1 1-1 0 0,1-1 1 0 0,-1 1 0 0 0,1 0-1 0 0,0-1 1 0 0,1 1-1 0 0,0-1 1 0 0,2 9 0 0 0,-2-13-577 0 0,-1-1 0 0 0,1 0 1 0 0,0 0-1 0 0,0 0 1 0 0,0 1-1 0 0,0-1 0 0 0,1 0 1 0 0,-1-1-1 0 0,0 1 0 0 0,1 0 1 0 0,-1 0-1 0 0,1 0 1 0 0,0-1-1 0 0,-1 1 0 0 0,1-1 1 0 0,0 0-1 0 0,0 1 0 0 0,0-1 1 0 0,0 0-1 0 0,0 0 1 0 0,0 0-1 0 0,1 0 0 0 0,-1-1 1 0 0,0 1-1 0 0,0 0 0 0 0,4-1 1 0 0,-3 1-232 0 0,0-1 1 0 0,1 0-1 0 0,-1-1 1 0 0,0 1 0 0 0,1-1-1 0 0,-1 1 1 0 0,0-1-1 0 0,0 0 1 0 0,1 0-1 0 0,-1 0 1 0 0,0-1-1 0 0,0 1 1 0 0,0-1 0 0 0,0 0-1 0 0,-1 1 1 0 0,1-1-1 0 0,4-4 1 0 0,7-8-6807 0 0,1 0-2197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3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1 8207 0 0,'-1'1'631'0'0,"-17"62"8936"0"0,-7 23-3506 0 0,-5 47-2504 0 0,22-83-2651 0 0,0-8 51 0 0,1 1 1 0 0,3-1-1 0 0,2 69 1 0 0,2-102-957 0 0,2 0 0 0 0,-1 0 0 0 0,1-1 0 0 0,1 1 1 0 0,-1 0-1 0 0,1-1 0 0 0,1 1 0 0 0,5 9 0 0 0,-8-16-1 0 0,0 0 0 0 0,0 0 0 0 0,1 0 0 0 0,-1 0 0 0 0,1 0 0 0 0,0 0 0 0 0,-1 0 0 0 0,1 0-1 0 0,0-1 1 0 0,0 1 0 0 0,0-1 0 0 0,0 1 0 0 0,0-1 0 0 0,0 0 0 0 0,1 0 0 0 0,-1 0 0 0 0,0 0 0 0 0,1 0 0 0 0,-1 0 0 0 0,0-1 0 0 0,1 1 0 0 0,-1-1 0 0 0,1 0 0 0 0,-1 0 0 0 0,1 0-1 0 0,-1 0 1 0 0,1 0 0 0 0,-1 0 0 0 0,1 0 0 0 0,-1-1 0 0 0,1 0 0 0 0,-1 1 0 0 0,0-1 0 0 0,4-1 0 0 0,-3 1-199 0 0,-1-1 0 0 0,1 1 0 0 0,0 0-1 0 0,-1-1 1 0 0,1 1 0 0 0,-1-1 0 0 0,0 0 0 0 0,1 0 0 0 0,-1 0 0 0 0,3-3-1 0 0,-1-2-1025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3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6391 0 0,'1'2'5228'0'0,"2"0"-3930"0"0,0 1-1 0 0,0-1 1 0 0,0 1-1 0 0,1-1 0 0 0,6 3 1 0 0,21 6 2249 0 0,-17-9-2630 0 0,-1 0 0 0 0,26-1 0 0 0,-35-1-834 0 0,0 0 1 0 0,-1-1-1 0 0,0 0 1 0 0,1 1 0 0 0,-1-1-1 0 0,1-1 1 0 0,-1 1-1 0 0,0 0 1 0 0,4-3-1 0 0,18-6 119 0 0,98-11-1605 0 0,-104 19 211 0 0,-6 0-1338 0 0,0 1 0 0 0,-1 1 0 0 0,1 0 0 0 0,20 2 0 0 0,-32-1 2569 0 0,0-1 1 0 0,0 1-1 0 0,0-1 0 0 0,0 1 0 0 0,0-1 1 0 0,0 1-1 0 0,0 0 0 0 0,0 0 0 0 0,-1-1 1 0 0,1 1-1 0 0,0 0 0 0 0,0 0 1 0 0,-1 0-1 0 0,1 0 0 0 0,-1 0 0 0 0,1 0 1 0 0,-1 0-1 0 0,1 0 0 0 0,-1 0 1 0 0,1 0-1 0 0,-1 0 0 0 0,0 0 0 0 0,0 0 1 0 0,1 0-1 0 0,-1 0 0 0 0,0 0 0 0 0,0 0 1 0 0,0 2-1 0 0,-2 30 3475 0 0,-7 16 1151 0 0,-4 31-227 0 0,12-68-3984 0 0,1 0 0 0 0,0-1-1 0 0,0 1 1 0 0,4 20 0 0 0,-4-31-432 0 0,0 0 0 0 0,0 0 0 0 0,1 0 0 0 0,-1 0 0 0 0,0 0 0 0 0,1 0 0 0 0,-1 0 0 0 0,1 0 0 0 0,-1 0 0 0 0,1 0 0 0 0,-1 0 0 0 0,1-1 0 0 0,0 1 0 0 0,-1 0 0 0 0,1 0 0 0 0,1 0 0 0 0,-2 0-41 0 0,1-1 0 0 0,-1 0 1 0 0,1 0-1 0 0,0 1 1 0 0,-1-1-1 0 0,1 0 1 0 0,0 0-1 0 0,-1 0 1 0 0,1 0-1 0 0,0 0 1 0 0,-1 0-1 0 0,1 0 1 0 0,0 0-1 0 0,-1 0 1 0 0,1 0-1 0 0,0 0 1 0 0,-1 0-1 0 0,2-1 1 0 0,0 0-328 0 0,1 0 0 0 0,-1 0 1 0 0,0 0-1 0 0,0-1 0 0 0,0 1 1 0 0,0-1-1 0 0,0 1 0 0 0,0-1 1 0 0,0 0-1 0 0,-1 0 0 0 0,3-3 0 0 0,4-6-5585 0 0,-1 0-1611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2 8431 0 0,'-1'0'39'0'0,"1"0"-1"0"0,-1 1 0 0 0,1-1 1 0 0,0 0-1 0 0,-1 0 0 0 0,1 1 1 0 0,-1-1-1 0 0,1 0 0 0 0,0 1 1 0 0,-1-1-1 0 0,1 1 0 0 0,0-1 1 0 0,-1 1-1 0 0,1-1 0 0 0,0 0 1 0 0,0 1-1 0 0,-1-1 0 0 0,1 1 1 0 0,0-1-1 0 0,0 1 0 0 0,0-1 1 0 0,0 1-1 0 0,0-1 0 0 0,0 2 1 0 0,-3 16 575 0 0,2-12 613 0 0,-9 64 7540 0 0,8-51-7450 0 0,1 1 1 0 0,0-1 0 0 0,5 31-1 0 0,-4-47-1226 0 0,1 1 0 0 0,0-1 0 0 0,-1 0-1 0 0,2 0 1 0 0,-1 0 0 0 0,0 0-1 0 0,0 0 1 0 0,3 3 0 0 0,-3-5-84 0 0,-1 0 1 0 0,1 0-1 0 0,-1 0 1 0 0,1 0 0 0 0,0-1-1 0 0,0 1 1 0 0,-1 0 0 0 0,1 0-1 0 0,0-1 1 0 0,0 1 0 0 0,0-1-1 0 0,0 1 1 0 0,0-1-1 0 0,0 1 1 0 0,0-1 0 0 0,0 0-1 0 0,0 1 1 0 0,0-1 0 0 0,0 0-1 0 0,0 0 1 0 0,0 0-1 0 0,0 1 1 0 0,0-1 0 0 0,0 0-1 0 0,0-1 1 0 0,0 1 0 0 0,0 0-1 0 0,2 0 1 0 0,-2-1-91 0 0,1 0 0 0 0,-1 0 0 0 0,1 0 0 0 0,-1-1 1 0 0,1 1-1 0 0,-1 0 0 0 0,1 0 0 0 0,-1-1 0 0 0,0 1 0 0 0,0-1 1 0 0,0 1-1 0 0,1-3 0 0 0,11-21-1302 0 0,-8 13 611 0 0,-2 6 197 0 0,-1 1 0 0 0,1-1 0 0 0,-1 0 0 0 0,-1 1 0 0 0,1-1 0 0 0,-1 0 0 0 0,0 0 1 0 0,0 0-1 0 0,-1 0 0 0 0,0 0 0 0 0,0 0 0 0 0,-1-7 0 0 0,1 10 366 0 0,-3-4-1024 0 0,2 7 1222 0 0,1 0 1 0 0,-1-1-1 0 0,0 1 0 0 0,0 0 0 0 0,1 0 1 0 0,-1 0-1 0 0,0 0 0 0 0,0 0 1 0 0,0 0-1 0 0,1 0 0 0 0,-1 0 1 0 0,0 0-1 0 0,0 0 0 0 0,1 0 0 0 0,-1 0 1 0 0,0 1-1 0 0,-1-1 0 0 0,-4 2-28 0 0,4-1 100 0 0,0 0 0 0 0,1-1 1 0 0,-1 1-1 0 0,1-1 0 0 0,-1 0 0 0 0,0 1 0 0 0,1-1 1 0 0,-1 0-1 0 0,0 0 0 0 0,0 0 0 0 0,1 0 0 0 0,-1 0 0 0 0,0-1 1 0 0,1 1-1 0 0,-1 0 0 0 0,0-1 0 0 0,-1 0 0 0 0,2 0 149 0 0,0-7 116 0 0,2 3-304 0 0,0 0-1 0 0,0 0 1 0 0,0 0-1 0 0,1 0 1 0 0,0 0 0 0 0,0 1-1 0 0,0-1 1 0 0,0 0-1 0 0,1 1 1 0 0,-1 0-1 0 0,1 0 1 0 0,0 0-1 0 0,1 0 1 0 0,-1 0 0 0 0,1 1-1 0 0,0-1 1 0 0,7-5-1 0 0,-8 8-14 0 0,-1 0-1 0 0,0 0 1 0 0,1 0-1 0 0,-1 1 1 0 0,1-1-1 0 0,0 0 1 0 0,-1 1-1 0 0,1 0 1 0 0,-1 0-1 0 0,1-1 1 0 0,3 2-1 0 0,17-4 250 0 0,-22 3-186 0 0,0 0 1 0 0,0 0-1 0 0,0 0 0 0 0,0 0 0 0 0,0 1 1 0 0,0-1-1 0 0,0 0 0 0 0,0 0 0 0 0,0 1 1 0 0,0-1-1 0 0,0 0 0 0 0,0 1 0 0 0,0-1 1 0 0,0 1-1 0 0,0 0 0 0 0,0-1 0 0 0,0 1 1 0 0,0 0-1 0 0,-1-1 0 0 0,1 1 0 0 0,0 0 0 0 0,-1 0 1 0 0,2 1-1 0 0,14 21 1965 0 0,-15-18-1720 0 0,1 0 0 0 0,0 0 0 0 0,-1 0 1 0 0,0 0-1 0 0,0 0 0 0 0,0 1 0 0 0,-1-1 0 0 0,0 8 1 0 0,-6 42 1915 0 0,4-38-1592 0 0,-1-5 20 0 0,0 1-1 0 0,-8 20 1 0 0,-4 15 1790 0 0,15-47-1951 0 0,7-5-152 0 0,-2-1-304 0 0,0 0-1 0 0,0-1 0 0 0,0 1 0 0 0,-1-1 1 0 0,0 0-1 0 0,0 0 0 0 0,-1-1 1 0 0,4-8-1 0 0,1-1-127 0 0,6-10-381 0 0,2 1 1 0 0,0 0 0 0 0,2 2 0 0 0,26-30-1 0 0,-39 48 454 0 0,-1 0-1 0 0,1 1 1 0 0,0 0-1 0 0,0-1 0 0 0,1 2 1 0 0,-1-1-1 0 0,1 1 1 0 0,0-1-1 0 0,11-3 0 0 0,-16 7 35 0 0,-1 0-1 0 0,0 0 1 0 0,1 0-1 0 0,-1 0 1 0 0,1 0-1 0 0,-1 0 1 0 0,1 0-1 0 0,-1 1 1 0 0,0-1-1 0 0,1 0 1 0 0,-1 0-1 0 0,0 1 1 0 0,1-1-1 0 0,-1 0 0 0 0,0 0 1 0 0,1 1-1 0 0,-1-1 1 0 0,0 0-1 0 0,1 1 1 0 0,-1-1-1 0 0,0 0 1 0 0,0 1-1 0 0,1-1 1 0 0,-1 0-1 0 0,0 1 1 0 0,0-1-1 0 0,0 1 1 0 0,0 0-1 0 0,5 12 597 0 0,-5-12-527 0 0,4 21 500 0 0,-1 0 0 0 0,1 36-1 0 0,-3-33 50 0 0,8 43-1 0 0,-7-56-636 0 0,1 0 0 0 0,1 0 0 0 0,6 17 0 0 0,-8-26 0 0 0,-1 0 0 0 0,1 0 0 0 0,0 0 0 0 0,0 0 0 0 0,0 0 0 0 0,0 0 0 0 0,1 0 0 0 0,-1-1 0 0 0,1 1 0 0 0,0-1 0 0 0,0 0 0 0 0,0 0 0 0 0,0 0 0 0 0,0 0 0 0 0,0 0 0 0 0,5 2 0 0 0,5 0 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5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34 7111 0 0,'14'-9'1320'0'0,"-6"5"-520"0"0,1 0 0 0 0,0 0 0 0 0,0 1-1 0 0,13-4 1 0 0,-17 6-568 0 0,-1 1 0 0 0,1-1 0 0 0,-1 0 0 0 0,1 1 1 0 0,-1 0-1 0 0,1 0 0 0 0,0 1 0 0 0,-1-1 0 0 0,1 1 0 0 0,8 2 0 0 0,-12-2 254 0 0,13 6 598 0 0,-11-6-805 0 0,0 1 0 0 0,-1 0 1 0 0,1 0-1 0 0,0 0 1 0 0,-1 0-1 0 0,1 0 0 0 0,-1 0 1 0 0,0 1-1 0 0,0-1 0 0 0,0 1 1 0 0,0-1-1 0 0,0 1 1 0 0,-1 0-1 0 0,1 0 0 0 0,-1 0 1 0 0,1 0-1 0 0,-1 0 1 0 0,0 0-1 0 0,0 0 0 0 0,-1 0 1 0 0,1 1-1 0 0,-1-1 0 0 0,1 0 1 0 0,-1 0-1 0 0,0 1 1 0 0,-1-1-1 0 0,1 0 0 0 0,0 0 1 0 0,-1 1-1 0 0,0-1 1 0 0,1 0-1 0 0,-1 0 0 0 0,0 0 1 0 0,-3 4-1 0 0,0 3 90 0 0,1-4-107 0 0,0 1 1 0 0,-1-1 0 0 0,-8 11 0 0 0,3-3-1893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5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4 6159 0 0,'0'1'27'0'0,"0"-1"0"0"0,-1 0 0 0 0,1 1 0 0 0,-1-1 0 0 0,1 0 0 0 0,0 0 0 0 0,-1 1 0 0 0,1-1 0 0 0,-1 0 0 0 0,1 0 0 0 0,-1 0 0 0 0,1 0 0 0 0,-1 0 0 0 0,1 1 0 0 0,-1-1 0 0 0,1 0 0 0 0,-1 0 0 0 0,1 0 0 0 0,-1 0 0 0 0,1 0 0 0 0,0-1 0 0 0,-1 1-1 0 0,1 0 1 0 0,-1 0 0 0 0,1 0 0 0 0,-1 0 0 0 0,1 0 0 0 0,-1-1 0 0 0,1 1 0 0 0,-1 0 0 0 0,1 0 0 0 0,0-1 0 0 0,-1 1 0 0 0,1 0 0 0 0,0-1 0 0 0,-1 1 0 0 0,1 0 0 0 0,0-1 0 0 0,-1 1 0 0 0,0-1 238 0 0,6-1 3153 0 0,95 21 2573 0 0,-86-16-5852 0 0,0 1-1 0 0,0 1 1 0 0,0 1-1 0 0,-1 0 1 0 0,14 8-1 0 0,-21-10 178 0 0,0 0-1 0 0,0 0 1 0 0,0 1 0 0 0,-1 0-1 0 0,1 0 1 0 0,-1 0 0 0 0,5 7-1 0 0,-6-7 197 0 0,-1 1 0 0 0,0 0 0 0 0,0 0 0 0 0,0 0-1 0 0,2 7 1 0 0,-4-10-280 0 0,0 0 0 0 0,0 0 1 0 0,0 0-1 0 0,-1 0 0 0 0,1 0 0 0 0,-1 1 0 0 0,0-1 0 0 0,0 0 0 0 0,0 0 1 0 0,-1 6-1 0 0,1-8-140 0 0,-1 1 0 0 0,0-1 1 0 0,1 1-1 0 0,-1-1 0 0 0,0 1 1 0 0,0-1-1 0 0,1 1 0 0 0,-1-1 1 0 0,0 0-1 0 0,-1 0 0 0 0,1 1 1 0 0,0-1-1 0 0,0 0 0 0 0,0 0 1 0 0,-1 0-1 0 0,1 0 0 0 0,0-1 1 0 0,-1 1-1 0 0,1 0 0 0 0,-1 0 1 0 0,1-1-1 0 0,-3 1 0 0 0,-7 3 327 0 0,0-2-1 0 0,-1 1 0 0 0,1-1 0 0 0,-18 0 1 0 0,-49-2 1061 0 0,55-1-1064 0 0,8 0-269 0 0,-1 1-9 0 0,0 0 1 0 0,-28-6-1 0 0,42 6-340 0 0,2-2-1 0 0,0 1 0 0 0,1-1 0 0 0,-1 1 0 0 0,1 0 0 0 0,-1-1-1 0 0,1 1 1 0 0,-1-1 0 0 0,1 1 0 0 0,0 0 0 0 0,0 0 0 0 0,0 0 0 0 0,-1-1-1 0 0,1 1 1 0 0,0 0 0 0 0,0 0 0 0 0,1 0 0 0 0,-1 0 0 0 0,2-1 0 0 0,25-15-7485 0 0,-24 15 5780 0 0,17-8-6282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6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26 168 3567 0 0,'0'0'278'0'0,"-13"-7"7952"0"0,13 18-6996 0 0,0 63 3795 0 0,-1 41-1661 0 0,-5-25-1198 0 0,1 25-106 0 0,5-81-1703 0 0,6 142 1914 0 0,-4-158-1972 0 0,1 0 1 0 0,1-1 0 0 0,0 1 0 0 0,1-1-1 0 0,1 0 1 0 0,0-1 0 0 0,15 27 0 0 0,-17-37-239 0 0,-1-1 0 0 0,1 1 1 0 0,1-1-1 0 0,-1 1 0 0 0,1-1 1 0 0,0-1-1 0 0,0 1 0 0 0,0-1 1 0 0,1 0-1 0 0,7 5 1 0 0,-10-8-44 0 0,1 1 1 0 0,-1 0-1 0 0,1-1 1 0 0,0 0-1 0 0,-1 0 1 0 0,1 0-1 0 0,0 0 1 0 0,0-1-1 0 0,0 1 1 0 0,0-1-1 0 0,0 0 1 0 0,0 0-1 0 0,0-1 1 0 0,-1 1-1 0 0,1-1 1 0 0,0 0-1 0 0,0 0 1 0 0,0 0-1 0 0,5-2 1 0 0,3-4-15 0 0,1 0 0 0 0,-1 0 0 0 0,0-1 0 0 0,-1 0 0 0 0,0-1 0 0 0,19-20 0 0 0,52-71-730 0 0,-69 83 571 0 0,28-37-390 0 0,38-66-1 0 0,-66 95 515 0 0,0-1 0 0 0,-1 0-1 0 0,-1 0 1 0 0,-2-1-1 0 0,8-38 1 0 0,-8 19 235 0 0,-2-1 1 0 0,-3-1-1 0 0,-1 1 0 0 0,-5-50 0 0 0,2 85-43 0 0,-1-1 0 0 0,-1 1 0 0 0,0-1 0 0 0,0 1 0 0 0,-1-1 0 0 0,-1 1 0 0 0,0 0-1 0 0,-11-21 1 0 0,11 26-143 0 0,3 6 30 0 0,-6-5 5 0 0,-1 1 59 0 0,3 2 3 0 0,-4 2-1810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10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59 128 2015 0 0,'2'-2'1856'0'0,"-18"-21"7339"0"0,14 21-8805 0 0,0 0-1 0 0,0 1 1 0 0,1-1 0 0 0,-1 1-1 0 0,0-1 1 0 0,0 1 0 0 0,-1 0-1 0 0,1 0 1 0 0,0 0 0 0 0,-4-1 0 0 0,-3-3 440 0 0,8 5-830 0 0,1 0 0 0 0,-1 0 0 0 0,1 0 0 0 0,0 0 0 0 0,-1-1 0 0 0,1 1 0 0 0,-1 0 0 0 0,1 0 1 0 0,-1-1-1 0 0,1 1 0 0 0,-1 0 0 0 0,1-1 0 0 0,0 1 0 0 0,-1-1 0 0 0,1 1 0 0 0,0 0 0 0 0,-1-1 0 0 0,1 1 0 0 0,0-1 0 0 0,0 1 0 0 0,-1-1 0 0 0,1 1 0 0 0,0-1 0 0 0,0 1 0 0 0,0-1 0 0 0,8-20-8 0 0,-5 15 3 0 0,-1 4-1 0 0,0 0-1 0 0,1 0 0 0 0,-1 0 1 0 0,0 1-1 0 0,1-1 0 0 0,-1 1 1 0 0,1 0-1 0 0,4-2 0 0 0,15-3-22 0 0,-1-1-6 0 0,-15 3 42 0 0,-3 2-3 0 0,0 1 1 0 0,0-1-1 0 0,0 1 0 0 0,1-1 1 0 0,-1 1-1 0 0,1 0 1 0 0,-1 0-1 0 0,1 1 1 0 0,-1-1-1 0 0,1 1 0 0 0,-1-1 1 0 0,7 2-1 0 0,23 2 1096 0 0,-32-2-1016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11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3367 0 0,'0'0'296'0'0,"9"9"-232"0"0,0 0 800 0 0,5-4 160 0 0,0-1 32 0 0,-1-1 176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1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502 827 5695 0 0,'-12'0'314'0'0,"4"1"-267"0"0,-1-1 1 0 0,0 0-1 0 0,0-1 0 0 0,1 0 0 0 0,-1 0 0 0 0,1-1 1 0 0,-1 0-1 0 0,-15-6 0 0 0,11 1 175 0 0,0-1 0 0 0,0 0 1 0 0,1-1-1 0 0,0 0 0 0 0,1-1 0 0 0,0 0 0 0 0,-15-18 0 0 0,9 7-129 0 0,2 0 0 0 0,0 0 0 0 0,-18-38 0 0 0,20 31-47 0 0,2 0-1 0 0,0-1 0 0 0,3 0 1 0 0,0-1-1 0 0,2 0 0 0 0,-3-35 1 0 0,5 12 172 0 0,2-1 0 0 0,8-88 0 0 0,-4 131-47 0 0,0-1-1 0 0,0 0 1 0 0,5-15-1 0 0,-5 22-51 0 0,0 0 0 0 0,0 1 0 0 0,0 0-1 0 0,0-1 1 0 0,0 1 0 0 0,1 0 0 0 0,0 0 0 0 0,0 0 0 0 0,0 1 0 0 0,6-6 0 0 0,-8 9-61 0 0,-1 0 0 0 0,1-1 0 0 0,-1 1 0 0 0,1 0 0 0 0,-1 0 0 0 0,1 0 1 0 0,-1 0-1 0 0,1 0 0 0 0,-1 0 0 0 0,1 0 0 0 0,0 0 0 0 0,-1 1 0 0 0,1-1 1 0 0,-1 0-1 0 0,1 0 0 0 0,-1 0 0 0 0,1 0 0 0 0,-1 1 0 0 0,0-1 0 0 0,1 0 1 0 0,-1 1-1 0 0,1-1 0 0 0,-1 0 0 0 0,1 1 0 0 0,-1-1 0 0 0,0 0 0 0 0,1 1 1 0 0,-1-1-1 0 0,0 1 0 0 0,1-1 0 0 0,-1 1 0 0 0,0-1 0 0 0,1 1 0 0 0,0 1-92 0 0,4 4 199 0 0,-1 0 0 0 0,1 1-1 0 0,-1 0 1 0 0,-1 0-1 0 0,1 0 1 0 0,-1 1 0 0 0,0-1-1 0 0,-1 1 1 0 0,0 0-1 0 0,0-1 1 0 0,1 10 0 0 0,-1 2 45 0 0,0 0 1 0 0,-2 0 0 0 0,-2 31 0 0 0,-2-17-14 0 0,-2 0 1 0 0,-2-1-1 0 0,-21 58 0 0 0,-133 323 675 0 0,142-362-524 0 0,14-39-182 0 0,5-9-83 0 0,-1 0 0 0 0,1 0 1 0 0,0 0-1 0 0,0 0 0 0 0,0 0 0 0 0,0 1 0 0 0,0-1 1 0 0,0 4-1 0 0,3-7-39 0 0,0-1 0 0 0,0 1 0 0 0,0 0 1 0 0,-1-1-1 0 0,1 1 0 0 0,0-1 0 0 0,3-1 0 0 0,120-62 700 0 0,-103 51-622 0 0,37-21 845 0 0,78-33 0 0 0,-129 64-806 0 0,0 0-1 0 0,1 1 1 0 0,-1 0-1 0 0,1 0 1 0 0,16-1-1 0 0,-23 3-122 0 0,1 0 0 0 0,-1 0 0 0 0,1 0 0 0 0,-1 0 0 0 0,0 0 0 0 0,1 1 0 0 0,-1-1 0 0 0,1 1 0 0 0,-1-1 0 0 0,0 1 0 0 0,0 0 0 0 0,1 0 0 0 0,-1 0 0 0 0,0 0 0 0 0,0 0 0 0 0,0 1 0 0 0,0-1 0 0 0,0 1 0 0 0,0-1 0 0 0,0 1 0 0 0,-1 0 0 0 0,1 0 0 0 0,-1 0 0 0 0,3 3 0 0 0,-3-3 105 0 0,0 11 166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6015 4863 0 0,'-4'4'168'0'0,"-9"7"-152"0"0,1-1-1 0 0,-23 15 1 0 0,33-24-199 0 0,-12-1 4195 0 0,15-2-3773 0 0,-1 0-1 0 0,1 0 1 0 0,0 0-1 0 0,0 0 1 0 0,0 0-1 0 0,0 0 1 0 0,1 0-1 0 0,-1 0 1 0 0,0 0-1 0 0,1 1 1 0 0,1-3-1 0 0,7-7 882 0 0,-6 5-654 0 0,0 1 0 0 0,1-1-1 0 0,7-5 1 0 0,-6 5-185 0 0,0 1 0 0 0,-1-1 0 0 0,6-8-1 0 0,26-35 543 0 0,8-14-91 0 0,25-40 121 0 0,30-51-137 0 0,-11-15-218 0 0,44-75 188 0 0,-48 91-254 0 0,55-83 432 0 0,-15 78-161 0 0,-5 7-255 0 0,-86 104-326 0 0,201-262 248 0 0,-200 268-347 0 0,158-196 60 0 0,136-161 45 0 0,-278 343-102 0 0,209-223 99 0 0,12 10-94 0 0,-178 182 0 0 0,254-221 84 0 0,-251 229-91 0 0,169-139 19 0 0,107-73-43 0 0,-174 146 0 0 0,372-244 0 0 0,211-67 224 0 0,-345 237 153 0 0,-99 53 190 0 0,-200 91-327 0 0,182-88 120 0 0,-287 148-324 0 0,76-34 114 0 0,140-40 0 0 0,-165 64-90 0 0,-18 4-24 0 0,77-12 0 0 0,-96 25-27 0 0,179-25-6 0 0,-161 26-1672 0 0,-4 5-3808 0 0,-39 0-2609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8915 2847 0 0,'-9'9'184'0'0,"-2"-1"-1"0"0,1 0 0 0 0,-1 0 1 0 0,0-1-1 0 0,-1 0 0 0 0,-19 8 0 0 0,27-13 2 0 0,0-1-1 0 0,0 1 0 0 0,0-1 0 0 0,0 0 1 0 0,0 0-1 0 0,-1-1 0 0 0,1 1 0 0 0,0-1 1 0 0,0 0-1 0 0,-1 0 0 0 0,1 0 0 0 0,0-1 1 0 0,0 1-1 0 0,-1-1 0 0 0,1 0 0 0 0,0 0 1 0 0,0-1-1 0 0,0 1 0 0 0,0-1 0 0 0,1 0 1 0 0,-1 0-1 0 0,0 0 0 0 0,1-1 0 0 0,-6-3 1 0 0,3-1-65 0 0,0 1 0 0 0,1-1-1 0 0,0-1 1 0 0,0 1 0 0 0,0-1 0 0 0,1 0 0 0 0,0 0 0 0 0,1 0 0 0 0,0 0 0 0 0,-4-15 0 0 0,0-8 358 0 0,-6-51 1 0 0,7-81-295 0 0,5 99-16 0 0,25-495 1094 0 0,-20 504-1143 0 0,94-986 2382 0 0,-10 341-1221 0 0,-26 322-787 0 0,-19 123-194 0 0,-28 159-186 0 0,96-530 1078 0 0,28 56 157 0 0,17 4 2 0 0,-119 436-1158 0 0,410-1192 1638 0 0,-311 972-1438 0 0,82-196-347 0 0,95-226 1494 0 0,-186 435 76 0 0,-112 298-1456 0 0,-8 21-123 0 0,0 0 1 0 0,1 1 0 0 0,0 0 0 0 0,2 0 0 0 0,11-16 0 0 0,-7 15-3 0 0,23-26-90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0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1 459 3023 0 0,'0'-11'61'0'0,"1"1"-1"0"0,0-1 0 0 0,1 1 0 0 0,0 0 0 0 0,0-1 0 0 0,1 1 1 0 0,1 0-1 0 0,7-14 0 0 0,-4 10 131 0 0,1 1-1 0 0,0 0 1 0 0,1 0-1 0 0,1 1 1 0 0,13-14 0 0 0,2 3 856 0 0,1 2 0 0 0,0 0 0 0 0,2 1 0 0 0,49-26 1 0 0,-35 24 506 0 0,1 2 0 0 0,1 2 0 0 0,0 2 0 0 0,2 2 0 0 0,46-8 0 0 0,-66 16-1188 0 0,-11 3-54 0 0,0-1 1 0 0,22 0-1 0 0,-33 4-241 0 0,-1 0 0 0 0,1 0 0 0 0,-1 0 0 0 0,1 0 1 0 0,0 1-1 0 0,-1-1 0 0 0,1 1 0 0 0,-1 0 1 0 0,1 0-1 0 0,-1 1 0 0 0,0-1 0 0 0,1 0 1 0 0,-1 1-1 0 0,0 0 0 0 0,5 3 0 0 0,-7-3-45 0 0,1 0 1 0 0,0 0-1 0 0,-1 1 0 0 0,0-1 0 0 0,1 0 0 0 0,-1 0 1 0 0,0 1-1 0 0,0-1 0 0 0,0 1 0 0 0,-1-1 0 0 0,1 1 1 0 0,-1-1-1 0 0,1 1 0 0 0,-1-1 0 0 0,0 1 0 0 0,0-1 1 0 0,0 5-1 0 0,-1 5 48 0 0,0-1 0 0 0,-4 18 1 0 0,-9 22 123 0 0,-35 81 1 0 0,28-80-871 0 0,-18 71 0 0 0,23-50-4550 0 0,0-3-1760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38:58.3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24575,'0'0'0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9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109 41 4319 0 0,'-46'-39'332'0'0,"46"39"-331"0"0,0-1-1 0 0,0 1 1 0 0,0 0-1 0 0,0 0 0 0 0,0 0 1 0 0,0 0-1 0 0,0 0 0 0 0,0 0 1 0 0,0 0-1 0 0,-1 0 1 0 0,1 0-1 0 0,0 0 0 0 0,0 0 1 0 0,0 0-1 0 0,0 0 0 0 0,0 0 1 0 0,0 0-1 0 0,0 0 1 0 0,0 0-1 0 0,0 0 0 0 0,0 0 1 0 0,-1 0-1 0 0,1 0 0 0 0,0 0 1 0 0,0 0-1 0 0,0 0 1 0 0,0 0-1 0 0,0 0 0 0 0,0 0 1 0 0,0 0-1 0 0,0 0 0 0 0,0 0 1 0 0,0 0-1 0 0,-1 0 1 0 0,1 0-1 0 0,0 0 0 0 0,0 0 1 0 0,0 0-1 0 0,0 0 0 0 0,0 0 1 0 0,0 0-1 0 0,0 0 1 0 0,0 0-1 0 0,0 1 0 0 0,0-1 1 0 0,0 0-1 0 0,0 0 0 0 0,-2 7 501 0 0,3 13 1158 0 0,-1-11-743 0 0,-3 21 2646 0 0,-2-1 1 0 0,-16 56 0 0 0,1-3-157 0 0,16-59-2642 0 0,1 0 0 0 0,1 0 0 0 0,1 0 0 0 0,4 38 0 0 0,-2-44-299 0 0,2 0 0 0 0,0 0 0 0 0,1-1 0 0 0,1 1 0 0 0,0-1 0 0 0,15 30 0 0 0,-17-41-343 0 0,0 0 1 0 0,0 0 0 0 0,1-1 0 0 0,-1 1 0 0 0,1-1-1 0 0,0 0 1 0 0,0 0 0 0 0,10 6 0 0 0,-12-8-149 0 0,1 0 1 0 0,0 0 0 0 0,0-1 0 0 0,0 1 0 0 0,0-1-1 0 0,1 0 1 0 0,-1 0 0 0 0,0 0 0 0 0,1 0-1 0 0,-1-1 1 0 0,0 1 0 0 0,1-1 0 0 0,-1 0-1 0 0,0 0 1 0 0,1 0 0 0 0,3-1 0 0 0,-4 0-176 0 0,0 1 0 0 0,0-1 0 0 0,0 0 0 0 0,-1 0 0 0 0,1 0 1 0 0,0-1-1 0 0,3-1 0 0 0,2-3-3283 0 0,-1-2-4005 0 0,1-1 118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0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97 9759 0 0,'-15'-2'1539'0'0,"14"2"-995"0"0,3 0 21 0 0,28-8 3556 0 0,42-5-1 0 0,34 3 401 0 0,-48 5-2979 0 0,69-14-1 0 0,-98 12-1841 0 0,31-7 1012 0 0,-21 0-9183 0 0,-31 10-211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4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254 1 2015 0 0,'0'2'147'0'0,"-1"15"331"0"0,0 0-1 0 0,0 1 1 0 0,-6 19 0 0 0,3-23 1078 0 0,0 0 1 0 0,0-1-1 0 0,-2 0 1 0 0,-9 20-1 0 0,-34 57 5043 0 0,-20 35-2039 0 0,6-31-2876 0 0,33-56-8517 0 0</inkml:trace>
  <inkml:trace contextRef="#ctx0" brushRef="#br0" timeOffset="1">312 117 5695 0 0,'4'6'512'0'0,"2"1"-416"0"0,-2 0-96 0 0,-1 2 0 0 0,2 4 1752 0 0,-1-1 328 0 0,-1-2 64 0 0,1 2 8 0 0,-1 4-1368 0 0,1-3-272 0 0,-2 0-64 0 0,0-3 0 0 0,1-1-376 0 0,1-3-72 0 0,-2-1 0 0 0,2-2-4456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7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1 237 4111 0 0,'0'0'656'0'0,"8"-3"2128"0"0,2 0-1135 0 0,0 1 0 0 0,0-1 0 0 0,0 2 0 0 0,12-2 0 0 0,-19 3-1447 0 0,1 0 0 0 0,0 0 0 0 0,-1 0 1 0 0,1 0-1 0 0,0 1 0 0 0,0-1 0 0 0,-1 1 0 0 0,1 0 1 0 0,0 0-1 0 0,-1 1 0 0 0,1-1 0 0 0,-1 0 0 0 0,0 1 0 0 0,5 3 1 0 0,-5-3-143 0 0,-1 0 1 0 0,0 0 0 0 0,0 0-1 0 0,0 0 1 0 0,-1 1 0 0 0,1-1-1 0 0,-1 1 1 0 0,1-1 0 0 0,-1 1 0 0 0,0-1-1 0 0,1 1 1 0 0,-1 0 0 0 0,-1-1-1 0 0,2 4 1 0 0,-2-1 105 0 0,1 0-1 0 0,-1-1 0 0 0,0 1 1 0 0,0 0-1 0 0,0 0 1 0 0,-1-1-1 0 0,-2 10 1 0 0,-1 0 641 0 0,-1 0 0 0 0,-1-1 1 0 0,0 0-1 0 0,-12 19 0 0 0,17-31 158 0 0,18-16-1531 0 0,6-9-2756 0 0,-13 13-1619 0 0,4-4-2487 0 0</inkml:trace>
  <inkml:trace contextRef="#ctx0" brushRef="#br0" timeOffset="1">296 0 9471 0 0,'0'0'728'0'0,"-1"13"2698"0"0,0 2-1166 0 0,1-1 1 0 0,3 25-1 0 0,0-19-1340 0 0,1 1-1 0 0,1-1 1 0 0,8 19-1 0 0,-12-35-853 0 0,8 12 200 0 0,-3-7-1220 0 0,1-2-4866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1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29 8031 0 0,'4'-2'355'0'0,"1"0"0"0"0,0 1-1 0 0,0-1 1 0 0,0 1-1 0 0,0 0 1 0 0,0 0-1 0 0,0 0 1 0 0,9 1-1 0 0,13-3 2141 0 0,-5-1-1075 0 0,-10 1-638 0 0,-1 0 1 0 0,1 1 0 0 0,0 1-1 0 0,0 0 1 0 0,0 1 0 0 0,13 0-1 0 0,-24 1-693 0 0,-1-1 0 0 0,1 0 0 0 0,0 1 1 0 0,-1-1-1 0 0,1 0 0 0 0,0 1 0 0 0,-1-1 0 0 0,1 1 0 0 0,-1-1 0 0 0,1 1 0 0 0,-1-1 0 0 0,1 1 0 0 0,-1-1 0 0 0,1 1 0 0 0,-1 0 1 0 0,1-1-1 0 0,-1 1 0 0 0,0 0 0 0 0,1-1 0 0 0,-1 1 0 0 0,0 0 0 0 0,0-1 0 0 0,0 1 0 0 0,1 0 0 0 0,-1-1 0 0 0,0 1 0 0 0,0 0 1 0 0,0 1-1 0 0,-1 19 683 0 0,-4-3-382 0 0,0-1-1 0 0,-1 1 1 0 0,0-2 0 0 0,-12 21-1 0 0,11-24-499 0 0,0-1 0 0 0,0 0 0 0 0,-1-1 0 0 0,-16 18-1 0 0,-6-2-9142 0 0,23-23 2289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2.1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185 62 3223 0 0,'9'-1'288'0'0,"-8"1"-174"0"0,0 0 0 0 0,1 0 0 0 0,-1 0 0 0 0,0 0 0 0 0,1 0 0 0 0,-1 0-1 0 0,1 0 1 0 0,-1 0 0 0 0,0 0 0 0 0,0 1 0 0 0,1-1 0 0 0,-1 1 0 0 0,0-1-1 0 0,1 1 1 0 0,-1-1 0 0 0,0 1 0 0 0,0 0 0 0 0,0-1 0 0 0,2 2 0 0 0,-3-1 10 0 0,1 0 1 0 0,-1 0 0 0 0,1 1 0 0 0,0-1 0 0 0,-1 0 0 0 0,0 0 0 0 0,1 1 0 0 0,-1-1 0 0 0,0 0 0 0 0,0 1 0 0 0,1-1 0 0 0,-1 0 0 0 0,0 0 0 0 0,0 1 0 0 0,-1-1 0 0 0,1 0 0 0 0,0 1-1 0 0,0-1 1 0 0,-1 2 0 0 0,-1 3 355 0 0,0-1 1 0 0,0 0-1 0 0,0 1 0 0 0,-1-1 0 0 0,1 0 0 0 0,-1 0 0 0 0,0-1 0 0 0,-1 1 0 0 0,-6 7 0 0 0,-6 4 1450 0 0,-20 16-1 0 0,11-11-101 0 0,8-6-445 0 0,8-8-350 0 0,0 1 0 0 0,0 0 0 0 0,-14 19 3741 0 0,37-33-3757 0 0,8-4-605 0 0,24-9-1 0 0,-26 12-489 0 0,-1-1 0 0 0,21-12 1 0 0,-35 17-193 0 0,1-1 1 0 0,-1 1-1 0 0,0-1 1 0 0,7-8-1 0 0,-1-3-9985 0 0</inkml:trace>
  <inkml:trace contextRef="#ctx0" brushRef="#br0" timeOffset="1">187 0 6159 0 0,'-1'4'166'0'0,"1"-3"-138"0"0,0 0 0 0 0,-1 0-1 0 0,1 0 1 0 0,0 0 0 0 0,0 0 0 0 0,0 0-1 0 0,0 0 1 0 0,0 0 0 0 0,0 0 0 0 0,0 0-1 0 0,1 0 1 0 0,-1 0 0 0 0,0 0 0 0 0,0 0-1 0 0,1 1 1 0 0,0 0 0 0 0,7 45 4970 0 0,-2 1 0 0 0,1 63-1 0 0,-5-63-3656 0 0,-1-23-494 0 0,1 20 880 0 0,1 0 0 0 0,14 63 0 0 0,-17-106-2107 0 0</inkml:trace>
  <inkml:trace contextRef="#ctx0" brushRef="#br0" timeOffset="2">2 353 8407 0 0,'-1'0'300'0'0,"1"-1"-1"0"0,0 1 1 0 0,0-1-1 0 0,0 1 0 0 0,0-1 1 0 0,0 0-1 0 0,0 1 1 0 0,0-1-1 0 0,0 1 1 0 0,0-1-1 0 0,0 0 0 0 0,0 1 1 0 0,0-1-1 0 0,1 1 1 0 0,-1-1-1 0 0,0 1 0 0 0,0-1 1 0 0,1 1-1 0 0,-1-1 1 0 0,0 1-1 0 0,1-1 1 0 0,-1 1-1 0 0,0-1 0 0 0,1 1 1 0 0,-1-1-1 0 0,1 1 1 0 0,-1 0-1 0 0,0-1 0 0 0,1 1 1 0 0,-1-1-1 0 0,1 1 1 0 0,-1 0-1 0 0,1 0 1 0 0,0-1-1 0 0,-1 1 0 0 0,1 0 1 0 0,-1 0-1 0 0,1 0 1 0 0,-1 0-1 0 0,2 0 0 0 0,5-3-431 0 0,43-17 4131 0 0,-30 9-2818 0 0,29-11 0 0 0,-25 14-3184 0 0,1 1-4172 0 0,-13 4-1880 0 0</inkml:trace>
  <inkml:trace contextRef="#ctx0" brushRef="#br0" timeOffset="3">191 329 9959 0 0,'-8'9'888'0'0,"-2"2"-712"0"0,-3 0-176 0 0,-1 3 0 0 0,-1 2 1632 0 0,-1-3 288 0 0,1 0 56 0 0,1 1 8 0 0,-2-3-1352 0 0,0-1-280 0 0,2 1-48 0 0,2-4-5552 0 0,2-5-1104 0 0</inkml:trace>
  <inkml:trace contextRef="#ctx0" brushRef="#br0" timeOffset="4">225 384 4287 0 0,'46'3'912'0'0,"-13"0"3326"0"0,-28-3-3485 0 0,91 6 8350 0 0,-79-6-8652 0 0,1-1 0 0 0,-1 0 0 0 0,26-6 0 0 0,-31 4-605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1.8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16 5671 0 0,'-3'-14'612'0'0,"2"13"-272"0"0,2 2-156 0 0,4 15 1060 0 0,-1 1 0 0 0,0-1-1 0 0,-2 1 1 0 0,0-1 0 0 0,0 1-1 0 0,-2 17 1 0 0,1-4-367 0 0,0 165 3668 0 0,-1-104-2433 0 0,5-52-529 0 0,6-51-871 0 0,6-27-512 0 0,15-48 1 0 0,-1 1-41 0 0,-20 56-200 0 0,9-20-113 0 0,-18 45 141 0 0,1 0 0 0 0,0 0 0 0 0,0 0 0 0 0,0 1 1 0 0,1-1-1 0 0,-1 1 0 0 0,6-5 0 0 0,-9 9 16 0 0,1 0 0 0 0,-1 0 1 0 0,0-1-1 0 0,0 1 0 0 0,0 0 0 0 0,0 0 0 0 0,1 0 1 0 0,-1 0-1 0 0,0 0 0 0 0,0 0 0 0 0,0 0 0 0 0,1 0 0 0 0,-1 0 1 0 0,0 0-1 0 0,0 0 0 0 0,0-1 0 0 0,1 1 0 0 0,-1 0 0 0 0,0 0 1 0 0,0 0-1 0 0,0 0 0 0 0,1 1 0 0 0,-1-1 0 0 0,0 0 1 0 0,0 0-1 0 0,0 0 0 0 0,1 0 0 0 0,-1 0 0 0 0,0 0 0 0 0,0 0 1 0 0,0 0-1 0 0,0 0 0 0 0,1 0 0 0 0,-1 1 0 0 0,0-1 0 0 0,0 0 1 0 0,0 0-1 0 0,0 0 0 0 0,1 0 0 0 0,4 12 390 0 0,1 15 432 0 0,-6-25-757 0 0,8 59 620 0 0,-7-40-320 0 0,2-1 1 0 0,0 1 0 0 0,12 36 0 0 0,-14-55-711 0 0,0 0 0 0 0,0 0 1 0 0,0 0-1 0 0,0 0 0 0 0,0 0 0 0 0,1 0 0 0 0,2 3 0 0 0,-3-4-187 0 0,0 1 0 0 0,1-1 0 0 0,-1 0 0 0 0,1 0 0 0 0,-1 0 0 0 0,1 0 0 0 0,-1-1 0 0 0,1 1 0 0 0,-1 0 0 0 0,1 0 0 0 0,0-1 0 0 0,0 1 0 0 0,-1-1-1 0 0,1 0 1 0 0,0 0 0 0 0,2 1 0 0 0,10-2-7064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2.7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145 23 9271 0 0,'0'0'2343'0'0,"1"0"-822"0"0,31-6 2532 0 0,17-7-2385 0 0,-40 11-1146 0 0,-9 2-455 0 0,1-1 1 0 0,0 1-1 0 0,-1 0 1 0 0,1 0 0 0 0,-1 0-1 0 0,1-1 1 0 0,-1 1-1 0 0,1 0 1 0 0,0 0-1 0 0,-1 0 1 0 0,1 0-1 0 0,-1 0 1 0 0,1 0-1 0 0,0 0 1 0 0,-1 0 0 0 0,1 1-1 0 0,-1-1 1 0 0,1 0-1 0 0,-1 0 1 0 0,1 0-1 0 0,0 1 1 0 0,-1-1-1 0 0,1 0 1 0 0,-1 1-1 0 0,1-1 1 0 0,-1 0-1 0 0,0 1 1 0 0,1-1 0 0 0,-1 0-1 0 0,1 1 1 0 0,0 0-1 0 0,-1 1-17 0 0,0 0-1 0 0,0-1 1 0 0,0 1 0 0 0,0 0-1 0 0,0 0 1 0 0,0-1 0 0 0,0 1-1 0 0,0 0 1 0 0,-1-1 0 0 0,1 1-1 0 0,-1 0 1 0 0,1-1 0 0 0,-1 1-1 0 0,0-1 1 0 0,0 1 0 0 0,-1 1-1 0 0,-35 61 756 0 0,16-28-263 0 0,-92 134 1255 0 0,85-137-1792 0 0,20-25-162 0 0,1 1 0 0 0,1-1 0 0 0,-1 1 0 0 0,1 0 0 0 0,-7 15 0 0 0,13-23-565 0 0,16-13-5562 0 0,-2 0 2981 0 0,19-20-1 0 0,5-5 2150 0 0,-9 11 1350 0 0,-14 11 1064 0 0,32-24 0 0 0,-23 29 4240 0 0,-23 12-4598 0 0,1 0-609 0 0,0 1 1 0 0,0 0-1 0 0,0 0 1 0 0,-1 0-1 0 0,1 0 1 0 0,-1 1-1 0 0,0-1 1 0 0,0 0-1 0 0,0 1 1 0 0,0-1-1 0 0,0 0 1 0 0,-1 1-1 0 0,0-1 1 0 0,0 6-1 0 0,0 4 590 0 0,-2-1 0 0 0,-4 22 0 0 0,4-23-625 0 0,0-1 0 0 0,0 0 0 0 0,1 1 0 0 0,0 13 0 0 0,3-15-246 0 0,-1-7-52 0 0,0-2 14 0 0,0 1-126 0 0,10-12-861 0 0,8-20-1491 0 0,2-1-672 0 0,-19 29 2994 0 0,0 1-1 0 0,0 0 1 0 0,0 0-1 0 0,0 0 1 0 0,0 0-1 0 0,1 0 0 0 0,-1 0 1 0 0,1 0-1 0 0,-1 1 1 0 0,4-2-1 0 0,-5 3 278 0 0,1-1-1 0 0,-1 1 0 0 0,1 0 0 0 0,-1 0 1 0 0,0-1-1 0 0,1 1 0 0 0,-1 0 1 0 0,1 1-1 0 0,-1-1 0 0 0,1 0 0 0 0,-1 0 1 0 0,0 0-1 0 0,1 1 0 0 0,-1-1 1 0 0,0 1-1 0 0,1-1 0 0 0,-1 1 0 0 0,0 0 1 0 0,0-1-1 0 0,1 1 0 0 0,-1 0 1 0 0,0 0-1 0 0,1 1 0 0 0,4 3 885 0 0,-1 0 0 0 0,1 1 0 0 0,4 7 0 0 0,1 0 1063 0 0,-11-12-2044 0 0,1-1-1 0 0,0 1 0 0 0,0 0 0 0 0,0-1 1 0 0,0 1-1 0 0,0 0 0 0 0,0-1 0 0 0,0 1 1 0 0,0-1-1 0 0,0 0 0 0 0,0 1 0 0 0,0-1 1 0 0,1 0-1 0 0,-1 0 0 0 0,0 0 0 0 0,0 1 1 0 0,0-1-1 0 0,0 0 0 0 0,0 0 1 0 0,1-1-1 0 0,-1 1 0 0 0,0 0 0 0 0,0 0 1 0 0,2-1-1 0 0,7-5-7244 0 0,-1 0-1043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3.1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10799 0 0,'3'4'790'0'0,"0"1"0"0"0,-1-1 0 0 0,1 1 0 0 0,-1 0 0 0 0,0 0 0 0 0,-1 0-1 0 0,1 0 1 0 0,0 7 0 0 0,6 43 4955 0 0,-8-52-5703 0 0,3 26 1563 0 0,8 68 381 0 0,-11-96-2386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3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258 16 3335 0 0,'4'-2'823'0'0,"-1"0"-1"0"0,1 0 1 0 0,0 0-1 0 0,0 1 1 0 0,0-1-1 0 0,1 1 1 0 0,-1 0-1 0 0,0 0 0 0 0,9 0 1 0 0,3 1 4135 0 0,21 2 1 0 0,-2 0 100 0 0,-34 11-3228 0 0,0-12-1725 0 0,-1 1 0 0 0,0-1 0 0 0,0 1 0 0 0,1 0 0 0 0,-1-1 1 0 0,0 1-1 0 0,-1-1 0 0 0,1 1 0 0 0,0-1 0 0 0,0 1 0 0 0,-1 0 0 0 0,1-1 1 0 0,-1 1-1 0 0,1-1 0 0 0,-1 0 0 0 0,-1 3 0 0 0,-47 73 583 0 0,47-75-1426 0 0,-9 12 830 0 0,7-11-3447 0 0,-9-2-3965 0 0,4 35 8615 0 0,9-34-1070 0 0,3 5 916 0 0,7-9-726 0 0,-9 2-432 0 0,27-16 112 0 0,-27 16-181 0 0,0 2-690 0 0,-1 0 695 0 0,1 1-1 0 0,-1-1 1 0 0,1 0 0 0 0,-1 1-1 0 0,0-1 1 0 0,0 1 0 0 0,0-1-1 0 0,0 1 1 0 0,0-1 0 0 0,0 0-1 0 0,-1 1 1 0 0,1-1 0 0 0,-1 1-1 0 0,0-1 1 0 0,1 0 0 0 0,-1 0-1 0 0,0 1 1 0 0,0-1 0 0 0,-1 0-1 0 0,1 0 1 0 0,0 0 0 0 0,-3 2-1 0 0,-2 4 66 0 0,-1 0 0 0 0,0 0 0 0 0,0-1-1 0 0,-11 7 1 0 0,-22 15 877 0 0,-1-3-1 0 0,-56 27 1 0 0,59-33 220 0 0,-35 12 3082 0 0,71-31-2787 0 0,3-2-1245 0 0,1 0 0 0 0,-1 0-1 0 0,0 0 1 0 0,0 0 0 0 0,1 0-1 0 0,-1 0 1 0 0,1 1 0 0 0,-1-1 0 0 0,1 0-1 0 0,-1 1 1 0 0,1 0 0 0 0,2-1 0 0 0,1-1 94 0 0,55-23 826 0 0,32-12-519 0 0,-68 29-476 0 0,161-54 2 0 0,-121 36-272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4.2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245 1 2503 0 0,'-1'12'2978'0'0,"-1"1"0"0"0,0-1 0 0 0,0 1-1 0 0,-1-1 1 0 0,-6 16 0 0 0,8-27-1806 0 0,-3 7 2881 0 0,4-7-4011 0 0,0-1-1 0 0,0 0 1 0 0,0 0-1 0 0,0 0 1 0 0,0 0-1 0 0,0 0 1 0 0,0 1-1 0 0,0-1 1 0 0,0 0-1 0 0,0 0 1 0 0,0 0-1 0 0,0 0 1 0 0,0 1-1 0 0,0-1 1 0 0,0 0-1 0 0,0 0 1 0 0,0 0 0 0 0,0 0-1 0 0,1 1 1 0 0,-1-1-1 0 0,0 0 1 0 0,0 0-1 0 0,0 0 1 0 0,0 0-1 0 0,0 0 1 0 0,0 0-1 0 0,0 0 1 0 0,1 1-1 0 0,-1-1 1 0 0,0 0-1 0 0,0 0 1 0 0,0 0-1 0 0,0 0 1 0 0,0 0-1 0 0,1 0 1 0 0,-1 0-1 0 0,0 0 1 0 0,0 0-1 0 0,0 0 1 0 0,0 0 0 0 0,1 0-1 0 0,-1 0 1 0 0,0 0-1 0 0,0 0 1 0 0,0 0-1 0 0,0 0 1 0 0,1 0-1 0 0,-1 0 1 0 0,11-7 93 0 0,-8 5-600 0 0,0-1 0 0 0,0 0 0 0 0,0 0-1 0 0,-1 0 1 0 0,4-6 0 0 0,-2-3-2772 0 0,-4 12 3184 0 0,-1 0 1 0 0,1 0-1 0 0,0 0 1 0 0,0 0-1 0 0,0 0 1 0 0,0 0 0 0 0,-1 0-1 0 0,1 0 1 0 0,0-1-1 0 0,0 1 1 0 0,0 0-1 0 0,0 0 1 0 0,-1 0-1 0 0,1 0 1 0 0,0 0-1 0 0,0 0 1 0 0,0 0 0 0 0,0 0-1 0 0,-1 0 1 0 0,1 0-1 0 0,0 0 1 0 0,0 0-1 0 0,0 0 1 0 0,-1 0-1 0 0,1 0 1 0 0,0 0-1 0 0,0 0 1 0 0,0 1-1 0 0,0-1 1 0 0,-1 0 0 0 0,1 0-1 0 0,0 0 1 0 0,0 0-1 0 0,0 0 1 0 0,-23 15-836 0 0,17-10 1022 0 0,-3 1-120 0 0,-92 63 687 0 0,79-56-504 0 0,0 0 1 0 0,-42 15 0 0 0,58-26-187 0 0,5-2-30 0 0,18-8-1874 0 0,-11 6 2003 0 0,0 0 1 0 0,0 0-1 0 0,0 1 1 0 0,1 0-1 0 0,-1 0 1 0 0,1 0-1 0 0,6 1 1 0 0,4 2 1816 0 0,23 3 0 0 0,-34-3-1600 0 0,74 11 5298 0 0,-65-10-4356 0 0,21 0-1 0 0,6 2-365 0 0,-32-3-892 0 0,1-1-1 0 0,-1 0 0 0 0,0-1 1 0 0,1 0-1 0 0,-1-1 0 0 0,0 0 1 0 0,11-2-1 0 0,-10 2-10 0 0,-1 0 0 0 0,0 0 0 0 0,0 1 0 0 0,21 3 0 0 0,4 0 0 0 0,-5-1 0 0 0,-20-1 0 0 0,0 0 0 0 0,0-1 0 0 0,0 0 0 0 0,0 0 0 0 0,0-1 0 0 0,0 0 0 0 0,0-1 0 0 0,13-4 0 0 0,-9 1 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4.8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0 3079 0 0,'-3'9'604'0'0,"-6"12"5897"0"0,-10 45 0 0 0,15-50-5423 0 0,1 1 0 0 0,1-1 0 0 0,1 1 0 0 0,0-1 0 0 0,1 1 0 0 0,3 21 0 0 0,-3-36-986 0 0,0 0 0 0 0,1 0 0 0 0,-1 0 0 0 0,1 1 0 0 0,0-1-1 0 0,-1 0 1 0 0,1 0 0 0 0,0 0 0 0 0,0 0 0 0 0,0 0 0 0 0,1 0 0 0 0,-1 0 0 0 0,0-1-1 0 0,1 1 1 0 0,-1 0 0 0 0,1-1 0 0 0,0 1 0 0 0,-1-1 0 0 0,1 1 0 0 0,0-1 0 0 0,0 0-1 0 0,0 0 1 0 0,0 0 0 0 0,0 0 0 0 0,0 0 0 0 0,0 0 0 0 0,5 1 0 0 0,-4-2-276 0 0,1 1 0 0 0,-1-1 1 0 0,1 0-1 0 0,0 0 0 0 0,-1 0 0 0 0,1 0 0 0 0,3-2 1 0 0,-2 1-1103 0 0,0 0 0 0 0,-1 0 0 0 0,0-1 0 0 0,1 1 0 0 0,4-4 0 0 0,3-2-6309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5.1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 10 11023 0 0,'-1'1'852'0'0,"-14"22"2367"0"0,-15 33-1 0 0,24-45-2191 0 0,2 1-1 0 0,-1-1 1 0 0,2 1-1 0 0,-1 0 1 0 0,-1 18-1 0 0,4-27-800 0 0,1 1 0 0 0,0 0-1 0 0,1 0 1 0 0,-1-1 0 0 0,0 1 0 0 0,1 0-1 0 0,0-1 1 0 0,0 1 0 0 0,0 0 0 0 0,0-1-1 0 0,4 6 1 0 0,-5-7-153 0 0,1-1 0 0 0,0 0 1 0 0,0 1-1 0 0,0-1 0 0 0,0 0 0 0 0,0 1 0 0 0,0-1 1 0 0,0 0-1 0 0,1 0 0 0 0,-1 0 0 0 0,0 0 1 0 0,1 0-1 0 0,-1 0 0 0 0,1 0 0 0 0,-1-1 0 0 0,1 1 1 0 0,-1 0-1 0 0,1-1 0 0 0,-1 1 0 0 0,1-1 0 0 0,0 0 1 0 0,-1 0-1 0 0,1 1 0 0 0,-1-1 0 0 0,1 0 0 0 0,0 0 1 0 0,-1 0-1 0 0,3-1 0 0 0,2 0 89 0 0,-1 1-91 0 0,-1-1 0 0 0,1 0-1 0 0,-1 0 1 0 0,1 0 0 0 0,-1-1 0 0 0,1 0 0 0 0,-1 0 0 0 0,0 0 0 0 0,7-4 0 0 0,57-48 160 0 0,-60 47-205 0 0,0-1 0 0 0,-1-1-1 0 0,0 1 1 0 0,0-1-1 0 0,9-18 1 0 0,-14 23-78 0 0,0 0 1 0 0,0 0-1 0 0,0 0 0 0 0,-1 0 1 0 0,0 0-1 0 0,1-1 0 0 0,-2 1 1 0 0,1-1-1 0 0,0 1 0 0 0,-1-1 1 0 0,0-6-1 0 0,-1 9 23 0 0,1 0 0 0 0,0 0-1 0 0,-1 0 1 0 0,0 0 0 0 0,0 0 0 0 0,1 0 0 0 0,-1 0 0 0 0,0 0-1 0 0,0 0 1 0 0,-1 0 0 0 0,1 1 0 0 0,0-1 0 0 0,-1 0-1 0 0,1 1 1 0 0,-1-1 0 0 0,1 1 0 0 0,-1 0 0 0 0,0-1 0 0 0,1 1-1 0 0,-1 0 1 0 0,0 0 0 0 0,0 0 0 0 0,0 0 0 0 0,0 1-1 0 0,0-1 1 0 0,-2 0 0 0 0,-3-1-727 0 0,-1 0 1 0 0,1 1-1 0 0,-8-1 1 0 0,-1 1-6939 0 0,7 1-262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5.5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0 6911 0 0,'2'4'322'0'0,"1"-1"-1"0"0,-1 1 0 0 0,0-1 0 0 0,0 1 1 0 0,0 0-1 0 0,0-1 0 0 0,-1 1 0 0 0,1 0 1 0 0,-1 0-1 0 0,0 0 0 0 0,-1 0 1 0 0,1 0-1 0 0,0 1 0 0 0,-1-1 0 0 0,0 0 1 0 0,-1 7-1 0 0,0 6 1099 0 0,-2 0 0 0 0,-6 27 0 0 0,-2-7 699 0 0,-2-1 0 0 0,-18 37 0 0 0,9-29 3370 0 0,23-44-5288 0 0,7-5-163 0 0,-1 1 0 0 0,1-1-1 0 0,-1-1 1 0 0,0 0 0 0 0,10-10-1 0 0,29-39-74 0 0,-23 26 43 0 0,7-11-359 0 0,-18 24 129 0 0,0 0 1 0 0,18-18-1 0 0,-29 33 500 0 0,3 5-9 0 0,-3-4-235 0 0,-1 0 0 0 0,1 1 0 0 0,0-1 0 0 0,-1 1-1 0 0,1-1 1 0 0,-1 0 0 0 0,1 1 0 0 0,0-1 0 0 0,-1 1 0 0 0,1 0-1 0 0,-1-1 1 0 0,0 1 0 0 0,1-1 0 0 0,-1 1 0 0 0,1 0 0 0 0,-1-1-1 0 0,0 1 1 0 0,1 1 0 0 0,0 9 292 0 0,-1 0 0 0 0,0 1 0 0 0,-2 11 0 0 0,1-13 24 0 0,1 0 0 0 0,-1 0 0 0 0,1 0 0 0 0,1 1 0 0 0,2 11 0 0 0,-1-15-267 0 0,0 0 1 0 0,0 0-1 0 0,1 0 0 0 0,3 7 1 0 0,-5-12-84 0 0,0 0 1 0 0,1 1-1 0 0,-1-1 1 0 0,1 0-1 0 0,0 0 1 0 0,0 0-1 0 0,0 0 1 0 0,0 0-1 0 0,0 0 1 0 0,0 0-1 0 0,0-1 1 0 0,1 1-1 0 0,-1-1 1 0 0,3 1-1 0 0,0 0-83 0 0,-1 0 0 0 0,1 0 0 0 0,0-1 0 0 0,0 0-1 0 0,-1 0 1 0 0,1 0 0 0 0,6 0 0 0 0,9-3-8262 0 0,-2-2-1849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6415 0 0,'0'0'891'0'0,"1"2"274"0"0,2 10 783 0 0,-1 0-1 0 0,0 0 1 0 0,1 15-1 0 0,-3 38 1960 0 0,-1-45-2738 0 0,1-1 1 0 0,1 1-1 0 0,0 0 1 0 0,8 31-1 0 0,-8-47-832 0 0,1 1 1 0 0,-1-1-1 0 0,1 0 0 0 0,0 0 0 0 0,0 0 0 0 0,0-1 1 0 0,0 1-1 0 0,1 0 0 0 0,-1-1 0 0 0,6 6 1 0 0,-6-8-255 0 0,-1 0 0 0 0,0 0 1 0 0,0 0-1 0 0,1 0 1 0 0,-1 0-1 0 0,1-1 0 0 0,-1 1 1 0 0,1 0-1 0 0,-1-1 0 0 0,1 1 1 0 0,0-1-1 0 0,-1 1 1 0 0,1-1-1 0 0,-1 0 0 0 0,1 0 1 0 0,0 0-1 0 0,-1 0 1 0 0,1 0-1 0 0,0 0 0 0 0,-1 0 1 0 0,1-1-1 0 0,0 1 1 0 0,-1 0-1 0 0,1-1 0 0 0,-1 1 1 0 0,1-1-1 0 0,-1 0 0 0 0,1 0 1 0 0,-1 1-1 0 0,2-3 1 0 0,5-2-32 0 0,-1-1 1 0 0,0 0 0 0 0,-1 0 0 0 0,0-1 0 0 0,0 0 0 0 0,0 0-1 0 0,-1-1 1 0 0,0 1 0 0 0,-1-1 0 0 0,5-9 0 0 0,5-15-871 0 0,12-40 0 0 0,-25 70 707 0 0,6-19-2513 0 0,-4 12 1119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4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0 124 3599 0 0,'10'24'778'0'0,"-9"-21"572"0"0,1 0 1 0 0,0 1-1 0 0,1-1 1 0 0,-1 0-1 0 0,0 0 1 0 0,1 0-1 0 0,0 0 1 0 0,3 2-1 0 0,10 4 1138 0 0,-15-8-2335 0 0,1-1-1 0 0,0 0 0 0 0,-1 1 0 0 0,1-1 1 0 0,0 0-1 0 0,0 0 0 0 0,-1 0 1 0 0,1 0-1 0 0,0 0 0 0 0,0-1 1 0 0,-1 1-1 0 0,1 0 0 0 0,0-1 0 0 0,-1 0 1 0 0,1 1-1 0 0,0-1 0 0 0,1-1 1 0 0,1 0 98 0 0,1 0-1 0 0,-1-1 1 0 0,0 0 0 0 0,5-5 0 0 0,-3 2-143 0 0,0-1-1 0 0,0 0 1 0 0,-1 0-1 0 0,0 0 1 0 0,0-1-1 0 0,-1 0 1 0 0,0 0-1 0 0,-1 0 1 0 0,1-1-1 0 0,-1 1 1 0 0,-1-1-1 0 0,0 1 1 0 0,0-1-1 0 0,-1 0 1 0 0,1-10-1 0 0,-2 17-74 0 0,0 1 0 0 0,0 0 0 0 0,0 0 0 0 0,0 0 0 0 0,0-1 0 0 0,-1 1 0 0 0,1 0 0 0 0,0 0 1 0 0,-1 0-1 0 0,1 0 0 0 0,0-1 0 0 0,-1 1 0 0 0,1 0 0 0 0,-1 0 0 0 0,0 0 0 0 0,1 0 0 0 0,-1 0 0 0 0,-1-1 0 0 0,1 2 9 0 0,0-1 0 0 0,0 1 1 0 0,1-1-1 0 0,-1 1 0 0 0,0-1 0 0 0,0 1 0 0 0,0 0 1 0 0,0-1-1 0 0,0 1 0 0 0,0 0 0 0 0,0 0 0 0 0,0 0 1 0 0,0 0-1 0 0,0 0 0 0 0,0 0 0 0 0,0 0 0 0 0,-1 0 1 0 0,-1 1 82 0 0,-1 0 1 0 0,1 0-1 0 0,-1 0 1 0 0,1 1-1 0 0,0-1 1 0 0,0 1-1 0 0,0 0 1 0 0,-5 3-1 0 0,1 1 30 0 0,0 1 0 0 0,0 0 0 0 0,1 0 0 0 0,0 1 0 0 0,0 0 0 0 0,1 0 0 0 0,0 0 0 0 0,0 1 0 0 0,1 0-1 0 0,0 0 1 0 0,-4 16 0 0 0,5-14 105 0 0,0 1-1 0 0,1 0 1 0 0,0 0-1 0 0,1 0 0 0 0,1 0 1 0 0,0 0-1 0 0,0 0 1 0 0,1 0-1 0 0,3 12 1 0 0,-4-21-215 0 0,1 0 1 0 0,0-1 0 0 0,-1 1-1 0 0,1-1 1 0 0,0 1-1 0 0,0-1 1 0 0,1 1 0 0 0,-1-1-1 0 0,0 0 1 0 0,1 1 0 0 0,0-1-1 0 0,-1 0 1 0 0,1 0-1 0 0,0 0 1 0 0,0 0 0 0 0,0-1-1 0 0,0 1 1 0 0,0 0 0 0 0,1-1-1 0 0,-1 1 1 0 0,0-1-1 0 0,1 0 1 0 0,-1 0 0 0 0,1 0-1 0 0,-1 0 1 0 0,5 1-1 0 0,-3-2-150 0 0,0 0 0 0 0,0 0-1 0 0,0 0 1 0 0,-1 0 0 0 0,1 0 0 0 0,0-1-1 0 0,0 1 1 0 0,0-1 0 0 0,-1 0-1 0 0,1-1 1 0 0,0 1 0 0 0,-1 0-1 0 0,1-1 1 0 0,-1 0 0 0 0,1 0-1 0 0,-1 0 1 0 0,6-5 0 0 0,1-2-2153 0 0,-1-1-4837 0 0,0-1-2251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8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78 6303 0 0,'0'0'486'0'0,"2"8"2310"0"0,5 17 4980 0 0,2 0-3322 0 0,22 50 1146 0 0,-3-18-3187 0 0,-25-53-2450 0 0,0 0 0 0 0,-1 1 0 0 0,1-1 0 0 0,1 0 0 0 0,-1 0 0 0 0,1-1 1 0 0,-1 1-1 0 0,1-1 0 0 0,8 6 0 0 0,-4-6-471 0 0</inkml:trace>
  <inkml:trace contextRef="#ctx0" brushRef="#br0" timeOffset="1">277 1 8927 0 0,'-156'156'15507'0'0,"99"-99"-13802"0"0,-5-1-117 0 0,61-55-2884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2.2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6415 0 0,'0'0'499'0'0,"-11"-1"3132"0"0,9 3-3124 0 0,0 0 1 0 0,0 0-1 0 0,0 0 0 0 0,0 0 1 0 0,0 0-1 0 0,0 0 1 0 0,1 1-1 0 0,-1-1 1 0 0,0 0-1 0 0,1 1 1 0 0,0-1-1 0 0,0 1 0 0 0,0 0 1 0 0,0-1-1 0 0,0 1 1 0 0,0 0-1 0 0,1 0 1 0 0,-1 3-1 0 0,0 4 126 0 0,0 0 0 0 0,0 0-1 0 0,1 0 1 0 0,1 10 0 0 0,-1-16-496 0 0,1-1 0 0 0,-1 0 0 0 0,1 0-1 0 0,0 0 1 0 0,0 0 0 0 0,0 0 0 0 0,0 0 0 0 0,1 0 0 0 0,-1 0 0 0 0,1 0 0 0 0,0-1 0 0 0,0 1 0 0 0,0 0 0 0 0,0-1 0 0 0,5 5-1 0 0,-6-6-106 0 0,1 0-1 0 0,-1 0 1 0 0,1 0 0 0 0,0 0-1 0 0,0 0 1 0 0,-1-1-1 0 0,1 1 1 0 0,0 0-1 0 0,0-1 1 0 0,0 0-1 0 0,0 1 1 0 0,0-1-1 0 0,0 0 1 0 0,0 0-1 0 0,0 0 1 0 0,0 0-1 0 0,0 0 1 0 0,-1 0-1 0 0,1-1 1 0 0,0 1-1 0 0,0-1 1 0 0,0 1-1 0 0,0-1 1 0 0,0 0 0 0 0,-1 0-1 0 0,1 0 1 0 0,3-2-1 0 0,1-1 24 0 0,-1 0 1 0 0,1-1-1 0 0,-1 1 0 0 0,0-1 1 0 0,0 0-1 0 0,0-1 0 0 0,-1 1 1 0 0,5-8-1 0 0,-8 11-38 0 0,0 0 0 0 0,1 0 0 0 0,-1 0 0 0 0,0 0 0 0 0,0 0-1 0 0,0 0 1 0 0,-1 0 0 0 0,1-1 0 0 0,0 1 0 0 0,-1 0 0 0 0,0 0 0 0 0,1-1 0 0 0,-1 1 0 0 0,0 0 0 0 0,0-1-1 0 0,0 1 1 0 0,-1 0 0 0 0,1-1 0 0 0,0 1 0 0 0,-1 0 0 0 0,0 0 0 0 0,1-1 0 0 0,-1 1 0 0 0,0 0 0 0 0,0 0-1 0 0,0 0 1 0 0,0 0 0 0 0,-3-3 0 0 0,3 4-94 0 0,0 0 1 0 0,0 0-1 0 0,0 0 1 0 0,-1 0-1 0 0,1 0 0 0 0,0 1 1 0 0,-1-1-1 0 0,1 0 0 0 0,-1 1 1 0 0,1-1-1 0 0,0 1 1 0 0,-1-1-1 0 0,0 1 0 0 0,1 0 1 0 0,-1-1-1 0 0,1 1 0 0 0,-4 0 1 0 0,-29 5-3008 0 0,7 0 339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7.1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0 7455 0 0,'-3'10'1547'0'0,"-1"0"0"0"0,2 0-1 0 0,-1 0 1 0 0,1 0 0 0 0,1 0-1 0 0,-1 17 1 0 0,6 26 4576 0 0,1-16-5369 0 0,-2-15 320 0 0,-1 0 0 0 0,-1 1-1 0 0,-2 36 1 0 0,-18 65 1614 0 0,8-60-2538 0 0,11-62-339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7.5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89 7855 0 0,'2'-5'938'0'0,"1"0"0"0"0,-1 0 0 0 0,1 1 0 0 0,0-1 0 0 0,0 1 0 0 0,1-1-1 0 0,-1 1 1 0 0,1 0 0 0 0,0 0 0 0 0,0 1 0 0 0,1-1 0 0 0,-1 1 0 0 0,8-5 0 0 0,-8 7-736 0 0,-1-1 0 0 0,1 1 1 0 0,0 0-1 0 0,-1 0 0 0 0,1 0 1 0 0,0 0-1 0 0,6 0 0 0 0,53-8 1382 0 0,-42 5-1377 0 0,-19 3-180 0 0,0 1-1 0 0,1-1 1 0 0,-1 0-1 0 0,1 1 1 0 0,-1 0-1 0 0,1-1 1 0 0,-1 1-1 0 0,1 0 1 0 0,-1 0 0 0 0,3 1-1 0 0,-1-1 63 0 0,-1 1-1 0 0,1 0 1 0 0,-1 0-1 0 0,0 0 1 0 0,1 1 0 0 0,-1-1-1 0 0,0 1 1 0 0,5 3-1 0 0,-6-3 45 0 0,0-1-1 0 0,-1 1 1 0 0,1 0-1 0 0,-1 0 0 0 0,1 0 1 0 0,-1 1-1 0 0,0-1 0 0 0,0 0 1 0 0,0 0-1 0 0,0 1 1 0 0,0-1-1 0 0,0 1 0 0 0,0 2 1 0 0,2 14 686 0 0,-1-1 0 0 0,-1 1 0 0 0,-2 36-1 0 0,0-14 75 0 0,-6 58-65 0 0,7-97-1332 0 0,0 6-382 0 0,-1-5-1632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8.0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1 303 6767 0 0,'0'0'1072'0'0,"0"-2"879"0"0,2-3-383 0 0,0 0-1 0 0,0 0 1 0 0,1 0 0 0 0,-1 0 0 0 0,6-7-1 0 0,-1 4-900 0 0,0-1-1 0 0,0 1 0 0 0,1 0 0 0 0,9-7 0 0 0,-14 13-563 0 0,0-1 0 0 0,1 1 0 0 0,-1 0 1 0 0,0 0-1 0 0,1 1 0 0 0,0-1 0 0 0,-1 1 0 0 0,1-1 0 0 0,4 0 0 0 0,-6 2-98 0 0,-1 0 1 0 0,1 0-1 0 0,0-1 0 0 0,0 1 0 0 0,0 0 0 0 0,-1 0 0 0 0,1 1 0 0 0,0-1 0 0 0,0 0 0 0 0,-1 1 1 0 0,1-1-1 0 0,0 1 0 0 0,-1-1 0 0 0,1 1 0 0 0,0 0 0 0 0,-1 0 0 0 0,1 0 0 0 0,-1-1 1 0 0,1 2-1 0 0,2 1 0 0 0,-4-2-27 0 0,1 0-1 0 0,0 1 1 0 0,0-1 0 0 0,0 1 0 0 0,-1-1-1 0 0,1 1 1 0 0,-1-1 0 0 0,1 1 0 0 0,-1-1-1 0 0,1 1 1 0 0,-1 0 0 0 0,0-1 0 0 0,0 1-1 0 0,0 2 1 0 0,-2 23-163 0 0,1-26 174 0 0,0 11 72 0 0,-2 1 0 0 0,0-1 0 0 0,0 1 0 0 0,-1-1 0 0 0,0-1 0 0 0,-1 1 0 0 0,-13 21 0 0 0,13-22 891 0 0,11-14 1371 0 0,12-17-1452 0 0,7-21-2324 0 0,-2 4-2950 0 0,-2-1 0 0 0,27-65-1 0 0,-15 10 2980 0 0,-33 96 2558 0 0,-1 0 0 0 0,0 0 0 0 0,1 0 0 0 0,-1 0 0 0 0,-1 0 0 0 0,1-1-1 0 0,0 1 1 0 0,-4 5 0 0 0,4-5-515 0 0,-1 0 0 0 0,0 0-1 0 0,1 0 1 0 0,0 0 0 0 0,-2 5-1 0 0,3-7 381 0 0,0 0-960 0 0,0-1-1 0 0,0 0 1 0 0,0 0-1 0 0,0 0 1 0 0,-1 1 0 0 0,1-1-1 0 0,0 0 1 0 0,0 0-1 0 0,0 1 1 0 0,0-1 0 0 0,0 0-1 0 0,0 0 1 0 0,0 0-1 0 0,0 1 1 0 0,0-1 0 0 0,1 0-1 0 0,-1 0 1 0 0,0 1-1 0 0,0-1 1 0 0,0 0-1 0 0,0 0 1 0 0,0 0 0 0 0,0 1-1 0 0,0-1 1 0 0,0 0-1 0 0,1 0 1 0 0,-1 0 0 0 0,0 0-1 0 0,0 1 1 0 0,0-1-1 0 0,0 0 1 0 0,1 0 0 0 0,-1 0-1 0 0,0 0 1 0 0,0 0-1 0 0,0 1 1 0 0,1-1-1 0 0,-1 0 1 0 0,0 0 0 0 0,0 0-1 0 0,10 4 228 0 0,-9-4-251 0 0,1-1 1 0 0,-1 1-1 0 0,0 0 0 0 0,1-1 0 0 0,-1 1 0 0 0,0-1 1 0 0,1 1-1 0 0,-1-1 0 0 0,0 1 0 0 0,1-1 0 0 0,-1 0 1 0 0,0 0-1 0 0,0 0 0 0 0,0 0 0 0 0,2-1 1 0 0,15-21-53 0 0,-7 9-15 0 0,3-3-512 0 0,17-18-782 0 0,-28 33 1030 0 0,-1 0-1 0 0,1-1 0 0 0,0 1 1 0 0,0 0-1 0 0,-1 1 1 0 0,1-1-1 0 0,1 0 1 0 0,-1 1-1 0 0,0 0 0 0 0,5-2 1 0 0,-7 3 29 0 0,7 8 782 0 0,0 17 961 0 0,0 0 0 0 0,6 35 1 0 0,2 8-704 0 0,-5-26-166 0 0,-1 2-1 0 0,-2 0 0 0 0,-2 0 0 0 0,0 85 0 0 0,-6-123-502 0 0,0-1 0 0 0,-1 1 0 0 0,0-1-1 0 0,0 1 1 0 0,-1 0 0 0 0,1-1 0 0 0,-1 0 0 0 0,0 1 0 0 0,-6 8-1 0 0,7-12-73 0 0,0 0 0 0 0,0 0 0 0 0,0-1 0 0 0,-1 1 0 0 0,1-1 0 0 0,-1 1-1 0 0,1-1 1 0 0,-1 0 0 0 0,0 0 0 0 0,1 1 0 0 0,-1-1 0 0 0,0 0 0 0 0,0-1-1 0 0,0 1 1 0 0,0 0 0 0 0,0 0 0 0 0,0-1 0 0 0,0 1 0 0 0,0-1 0 0 0,0 0-1 0 0,0 0 1 0 0,0 1 0 0 0,0-1 0 0 0,0 0 0 0 0,0-1 0 0 0,0 1 0 0 0,0 0-1 0 0,0-1 1 0 0,0 1 0 0 0,-3-2 0 0 0,0 0 4 0 0,-1 0 1 0 0,1 0-1 0 0,0 0 1 0 0,0-1-1 0 0,1 0 1 0 0,-1 0-1 0 0,0 0 1 0 0,1-1-1 0 0,0 1 0 0 0,-7-8 1 0 0,10 9-15 0 0,0 1-1 0 0,-1-1 1 0 0,1 1 0 0 0,0-1 0 0 0,0 0 0 0 0,0 1-1 0 0,1-1 1 0 0,-1 0 0 0 0,0 0 0 0 0,1 0 0 0 0,-1 0-1 0 0,1 1 1 0 0,0-1 0 0 0,-1 0 0 0 0,1 0 0 0 0,0 0-1 0 0,0 0 1 0 0,0 0 0 0 0,0 0 0 0 0,1 0 0 0 0,-1 0-1 0 0,1 0 1 0 0,-1 0 0 0 0,1 0 0 0 0,-1 1 0 0 0,1-1-1 0 0,0 0 1 0 0,0 0 0 0 0,0 1 0 0 0,0-1 0 0 0,0 1-1 0 0,0-1 1 0 0,3-2 0 0 0,0 0 0 0 0,1-1 0 0 0,0 1 0 0 0,0 0 0 0 0,1 0 0 0 0,-1 0 0 0 0,8-3 0 0 0,41-17 0 0 0,-12 6 0 0 0,1-3-36 0 0,8-3-242 0 0,-19 6-8436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8.8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42 5959 0 0,'-12'-5'184'0'0,"9"4"-3"0"0,1 0 1 0 0,-1 0-1 0 0,1 0 1 0 0,-1 0-1 0 0,1 1 1 0 0,-1-1 0 0 0,0 1-1 0 0,-3 0 1 0 0,13 6 5238 0 0,2-4-4207 0 0,0 0 0 0 0,0 0 0 0 0,0-1 0 0 0,0 0 0 0 0,17-1 0 0 0,47-8 2351 0 0,-48 4-2938 0 0,0-2 1 0 0,-1 0-1 0 0,35-14 0 0 0,-57 19-1204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2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6735 0 0,'1'4'196'0'0,"7"13"308"0"0,0-5 3964 0 0,2 1-1973 0 0,-4-6-866 0 0,-4-5-278 0 0,0 1-346 0 0,3 2-458 0 0,0 0-244 0 0,0 1 0 0 0,0-2 0 0 0,0 1 0 0 0,1 0 0 0 0,-1-1 0 0 0,1 0 0 0 0,0-1 0 0 0,10 6 0 0 0,-15-9-333 0 0,1 0 0 0 0,-1 0 0 0 0,1 0 0 0 0,-1 0 0 0 0,0 0 0 0 0,1 0 0 0 0,-1 0 0 0 0,0 0 0 0 0,1-1 0 0 0,-1 1 0 0 0,0-1 0 0 0,1 1 0 0 0,-1-1 0 0 0,0 1 0 0 0,3-2 0 0 0,-3 1-549 0 0,0 1 0 0 0,0-1 0 0 0,-1 0 1 0 0,1 0-1 0 0,0 1 0 0 0,0-1 0 0 0,-1 0 0 0 0,1 0 0 0 0,0 0 0 0 0,-1 0 0 0 0,1 0 0 0 0,0-1 0 0 0,0-4-5321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5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0 160 2759 0 0,'0'0'1852'0'0,"2"0"-64"0"0,8 0-659 0 0,-1-1-1 0 0,0 0 0 0 0,0-1 1 0 0,0 0-1 0 0,0 0 0 0 0,0-1 1 0 0,12-6-1 0 0,-4 3 64 0 0,27-10 315 0 0,50-25-1 0 0,-69 27-1240 0 0,-15 8-133 0 0,1 0-1 0 0,0 0 0 0 0,1 1 1 0 0,14-4-1 0 0,-22 8-90 0 0,0-1 1 0 0,1 0-1 0 0,-1 0 0 0 0,0 0 0 0 0,6-4 0 0 0,-7 4-11 0 0,0 0 0 0 0,0 0 0 0 0,1 0 0 0 0,-1 0 0 0 0,0 1-1 0 0,1 0 1 0 0,5-2 0 0 0,-7 3 187 0 0,-1 0-96 0 0,1 0 1 0 0,-1 1 0 0 0,0-1 0 0 0,0 1-1 0 0,1 0 1 0 0,-1-1 0 0 0,0 1 0 0 0,0 0-1 0 0,0 0 1 0 0,0 0 0 0 0,0 0 0 0 0,1 1-1 0 0,0 1 12 0 0,-2-2-71 0 0,1 1 0 0 0,0-1 1 0 0,0 1-1 0 0,-1-1 1 0 0,1 1-1 0 0,-1-1 1 0 0,0 1-1 0 0,1-1 0 0 0,-1 1 1 0 0,0 0-1 0 0,0-1 1 0 0,0 1-1 0 0,0-1 1 0 0,0 1-1 0 0,-1 2 0 0 0,0 0 71 0 0,1 1-1 0 0,-1-1 0 0 0,1 0 0 0 0,-1 1 0 0 0,1 4 0 0 0,-1 17 399 0 0,-37 127 1156 0 0,34-139-1428 0 0</inkml:trace>
  <inkml:trace contextRef="#ctx0" brushRef="#br0" timeOffset="1">225 85 7399 0 0,'0'0'656'0'0,"4"11"-528"0"0,-1 0-128 0 0,1-1 0 0 0,0-2 1568 0 0,-1 1 288 0 0,2 0 64 0 0,-1 2 0 0 0,2-4 1144 0 0,1-1-2496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9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31 5839 0 0,'0'0'451'0'0,"2"0"-295"0"0,21-4 2977 0 0,29-9 0 0 0,-26 6-712 0 0,1 1-1760 0 0,-26 5-764 0 0,4 1-1080 0 0</inkml:trace>
  <inkml:trace contextRef="#ctx0" brushRef="#br0" timeOffset="1">73 39 1951 0 0,'-14'6'259'0'0,"14"-6"-134"0"0,0 0 1 0 0,-1 0-1 0 0,1 0 0 0 0,0 0 1 0 0,0 0-1 0 0,-1 0 0 0 0,1 0 1 0 0,0 0-1 0 0,0 0 0 0 0,-1 0 1 0 0,1 0-1 0 0,0 0 0 0 0,0 0 1 0 0,0 0-1 0 0,-1 0 0 0 0,1 0 1 0 0,0 0-1 0 0,0-1 0 0 0,-1 1 1 0 0,1 0-1 0 0,0 0 0 0 0,0 0 1 0 0,0 0-1 0 0,0-1 0 0 0,-1 1 0 0 0,1 0 1 0 0,0 0-1 0 0,0 0 0 0 0,0 0 1 0 0,0-1-1 0 0,0 1 0 0 0,0 0 1 0 0,0 0-1 0 0,-1-1 0 0 0,1 1 1 0 0,0 0-1 0 0,0-1 0 0 0,8-3 5379 0 0,-5 2-6793 0 0,-2 2 1917 0 0,6-3-202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0.4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1 139 2039 0 0,'1'2'508'0'0,"1"1"0"0"0,0-1 0 0 0,0 1-1 0 0,1-1 1 0 0,-1 0 0 0 0,0 0 0 0 0,1 0 0 0 0,-1 0-1 0 0,6 3 1 0 0,1 0 1448 0 0,10 11 1793 0 0,-15-12-2765 0 0,1 0 1 0 0,0 0 0 0 0,1 0-1 0 0,-1-1 1 0 0,9 5 0 0 0,4 0 404 0 0,-16-7-1316 0 0,0 0 0 0 0,1 1 1 0 0,-1-1-1 0 0,1 0 0 0 0,0-1 0 0 0,-1 1 1 0 0,1 0-1 0 0,0-1 0 0 0,3 1 0 0 0,-5-1-189 0 0,1-1-78 0 0,14-6-852 0 0,-15 5 499 0 0,1 1 1 0 0,-1-1-1 0 0,0 1 0 0 0,1-1 1 0 0,-1 1-1 0 0,0-1 1 0 0,0 0-1 0 0,0 1 0 0 0,0-1 1 0 0,0 0-1 0 0,0 0 0 0 0,-1 0 1 0 0,1 0-1 0 0,0 0 0 0 0,-1 0 1 0 0,0 0-1 0 0,1 0 0 0 0,-1 0 1 0 0,0 0-1 0 0,0 0 0 0 0,-1-2 1 0 0,1 1 301 0 0,0 1 1 0 0,-1-1 0 0 0,1 0-1 0 0,-1 1 1 0 0,0-1-1 0 0,-2-3 1 0 0,2 5 280 0 0,0-1 0 0 0,1 0 0 0 0,-1 0 0 0 0,1 0 0 0 0,-1 0 0 0 0,1 1 1 0 0,-1-1-1 0 0,1 0 0 0 0,0 0 0 0 0,0 0 0 0 0,0 0 0 0 0,0 0 0 0 0,0 0 0 0 0,0 0 0 0 0,1 0 0 0 0,-1 0 0 0 0,2-3 0 0 0,-1 2 143 0 0,1 0-1 0 0,-1 0 1 0 0,1 1-1 0 0,0-1 1 0 0,0 0-1 0 0,0 1 0 0 0,0-1 1 0 0,0 1-1 0 0,6-4 1 0 0,0 0 481 0 0,1 0 0 0 0,0 1 0 0 0,0 0-1 0 0,0 1 1 0 0,19-6 0 0 0,-4 2 445 0 0,124-35 5294 0 0,-145 42-6224 0 0,-1 1-1 0 0,1-1 1 0 0,-1 1-1 0 0,1 0 0 0 0,0 0 1 0 0,-1 0-1 0 0,1 0 1 0 0,0 0-1 0 0,-1 0 1 0 0,1 1-1 0 0,-1-1 1 0 0,1 1-1 0 0,0 0 0 0 0,-1 0 1 0 0,0 0-1 0 0,1 0 1 0 0,-1 0-1 0 0,0 0 1 0 0,1 1-1 0 0,-1-1 1 0 0,0 1-1 0 0,0 0 0 0 0,0-1 1 0 0,0 1-1 0 0,0 0 1 0 0,-1 0-1 0 0,1 0 1 0 0,-1 0-1 0 0,1 1 1 0 0,-1-1-1 0 0,0 0 1 0 0,0 1-1 0 0,1-1 0 0 0,-2 1 1 0 0,1-1-1 0 0,1 4 1 0 0,-1 0 11 0 0,0 0 0 0 0,-1-1 0 0 0,1 1 0 0 0,-1 0 0 0 0,0 0 1 0 0,-1 0-1 0 0,-1 11 0 0 0,-2 1 218 0 0,-8 19 0 0 0,10-31-340 0 0,1-4-41 0 0,1 0 0 0 0,-1 0 1 0 0,1 1-1 0 0,0-1 0 0 0,0 0 0 0 0,0 0 0 0 0,0 4 0 0 0,0-3-22 0 0,0 0-1 0 0,0 0 0 0 0,0 1 0 0 0,-1-1 1 0 0,0 5-1 0 0,0-7-207 0 0,-14-5-8563 0 0,9 2 3942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0.7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22 6911 0 0,'0'0'608'0'0,"-3"7"-480"0"0,-1 1-128 0 0,1 2 0 0 0,2-1 1104 0 0,-1-2 200 0 0,0 0 1384 0 0,3 1-200 0 0,9-10-6544 0 0,-2-2-824 0 0</inkml:trace>
  <inkml:trace contextRef="#ctx0" brushRef="#br0" timeOffset="1">129 1 5839 0 0,'0'0'451'0'0,"0"1"-295"0"0,-1 28 797 0 0,1-22 65 0 0,-1 0 0 0 0,0-1 0 0 0,-1 1 0 0 0,1 0 0 0 0,-2 0 0 0 0,1-1 0 0 0,-6 11 0 0 0,-10 23 789 0 0,15-31-1588 0 0,1 1-2141 0 0,3-8 388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1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10735 0 0,'2'0'832'0'0,"45"5"7767"0"0,-33 4-6681 0 0,-13 2-14811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2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 7111 0 0,'0'0'632'0'0,"9"-2"-504"0"0,-4 0 544 0 0,2-1 120 0 0,0-1 16 0 0,1-1 8 0 0,2 1 744 0 0,-2 0 144 0 0,2 0 32 0 0,0 0 8 0 0,-1 1-1216 0 0,1 0-240 0 0,1 1-56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4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4031 0 0,'0'0'306'0'0,"16"6"1719"0"0,12 7 4812 0 0,-19-10-5795 0 0,0 0 0 0 0,-1 1 0 0 0,0 1 0 0 0,0-1 0 0 0,10 9 0 0 0,34 42-320 0 0,-48-52-5618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8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5439 0 0,'6'-3'1042'0'0,"-1"1"0"0"0,0 1-1 0 0,0-1 1 0 0,1 1-1 0 0,7-1 1 0 0,-9 1-210 0 0,60-7 6185 0 0,-56 7-6530 0 0,3-1 232 0 0,0 0 1 0 0,12-5-1 0 0,-21 7-613 0 0,-1-1 0 0 0,0 1 1 0 0,0 0-1 0 0,1 0 0 0 0,-1 0 0 0 0,0 0 0 0 0,0 0 0 0 0,1 0 1 0 0,-1 0-1 0 0,2 0 0 0 0,10 1 635 0 0,-11-2-632 0 0,0 1 0 0 0,-1 0 0 0 0,1 0 0 0 0,-1 0 0 0 0,1 0 0 0 0,0 0 0 0 0,-1 0 0 0 0,1 0 0 0 0,-1 1 0 0 0,1-1 0 0 0,-1 0 0 0 0,1 1 0 0 0,-1 0 0 0 0,1-1 0 0 0,-1 1 0 0 0,1 0-1 0 0,-1-1 1 0 0,2 2 0 0 0,-3-1-72 0 0,1 0 0 0 0,0-1 0 0 0,-1 1 0 0 0,1 0 0 0 0,0-1 0 0 0,-1 1-1 0 0,1 0 1 0 0,-1 0 0 0 0,0 0 0 0 0,1-1 0 0 0,-1 1 0 0 0,0 0 0 0 0,1 0 0 0 0,-1 0-1 0 0,0 0 1 0 0,0 0 0 0 0,0 0 0 0 0,1 0 0 0 0,-1 0 0 0 0,0 0 0 0 0,0-1-1 0 0,-1 1 1 0 0,1 0 0 0 0,0 0 0 0 0,0 0 0 0 0,0 0 0 0 0,-1 0 0 0 0,1 0 0 0 0,0 0-1 0 0,-1-1 1 0 0,1 1 0 0 0,-1 1 0 0 0,0 0-17 0 0,0 0-1 0 0,0 1 1 0 0,0-1 0 0 0,1 0-1 0 0,-1 1 1 0 0,1-1-1 0 0,-1 5 1 0 0,1-5-7 0 0,0 0 1 0 0,0 1-1 0 0,-1-1 0 0 0,1 1 0 0 0,-1-1 0 0 0,0 0 1 0 0,1 1-1 0 0,-3 3 0 0 0,-1 2-541 0 0,0 0 1 0 0,-5 16-1 0 0,7-17-281 0 0,-1 1 1 0 0,0-1-1 0 0,0 0 0 0 0,-8 12 0 0 0</inkml:trace>
  <inkml:trace contextRef="#ctx0" brushRef="#br0" timeOffset="1">108 4 3223 0 0,'-6'11'259'0'0,"6"-10"-107"0"0,-1 0 1 0 0,1 0-1 0 0,0 0 1 0 0,-1 0 0 0 0,1 0-1 0 0,-1-1 1 0 0,0 1-1 0 0,1 0 1 0 0,-1 0 0 0 0,1-1-1 0 0,-1 1 1 0 0,0 0-1 0 0,-1 0 1 0 0,1 1 337 0 0,-1-1-1 0 0,1 0 0 0 0,0 1 1 0 0,0-1-1 0 0,0 1 1 0 0,-1-1-1 0 0,1 1 1 0 0,1 0-1 0 0,-1-1 0 0 0,-1 3 1 0 0,-7 12 3187 0 0,7-13-3092 0 0,0 1 0 0 0,0 0 0 0 0,0-1-1 0 0,1 1 1 0 0,-1 0 0 0 0,1 0 0 0 0,-1 7 0 0 0,-4 29 1694 0 0,5-20-1284 0 0,2 0 1 0 0,-1 0 0 0 0,2 0 0 0 0,6 27 0 0 0,-5-32-489 0 0,1-1 1 0 0,1 0-1 0 0,0 0 0 0 0,1 0 0 0 0,0-1 1 0 0,13 21-1 0 0,-16-29-335 0 0,13 15 636 0 0,-9-15-711 0 0,-1-1-1 0 0,1 0 1 0 0,10 5 0 0 0,-13-7-150 0 0,-1-1 1 0 0,0 0-1 0 0,1 0 1 0 0,-1 0-1 0 0,1 0 1 0 0,-1 0-1 0 0,1-1 1 0 0,6 1-1 0 0,3-3-3038 0 0,-2-4-4217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 7023 0 0,'0'0'2268'0'0,"9"2"1219"0"0,92 8 3836 0 0,-72-9-6698 0 0,-1-2-1 0 0,0 0 1 0 0,39-8-1 0 0,-46 4-457 0 0,-14 3-53 0 0,1 0 0 0 0,-1 1 0 0 0,14-2 0 0 0,-20 5-53 0 0,0 0 1 0 0,0 0-1 0 0,-1-1 1 0 0,1 1-1 0 0,0 0 1 0 0,-1 0-1 0 0,1 0 1 0 0,-1 4-1 0 0,0 0 223 0 0,-1 0 0 0 0,0 0 0 0 0,0 0 0 0 0,-1 0 0 0 0,0 0 0 0 0,0 0 0 0 0,0-1 0 0 0,-1 1 0 0 0,-4 6 0 0 0,4-6-67 0 0,-57 99 2789 0 0,42-81-2363 0 0,-34 39 0 0 0,45-57-586 0 0,0 1-1 0 0,0-1 1 0 0,0-1-1 0 0,0 1 1 0 0,-10 4-1 0 0,16-9-76 0 0,4-10-9762 0 0,4 1 456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5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20 100 8175 0 0,'2'6'709'0'0,"1"-1"-1"0"0,-1 1 1 0 0,0-1-1 0 0,0 1 1 0 0,1 6-1 0 0,-2 5 2268 0 0,-2 29 0 0 0,-11 50 1384 0 0,11-91-4139 0 0,-2 8 167 0 0,0 0 0 0 0,-1 0-1 0 0,-6 12 1 0 0,10-25-404 0 0,-1 1-572 0 0</inkml:trace>
  <inkml:trace contextRef="#ctx0" brushRef="#br0" timeOffset="1">107 1 3311 0 0,'5'2'288'0'0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8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1 3247 0 0,'0'0'251'0'0,"1"8"-150"0"0,0 27 4557 0 0,-1-1 0 0 0,-9 64 0 0 0,-7-31-1589 0 0,9-37 1240 0 0,11-38-3582 0 0,65-123-255 0 0,-28 66-844 0 0,-35 57 343 0 0,0 1 0 0 0,1 0 0 0 0,0 0 0 0 0,0 0 0 0 0,14-10 0 0 0,-10 8-12 0 0,-10 8 110 0 0,7-1 891 0 0,-7 4-752 0 0,0-1 0 0 0,0 0-1 0 0,0 0 1 0 0,-1 1-1 0 0,1-1 1 0 0,0 1-1 0 0,-1-1 1 0 0,1 1 0 0 0,-1-1-1 0 0,0 1 1 0 0,1-1-1 0 0,-1 1 1 0 0,0-1-1 0 0,0 1 1 0 0,0-1 0 0 0,0 3-1 0 0,-1 31 758 0 0,-3-9-1002 0 0,2-17 452 0 0,1 0 0 0 0,0 0 0 0 0,0 0 0 0 0,1 0 0 0 0,1 11 0 0 0,-1-17-609 0 0,1-1 1 0 0,-1 0-1 0 0,1 1 0 0 0,0-1 0 0 0,0 0 0 0 0,0 0 1 0 0,0 0-1 0 0,0 1 0 0 0,0-1 0 0 0,2 2 0 0 0,-1-2-395 0 0,0-1-1 0 0,0 1 0 0 0,-1 0 0 0 0,1-1 0 0 0,0 0 0 0 0,0 1 0 0 0,0-1 0 0 0,1 0 1 0 0,-1 0-1 0 0,0 0 0 0 0,0 0 0 0 0,3 0 0 0 0,10 1-9606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3.2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0 1 7919 0 0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3.7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14 309 6911 0 0,'3'11'1544'0'0,"-1"0"1"0"0,-1 0-1 0 0,0 0 0 0 0,0-1 0 0 0,-1 1 0 0 0,-1 0 0 0 0,-2 14 0 0 0,-6 17 1075 0 0,7-35-2235 0 0,0-2-129 0 0,1-1 0 0 0,0 1 1 0 0,0 0-1 0 0,-1 8 0 0 0,2-13-148 0 0,2-8-6627 0 0,2-2-843 0 0</inkml:trace>
  <inkml:trace contextRef="#ctx0" brushRef="#br0" timeOffset="1">52 254 5495 0 0,'0'0'2256'0'0,"5"7"-1328"0"0,2-3-3120 0 0,3-1-624 0 0</inkml:trace>
  <inkml:trace contextRef="#ctx0" brushRef="#br0" timeOffset="2">341 0 5039 0 0,'-13'47'5514'0'0,"-10"64"0"0"0,8-31-1818 0 0,2-22-1301 0 0,2-10-243 0 0,1 0-1 0 0,2 1 1 0 0,-1 55-1 0 0,10-97-1904 0 0,-1 0 0 0 0,1 0-1 0 0,0-1 1 0 0,0 1-1 0 0,1 0 1 0 0,4 11-1 0 0,-5-17-225 0 0,-1 0 0 0 0,1 1-1 0 0,0-1 1 0 0,-1 0-1 0 0,1 0 1 0 0,0 1-1 0 0,0-1 1 0 0,0 0 0 0 0,0 0-1 0 0,0 0 1 0 0,0 0-1 0 0,0 0 1 0 0,0 0-1 0 0,1-1 1 0 0,1 2 0 0 0,-1-1-24 0 0,-1-1 1 0 0,0 0 0 0 0,0 0-1 0 0,0 0 1 0 0,1 0 0 0 0,-1 0 0 0 0,0 0-1 0 0,0 0 1 0 0,1 0 0 0 0,-1-1-1 0 0,0 1 1 0 0,0 0 0 0 0,0-1 0 0 0,0 1-1 0 0,0-1 1 0 0,1 1 0 0 0,-1-1-1 0 0,0 0 1 0 0,0 1 0 0 0,0-1 0 0 0,0 0-1 0 0,1-1 1 0 0,3-4-319 0 0,0 0 0 0 0,0 0 1 0 0,-1 0-1 0 0,0-1 0 0 0,0 0 0 0 0,0 0 1 0 0,-1 0-1 0 0,0 0 0 0 0,0 0 0 0 0,1-9 1 0 0,6-10-3469 0 0,-5 12-2727 0 0,-2-1-1675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4.1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14 164 5727 0 0,'-14'16'13620'0'0,"15"-16"-13374"0"0,10 4 1891 0 0,-4-3-1966 0 0,1-1 1 0 0,-1 0-1 0 0,1-1 1 0 0,-1 0-1 0 0,0 0 1 0 0,1 0-1 0 0,-1-1 1 0 0,0 0-1 0 0,0 0 0 0 0,8-5 1 0 0,12-2-246 0 0,-6 3-280 0 0,34-10-2377 0 0,-19 8-4964 0 0,-22 7 2148 0 0</inkml:trace>
  <inkml:trace contextRef="#ctx0" brushRef="#br0" timeOffset="1">341 184 11311 0 0,'0'0'1008'0'0,"0"7"-808"0"0,-2 5-200 0 0,-1-3 0 0 0,3 4 1528 0 0,-3 1 264 0 0,0 1 48 0 0,-1-1 16 0 0,1-2-928 0 0,-2 3-176 0 0,2-1-40 0 0,0 0-8 0 0,-1-1-368 0 0,3-5 168 0 0</inkml:trace>
  <inkml:trace contextRef="#ctx0" brushRef="#br0" timeOffset="2">430 2 9471 0 0,'0'0'3992'0'0,"9"-2"-2328"0"0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1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103 296 1951 0 0,'0'0'4558'0'0,"-7"6"-2034"0"0,0-1-1195 0 0,1 0 0 0 0,-1 1 0 0 0,2 0 1 0 0,-8 9-1 0 0,6-6-254 0 0,1 0 1 0 0,-10 20-1 0 0,11-18-599 0 0,0 1 0 0 0,0 0 0 0 0,2 0 0 0 0,0 0 0 0 0,0 0 0 0 0,-2 21-1 0 0,5-31-352 0 0,0 0 0 0 0,0 0-1 0 0,1 0 1 0 0,-1-1-1 0 0,0 1 1 0 0,1 0 0 0 0,-1 0-1 0 0,1 0 1 0 0,0-1-1 0 0,-1 1 1 0 0,1 0 0 0 0,0 0-1 0 0,0-1 1 0 0,0 1-1 0 0,0-1 1 0 0,3 3-1 0 0,-4-3-99 0 0,1-1-1 0 0,0 0 0 0 0,-1 1 1 0 0,1-1-1 0 0,-1 0 0 0 0,1 0 1 0 0,0 0-1 0 0,-1 0 0 0 0,1 1 1 0 0,-1-1-1 0 0,1 0 0 0 0,0 0 0 0 0,-1 0 1 0 0,1 0-1 0 0,0-1 0 0 0,-1 1 1 0 0,1 0-1 0 0,-1 0 0 0 0,1 0 1 0 0,0 0-1 0 0,-1-1 0 0 0,1 1 0 0 0,0-1 1 0 0,13-6 124 0 0,-3-3-146 0 0,-1 0-1 0 0,0 0 1 0 0,0-1-1 0 0,11-16 1 0 0,12-14-693 0 0,-16 22-236 0 0,-15 20 923 0 0,-1 0 0 0 0,1 1 0 0 0,-1-1 0 0 0,0 1 0 0 0,0-1 0 0 0,0 1 1 0 0,0-1-1 0 0,1 3 0 0 0,1 1 127 0 0,-1 1 1 0 0,0-1-1 0 0,3 12 1 0 0,-3-12 140 0 0,-1 1 1 0 0,1-1-1 0 0,0-1 1 0 0,2 7 0 0 0,-3-11-235 0 0,-1 1 1 0 0,1 0 0 0 0,0-1-1 0 0,-1 1 1 0 0,1 0-1 0 0,0-1 1 0 0,-1 1 0 0 0,1-1-1 0 0,0 1 1 0 0,-1-1 0 0 0,1 0-1 0 0,0 1 1 0 0,0-1-1 0 0,0 0 1 0 0,0 1 0 0 0,-1-1-1 0 0,1 0 1 0 0,0 0 0 0 0,0 0-1 0 0,0 0 1 0 0,0 1-1 0 0,0-1 1 0 0,-1-1 0 0 0,1 1-1 0 0,0 0 1 0 0,0 0-1 0 0,0 0 1 0 0,0 0 0 0 0,0-1-1 0 0,-1 1 1 0 0,2-1 0 0 0,2 0 13 0 0,-1-1 1 0 0,1 1-1 0 0,-1-1 1 0 0,0 0-1 0 0,5-4 1 0 0,10-12 9 0 0,0 0-1 0 0,-2-1 1 0 0,0-1 0 0 0,22-37 0 0 0,-35 52-53 0 0,10-18-121 0 0,-1-1 0 0 0,-1 0 0 0 0,13-43 0 0 0,-16 43 102 0 0,-6 15 23 0 0,1 0 1 0 0,-2 0-1 0 0,1-10 0 0 0,3-9-18 0 0,-4 19 75 0 0,0 1-1 0 0,-1 0 1 0 0,0-1-1 0 0,0 1 1 0 0,-1-1-1 0 0,0 1 1 0 0,-3-13-1 0 0,4 20 60 0 0,0 1-58 0 0,-1-1 0 0 0,1 1-1 0 0,0 0 1 0 0,0 0 0 0 0,0 0 0 0 0,0-1 0 0 0,-1 1-1 0 0,1 0 1 0 0,0 0 0 0 0,0 0 0 0 0,0 0-1 0 0,-1 0 1 0 0,1-1 0 0 0,0 1 0 0 0,0 0 0 0 0,0 0-1 0 0,-1 0 1 0 0,1 0 0 0 0,0 0 0 0 0,0 0-1 0 0,-1 0 1 0 0,1 0 0 0 0,0 0 0 0 0,0 0 0 0 0,-1 0-1 0 0,1 0 1 0 0,0 0 0 0 0,0 0 0 0 0,-1 0-1 0 0,-3 5 66 0 0,1 1 0 0 0,0-1 0 0 0,0 1 0 0 0,0-1-1 0 0,0 1 1 0 0,1 0 0 0 0,0 0 0 0 0,1 0 0 0 0,-1 0-1 0 0,0 8 1 0 0,-1 12 99 0 0,0 31 0 0 0,2-21 50 0 0,-1 82 758 0 0,4-96-791 0 0,0-1 0 0 0,1 1 0 0 0,8 29-1 0 0,-11-51-240 0 0,0 4 3 0 0,1-1-1 0 0,0 1 1 0 0,1-1 0 0 0,-1 1 0 0 0,0-1-1 0 0,1 0 1 0 0,0 1 0 0 0,0-1 0 0 0,0 0-1 0 0,0 0 1 0 0,5 5 0 0 0,7 0-5 0 0,-10-10 0 0 0,-2 1 0 0 0,1-1 11 0 0,1 0 0 0 0,-1 0 0 0 0,1 0 0 0 0,-1-1 0 0 0,0 1 0 0 0,0-1 1 0 0,0 0-1 0 0,0 1 0 0 0,0-1 0 0 0,-1-1 0 0 0,3-3 0 0 0,8-12-2361 0 0,-1 1-5069 0 0,1 0-2521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4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17 120 6159 0 0,'-2'15'544'0'0,"2"-1"-432"0"0,-1 0 2640 0 0,-2 0 520 0 0,2-2 112 0 0,-1 2 16 0 0,0 0-1976 0 0,0-2-400 0 0,-1 2-72 0 0,2-3 656 0 0,1-1-1352 0 0,0-4 0 0 0</inkml:trace>
  <inkml:trace contextRef="#ctx0" brushRef="#br0" timeOffset="1">114 12 6967 0 0,'0'0'616'0'0,"7"-2"1880"0"0,0 0 328 0 0,0-1 88 0 0,1 1 24 0 0,-3 1-2352 0 0,2 0-464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213 554 6735 0 0,'1'-16'251'0'0,"0"1"0"0"0,6-26 0 0 0,2-10-48 0 0,10-67 1002 0 0,1 0 1843 0 0,-18 99-2310 0 0,-1-1 0 0 0,-1 0 0 0 0,-4-37 1 0 0,3 50-457 0 0,-1 0-1 0 0,1 1 1 0 0,-1-1 0 0 0,0 1 0 0 0,-4-9 0 0 0,5 13-198 0 0,0 0 1 0 0,-1 0-1 0 0,1 0 1 0 0,0 0-1 0 0,-1 0 1 0 0,1 0-1 0 0,-1 0 1 0 0,0 0-1 0 0,0 1 1 0 0,0-1-1 0 0,1 1 1 0 0,-1-1-1 0 0,-1 1 1 0 0,1 0-1 0 0,0 0 1 0 0,0 0-1 0 0,-4-2 1 0 0,5 3-50 0 0,-1 0 1 0 0,1 0-1 0 0,0 0 1 0 0,-1 0 0 0 0,1 1-1 0 0,-1-1 1 0 0,1 0-1 0 0,-1 0 1 0 0,1 1 0 0 0,0-1-1 0 0,-1 1 1 0 0,1 0 0 0 0,0-1-1 0 0,-1 1 1 0 0,1 0-1 0 0,0-1 1 0 0,0 1 0 0 0,0 0-1 0 0,0 0 1 0 0,0 0-1 0 0,-2 2 1 0 0,-18 26 499 0 0,20-29-513 0 0,-2 6 115 0 0,-1 0 1 0 0,1 0 0 0 0,1 1 0 0 0,-1-1 0 0 0,1 0 0 0 0,0 1 0 0 0,0 0-1 0 0,1-1 1 0 0,0 1 0 0 0,0 0 0 0 0,1 0 0 0 0,0 0 0 0 0,0-1 0 0 0,0 1 0 0 0,3 12-1 0 0,3 4 188 0 0,0 0 0 0 0,2 0 0 0 0,12 26-1 0 0,2 2 307 0 0,54 176 1872 0 0,-56-154-731 0 0,13 87 0 0 0,-30-136-1625 0 0,-1-1-1 0 0,-1 1 1 0 0,-1 0 0 0 0,-4 26-1 0 0,4-46-324 0 0,-1 0 0 0 0,0 0 0 0 0,0 0 0 0 0,0-1 0 0 0,0 1 0 0 0,-1 0 0 0 0,1-1 0 0 0,-1 1 0 0 0,0-1 0 0 0,0 0 0 0 0,0 0 0 0 0,0 0 0 0 0,-1 0-1 0 0,-2 3 1 0 0,1-3-1221 0 0,1 0 0 0 0,0-1 0 0 0,-1 1 0 0 0,1-1 0 0 0,-1 0 0 0 0,0 0 0 0 0,-7 3 0 0 0,-3-1-5767 0 0</inkml:trace>
  <inkml:trace contextRef="#ctx0" brushRef="#br0" timeOffset="1">48 988 3023 0 0,'-17'-15'-191'0'0,"0"0"3913"0"0,16 14-3075 0 0,-1-1 0 0 0,1 0 0 0 0,0 0 0 0 0,0 0 0 0 0,0 0 0 0 0,0 0 0 0 0,0 0 0 0 0,0 0 0 0 0,0 0 0 0 0,1 0 0 0 0,-1 0 0 0 0,1-1 0 0 0,-1 1 0 0 0,1-3 0 0 0,0-1 204 0 0,0 0 0 0 0,1 0 0 0 0,0 0 0 0 0,0 0 0 0 0,0 1 0 0 0,1-1 0 0 0,-1 0 0 0 0,2 1 0 0 0,-1-1 0 0 0,5-7 0 0 0,5-7 828 0 0,19-25 0 0 0,-21 31-958 0 0,3-4 232 0 0,2 0 0 0 0,31-30-1 0 0,-38 41-1226 0 0,1 0-1 0 0,-1 1 0 0 0,14-7 0 0 0,-16 10-907 0 0,0 0-1 0 0,0 0 1 0 0,0 1-1 0 0,1 0 1 0 0,-1 0-1 0 0,9-1 0 0 0,7 1-8774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8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 3 4951 0 0,'3'1'62'0'0,"-1"-1"0"0"0,1 0 0 0 0,-1 1 0 0 0,1-1 0 0 0,0 0 0 0 0,-1-1 0 0 0,1 1 0 0 0,2-1 0 0 0,9 0 1028 0 0,40-1 2220 0 0,-52 4-3287 0 0,-1-1 0 0 0,0 0 0 0 0,-1 0 0 0 0,1 1 0 0 0,0-1 0 0 0,0 0 0 0 0,0 1 1 0 0,-1-1-1 0 0,1 1 0 0 0,-1-1 0 0 0,1 4 0 0 0,-1 1 449 0 0,-1 1 1 0 0,-1 0-1 0 0,1-1 0 0 0,-1 1 0 0 0,0-1 1 0 0,0 0-1 0 0,-1 1 0 0 0,0-1 1 0 0,0 0-1 0 0,-1 0 0 0 0,1-1 0 0 0,-1 1 1 0 0,0-1-1 0 0,-1 0 0 0 0,1 0 1 0 0,-1 0-1 0 0,-9 6 0 0 0,-31 32 3238 0 0,32-29-2099 0 0,0-1 1 0 0,-21 16-1 0 0,29-26-1148 0 0,1 1 0 0 0,0 0 0 0 0,0 0 0 0 0,0 0 0 0 0,-5 8 0 0 0,8-11-365 0 0,1 0 0 0 0,-1 0 0 0 0,0 0 0 0 0,1 0 1 0 0,-1 0-1 0 0,1 0 0 0 0,0 1 0 0 0,-1-1 0 0 0,1 0 0 0 0,0 0 0 0 0,0 1 1 0 0,-1-1-1 0 0,1 2 0 0 0,1-2-57 0 0,-1 0 0 0 0,0-1 0 0 0,0 1 0 0 0,1 0 0 0 0,-1-1 0 0 0,0 1 0 0 0,1 0-1 0 0,-1-1 1 0 0,1 1 0 0 0,-1-1 0 0 0,1 1 0 0 0,-1-1 0 0 0,1 1 0 0 0,-1-1 0 0 0,1 1 0 0 0,-1-1 0 0 0,1 0 0 0 0,0 1 0 0 0,-1-1 0 0 0,1 0 0 0 0,0 1 0 0 0,-1-1 0 0 0,1 0-1 0 0,0 0 1 0 0,-1 0 0 0 0,2 1 0 0 0,6-1-6 0 0,0 0 0 0 0,0 0 0 0 0,-1 0 0 0 0,1-1 0 0 0,0 0 0 0 0,-1-1 0 0 0,14-4 0 0 0,-2 2-36 0 0,0-1 1 0 0,0 0 0 0 0,0-1 0 0 0,18-9 0 0 0,-20 7-58 0 0,-14 7 0 0 0,0 0 1 0 0,1-1-1 0 0,-1 1 1 0 0,0-1-1 0 0,1 0 1 0 0,-1 0-1 0 0,0 0 0 0 0,0 0 1 0 0,-1 0-1 0 0,1-1 1 0 0,0 1-1 0 0,-1-1 1 0 0,0 0-1 0 0,3-4 1 0 0,-4 6-455 0 0,-1-5-1166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6.2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9 112 4631 0 0,'0'0'916'0'0,"-7"12"7580"0"0,6-11-8252 0 0,1 0 1 0 0,0 0-1 0 0,0 0 0 0 0,0 0 0 0 0,0 0 0 0 0,0 0 1 0 0,0 0-1 0 0,0 0 0 0 0,0-1 0 0 0,1 1 0 0 0,-1 0 0 0 0,0 0 1 0 0,0 0-1 0 0,1 0 0 0 0,-1 0 0 0 0,1 0 0 0 0,-1 0 1 0 0,1 0-1 0 0,-1-1 0 0 0,1 1 0 0 0,-1 0 0 0 0,1 0 0 0 0,0-1 1 0 0,-1 1-1 0 0,1 0 0 0 0,0-1 0 0 0,0 1 0 0 0,1 0 1 0 0,3 2 35 0 0,0 1 0 0 0,1-1 1 0 0,7 3-1 0 0,-5-3 517 0 0,-2-1-597 0 0,1 1-1 0 0,0-2 1 0 0,0 1-1 0 0,0 0 1 0 0,0-1 0 0 0,0-1-1 0 0,0 1 1 0 0,0-1-1 0 0,0 0 1 0 0,0-1 0 0 0,0 0-1 0 0,0 0 1 0 0,8-2-1 0 0,4-2-162 0 0,0-1-1 0 0,0-1 1 0 0,25-13-1 0 0,-25 9-58 0 0,20-15 1 0 0,-21 15-152 0 0,27-16 0 0 0,-37 23 142 0 0,0 0 1 0 0,-1-1-1 0 0,0 0 0 0 0,0-1 1 0 0,0 0-1 0 0,-1 0 1 0 0,7-7-1 0 0,-2 2 137 0 0,-11 10 133 0 0,-2 2-206 0 0,0-1 0 0 0,0 1-1 0 0,0 0 1 0 0,0 0 0 0 0,0 0 0 0 0,0 0 0 0 0,0 0 0 0 0,0 0 0 0 0,-2 2-1 0 0,1-1 1 0 0,-13 9 316 0 0,1 1 1 0 0,0 1-1 0 0,0 0 0 0 0,2 1 1 0 0,-21 27-1 0 0,32-39-188 0 0,1-1 0 0 0,-1 2 0 0 0,1-1 1 0 0,0 0-1 0 0,0 0 0 0 0,0 0 0 0 0,0 0 0 0 0,0 1 0 0 0,0-1 0 0 0,0 0 1 0 0,1 1-1 0 0,-1-1 0 0 0,1 1 0 0 0,0-1 0 0 0,0 1 0 0 0,0-1 0 0 0,0 0 0 0 0,0 1 1 0 0,1 4-1 0 0,0-7-124 0 0,-1 1 0 0 0,0-1 0 0 0,1 1 0 0 0,-1-1 1 0 0,1 0-1 0 0,-1 1 0 0 0,1-1 0 0 0,-1 1 0 0 0,0-1 1 0 0,1 0-1 0 0,-1 1 0 0 0,1-1 0 0 0,0 0 0 0 0,-1 0 1 0 0,1 0-1 0 0,0 1 0 0 0,2 0 65 0 0,1 2-55 0 0,0 0 0 0 0,0 0 0 0 0,1 0 1 0 0,-1-1-1 0 0,1 1 0 0 0,0-1 0 0 0,-1-1 0 0 0,1 1 0 0 0,0 0 0 0 0,0-1 0 0 0,0 0 0 0 0,0 0 0 0 0,6-1 0 0 0,22 3-47 0 0,-22-1 0 0 0,0-1 0 0 0,0-1 0 0 0,1 0 0 0 0,13-2 0 0 0,-13 0 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1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122 0 10391 0 0,'0'0'804'0'0,"1"9"-496"0"0,-2-2 960 0 0,0 0-1 0 0,-1-1 1 0 0,0 1-1 0 0,0 0 1 0 0,-1 0-1 0 0,0-1 1 0 0,0 0-1 0 0,-7 10 1 0 0,3-2-395 0 0,-39 64 2745 0 0,3-3-157 0 0,65-100-5096 0 0,-9 11 427 0 0,0 0-1 0 0,0 1 1 0 0,2 0-1 0 0,0 1 1 0 0,0 1-1 0 0,23-14 1 0 0,82-27 1047 0 0,-98 43 411 0 0,-21 9-196 0 0,-1 0 0 0 0,1-1 0 0 0,0 1 1 0 0,-1 0-1 0 0,1-1 0 0 0,0 1 0 0 0,-1 0 0 0 0,1 0 1 0 0,0 0-1 0 0,0 0 0 0 0,-1-1 0 0 0,1 1 0 0 0,0 0 1 0 0,-1 0-1 0 0,1 0 0 0 0,0 1 0 0 0,0-1 0 0 0,-1 0 0 0 0,1 0 1 0 0,0 0-1 0 0,-1 0 0 0 0,1 1 0 0 0,0-1 0 0 0,-1 0 1 0 0,1 1-1 0 0,0-1 0 0 0,0 1 0 0 0,0 0 22 0 0,-1 0-1 0 0,1 0 1 0 0,-1 0 0 0 0,0 0-1 0 0,1 0 1 0 0,-1 0-1 0 0,0 0 1 0 0,0 0-1 0 0,1 0 1 0 0,-1 0 0 0 0,0 0-1 0 0,0 0 1 0 0,0 1-1 0 0,0-1 1 0 0,-1 2 0 0 0,0 5 448 0 0,-1-1 0 0 0,-1 1 0 0 0,-3 10 1 0 0,-3 2 158 0 0,-1-1 1 0 0,0 0 0 0 0,-2-1-1 0 0,0 0 1 0 0,-1-1 0 0 0,-1 0-1 0 0,-22 21 1 0 0,25-29-621 0 0,-1 0-1 0 0,1-1 1 0 0,-1 0 0 0 0,0-1 0 0 0,-1-1-1 0 0,-25 11 1 0 0,19-9-382 0 0,19-8 218 0 0,-1 0-1 0 0,1 1 1 0 0,-1-1 0 0 0,1 0 0 0 0,-1 1-1 0 0,1-1 1 0 0,-1 0 0 0 0,0 0 0 0 0,1 0-1 0 0,-1 1 1 0 0,0-1 0 0 0,1 0-1 0 0,-1 0 1 0 0,0 0 0 0 0,1 0 0 0 0,-1 0-1 0 0,1 0 1 0 0,-1 0 0 0 0,0-1 0 0 0,1 1-1 0 0,-1 0 1 0 0,0 0 0 0 0,0-1-1 0 0,0 1-178 0 0,1-1-1 0 0,0 1 0 0 0,0-1 1 0 0,0 1-1 0 0,0-1 0 0 0,-1 0 1 0 0,1 1-1 0 0,0-1 0 0 0,0 1 1 0 0,0-1-1 0 0,0 0 0 0 0,0 1 1 0 0,1-1-1 0 0,-1 1 0 0 0,0-1 1 0 0,0 1-1 0 0,0-1 0 0 0,0 0 1 0 0,1 1-1 0 0,-1-1 0 0 0,11-20-5734 0 0,-4 10 5843 0 0,10-16-3282 0 0,14-18 1587 0 0,-27 40 1990 0 0,0 0 0 0 0,0 1 0 0 0,0-1 0 0 0,1 1 0 0 0,-1 0 0 0 0,8-4 0 0 0,-11 7-55 0 0,0 0 0 0 0,0 1 0 0 0,0-1 0 0 0,0 0 0 0 0,1 1 0 0 0,-1-1 0 0 0,0 1-1 0 0,0-1 1 0 0,1 1 0 0 0,-1 0 0 0 0,1 0 0 0 0,0-1 0 0 0,-1 2 61 0 0,-1-1 1 0 0,0 0-1 0 0,1 0 1 0 0,-1 0-1 0 0,0 1 1 0 0,1-1 0 0 0,-1 0-1 0 0,0 0 1 0 0,1 1-1 0 0,-1-1 1 0 0,0 0-1 0 0,0 1 1 0 0,1-1-1 0 0,-1 0 1 0 0,0 1-1 0 0,0-1 1 0 0,1 0-1 0 0,-1 1 1 0 0,0-1 0 0 0,0 1-1 0 0,0-1 1 0 0,0 0-1 0 0,0 1 1 0 0,0-1-1 0 0,0 1 1 0 0,0-1-1 0 0,0 1 1 0 0,0-1-1 0 0,0 3 3627 0 0,20-2-3447 0 0,-1 0 1 0 0,1 2-1 0 0,20 4 1 0 0,-3 1 261 0 0,-31-7-465 0 0,0 1 0 0 0,0 0 0 0 0,1 0 1 0 0,-2 1-1 0 0,1 0 0 0 0,6 4 0 0 0,-10-7 242 0 0,7 9 538 0 0,-6-6-700 0 0,-1-1 0 0 0,1 1 0 0 0,-1 0 0 0 0,0 0 0 0 0,0 0 0 0 0,0 1-1 0 0,0-1 1 0 0,-1 0 0 0 0,1 1 0 0 0,-1-1 0 0 0,0 1 0 0 0,0 0 0 0 0,0-1-1 0 0,0 1 1 0 0,-1 5 0 0 0,0-3 43 0 0,0 0-1 0 0,0 0 1 0 0,-1 0-1 0 0,0 0 1 0 0,-1 1-1 0 0,1-1 1 0 0,-1-1-1 0 0,-4 10 0 0 0,-4 4 364 0 0,0-1-1 0 0,-2 0 0 0 0,0 0 1 0 0,-19 21-1 0 0,15-20-487 0 0,-1 0-1 0 0,-28 22 1 0 0,39-35-124 0 0,0-1 1 0 0,-1-1-1 0 0,0 1 1 0 0,0-1-1 0 0,0-1 0 0 0,0 1 1 0 0,-1-1-1 0 0,0 0 1 0 0,1-1-1 0 0,-1 0 1 0 0,-13 2-1 0 0,20-4-130 0 0,-1 0-1 0 0,0 0 1 0 0,1 0-1 0 0,-1 0 1 0 0,0 0-1 0 0,1-1 1 0 0,-1 1-1 0 0,1 0 1 0 0,-1-1-1 0 0,1 0 1 0 0,-1 1-1 0 0,1-1 1 0 0,-1 0-1 0 0,1 1 1 0 0,-1-1-1 0 0,1 0 1 0 0,0 0-1 0 0,0 0 1 0 0,-1 0-1 0 0,1-1 1 0 0,-2-1-1 0 0,2 1-913 0 0,-1 0 0 0 0,1-1 0 0 0,0 1 0 0 0,0 0 0 0 0,0 0 0 0 0,0-1 0 0 0,0 1 1 0 0,-1-4-1 0 0,-1-13-7442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5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 5039 0 0,'0'0'388'0'0,"8"1"-121"0"0,-5 0 2629 0 0,24 10 7252 0 0,-1 5-4722 0 0,-21-13-5182 0 0,0-1-1 0 0,0 1 1 0 0,0-1-1 0 0,0-1 1 0 0,0 1-1 0 0,0-1 1 0 0,1 1-1 0 0,-1-2 1 0 0,0 1-1 0 0,1 0 1 0 0,-1-1-1 0 0,11-1 1 0 0,-13 1-255 0 0,12 0-117 0 0</inkml:trace>
  <inkml:trace contextRef="#ctx0" brushRef="#br0" timeOffset="1">407 8 2759 0 0,'-3'8'248'0'0,"-1"-3"-248"0"0,-2 0 0 0 0,-1-3 0 0 0,-7-2 14696 0 0,17-7-13864 0 0,3-2-5664 0 0,-4-2-1136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172 1 7487 0 0,'0'0'575'0'0,"0"2"-379"0"0,2 3 1309 0 0,-1 0 0 0 0,0 1 0 0 0,-1-1 0 0 0,1 1 0 0 0,-1-1 1 0 0,-1 11-1 0 0,0-7-7 0 0,-1 0 1 0 0,0 0 0 0 0,-5 13 0 0 0,-3 3 1225 0 0,-26 43 1 0 0,28-54-1844 0 0,0 1-299 0 0,-9 16-227 0 0,-2-1 1 0 0,-33 43-1 0 0,47-68-250 0 0,-3 2-1259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8.2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26 10535 0 0,'2'0'812'0'0,"32"-8"1634"0"0,-2 0 3783 0 0,-16 4-4424 0 0,-10 3-1307 0 0,0-1 1 0 0,-1 1-1 0 0,1 0 0 0 0,0 1 0 0 0,0 0 0 0 0,0 0 1 0 0,0 0-1 0 0,9 2 0 0 0,-14-2 107 0 0</inkml:trace>
  <inkml:trace contextRef="#ctx0" brushRef="#br0" timeOffset="1">256 54 11719 0 0,'-21'36'4221'0'0,"-1"-1"0"0"0,-29 32-1 0 0,5-12-1421 0 0,22-30-2526 0 0,-2 0 0 0 0,-33 25 0 0 0,53-46-7051 0 0</inkml:trace>
  <inkml:trace contextRef="#ctx0" brushRef="#br0" timeOffset="2">299 201 5383 0 0,'42'42'4118'0'0,"44"64"18718"0"0,-58-67-22497 0 0,-2 8-248 0 0,-22-41-91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1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1 106 7367 0 0,'2'-3'96'0'0,"1"1"-1"0"0,0-1 0 0 0,0 1 0 0 0,0 0 1 0 0,0 0-1 0 0,0 0 0 0 0,0 1 0 0 0,0-1 1 0 0,1 1-1 0 0,3-2 0 0 0,8-3 1307 0 0,2-1 824 0 0,0 1 1 0 0,0 0-1 0 0,29-5 1 0 0,-25 7-723 0 0,39-15 0 0 0,-43 12-1197 0 0,0 1-1332 0 0,-6 1-3995 0 0,1-1-1854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4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 4951 0 0,'3'11'480'0'0,"3"25"-1"0"0,-5-6 4556 0 0,-3 54 1 0 0,-13 134 2513 0 0,13-201-7625 0 0,0 4 165 0 0,2-6-10154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8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52 435 2359 0 0,'-1'0'174'0'0,"-26"-3"622"0"0,17 1 1156 0 0,9 2-1764 0 0,0 0 0 0 0,1 0 1 0 0,-1 0-1 0 0,1 0 0 0 0,-1 0 0 0 0,1 0 1 0 0,-1 0-1 0 0,0-1 0 0 0,1 1 1 0 0,-1 0-1 0 0,1 0 0 0 0,-1-1 0 0 0,1 1 1 0 0,-1 0-1 0 0,1-1 0 0 0,0 1 0 0 0,-1-1 1 0 0,1 1-1 0 0,-1-1 0 0 0,1 1 1 0 0,0 0-1 0 0,-1-1 0 0 0,1 1 0 0 0,0-1 1 0 0,0 1-1 0 0,-1-1 0 0 0,1 0 0 0 0,0-1 278 0 0,-1 0-1 0 0,1 1 0 0 0,0-1 1 0 0,0 1-1 0 0,1-1 0 0 0,-1 1 0 0 0,0-1 1 0 0,0 1-1 0 0,1-1 0 0 0,0-1 1 0 0,1-3 381 0 0,0 1 1 0 0,0 0-1 0 0,1 0 1 0 0,6-8 0 0 0,13-12-311 0 0,1 1 1 0 0,2 2 0 0 0,53-40 0 0 0,-72 58-699 0 0,15-16-2003 0 0,-7 6-3433 0 0,-3 5-510 0 0</inkml:trace>
  <inkml:trace contextRef="#ctx0" brushRef="#br0" timeOffset="1">216 121 2591 0 0,'0'0'375'0'0,"1"-1"633"0"0,2-4-405 0 0,0 0 0 0 0,1 0 0 0 0,-1 0 0 0 0,1 1 0 0 0,1 0 0 0 0,-1 0-1 0 0,0 0 1 0 0,1 0 0 0 0,0 1 0 0 0,8-6 0 0 0,10-3 694 0 0,26-10 0 0 0,-37 16-808 0 0,0 1 135 0 0,-1 1 0 0 0,1-1 0 0 0,0 2 0 0 0,0-1 1 0 0,0 2-1 0 0,20-2 0 0 0,-31 4 52 0 0,5 6 653 0 0,-6-3-1167 0 0,1-1 0 0 0,0 0 0 0 0,-1 1-1 0 0,0-1 1 0 0,1 1 0 0 0,-1 0 0 0 0,0-1 0 0 0,0 1 0 0 0,-1-1-1 0 0,1 1 1 0 0,0-1 0 0 0,-1 1 0 0 0,0-1 0 0 0,1 0-1 0 0,-1 1 1 0 0,0-1 0 0 0,-3 5 0 0 0,-2 5 510 0 0,0-1 0 0 0,-9 11 0 0 0,13-20-582 0 0,-54 90 2548 0 0,34-61-1911 0 0,-18 23 249 0 0,36-49-901 0 0,-1 1 0 0 0,0-1 0 0 0,0-1 0 0 0,-1 1 0 0 0,0-1 0 0 0,0 0 0 0 0,-6 4 0 0 0,11-8-88 0 0,1 0 1 0 0,0 1-1 0 0,-1-1 0 0 0,1 0 1 0 0,-1 0-1 0 0,1 1 0 0 0,0-1 0 0 0,-1 0 1 0 0,1 0-1 0 0,-1 0 0 0 0,1 0 1 0 0,0 0-1 0 0,-1 0 0 0 0,1 0 1 0 0,-1 0-1 0 0,1 0 0 0 0,-1 0 0 0 0,1 0 1 0 0,-1 0-1 0 0,1 0 0 0 0,0 0 1 0 0,-1 0-1 0 0,1 0 0 0 0,-1 0 1 0 0,1-1-1 0 0,0 1 0 0 0,-1 0 0 0 0,1 0 1 0 0,-1 0-1 0 0,1-1 0 0 0,0 1 1 0 0,-1 0-1 0 0,1 0 0 0 0,0-1 1 0 0,-1 1-1 0 0,1 0 0 0 0,0-1 0 0 0,0 1 1 0 0,-1-1-1 0 0,1 1 0 0 0,0 0 1 0 0,0-1-1 0 0,0 1 0 0 0,-1-1 1 0 0,1 1-1 0 0,0 0 0 0 0,0-1 0 0 0,0 1 1 0 0,0-1-1 0 0,0 1 0 0 0,0-1 1 0 0,0 1-1 0 0,0-1 0 0 0,0 0-98 0 0,-3-10-1758 0 0,2-2-4707 0 0,4 0-2366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0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 11807 0 0,'1'3'908'0'0,"18"65"536"0"0,13 37 5197 0 0,-2-7-2502 0 0,-25-81-3577 0 0,19 54 1955 0 0,-21-62-2176 0 0,1-1 0 0 0,0 1-1 0 0,1-1 1 0 0,0 0 0 0 0,10 12 0 0 0,-13-18-49 0 0,-2-2-271 0 0,0 1 0 0 0,1 0 0 0 0,-1-1 0 0 0,0 1 0 0 0,1 0 0 0 0,-1-1 0 0 0,1 1-1 0 0,-1-1 1 0 0,1 1 0 0 0,-1-1 0 0 0,1 1 0 0 0,-1-1 0 0 0,1 1 0 0 0,-1-1 0 0 0,1 0 0 0 0,-1 1 0 0 0,1-1 0 0 0,0 0 0 0 0,-1 0 0 0 0,1 1-1 0 0,0-1 1 0 0,-1 0 0 0 0,1 0 0 0 0,0 0 0 0 0,0 0 0 0 0,-1 0 0 0 0,1 0 0 0 0,0 0 0 0 0,-1 0 0 0 0,1 0 0 0 0,0 0 0 0 0,-1 0 0 0 0,1 0-1 0 0,0 0 1 0 0,-1-1 0 0 0,1 1 0 0 0,0 0 0 0 0,-1 0 0 0 0,1-1 0 0 0,0 1 0 0 0,-1-1 0 0 0,1 1 0 0 0,-1 0 0 0 0,1-1 0 0 0,-1 1 0 0 0,1-2-1 0 0,2 1-232 0 0,-1-1 0 0 0,0 0-1 0 0,0-1 1 0 0,0 1 0 0 0,-1 0 0 0 0,1-1-1 0 0,0 1 1 0 0,-1-1 0 0 0,0 1-1 0 0,2-5 1 0 0,2-26-4026 0 0,-4 18-2354 0 0,0 1-1262 0 0</inkml:trace>
  <inkml:trace contextRef="#ctx0" brushRef="#br0" timeOffset="1">171 0 7023 0 0,'0'0'4584'0'0,"4"6"-2440"0"0,-3 2 904 0 0,4 1-2408 0 0,2-1-56 0 0,1-1-5312 0 0,3-2-1064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58 6127 0 0,'-1'-3'48'0'0,"-1"0"1"0"0,1 0-1 0 0,-1 0 0 0 0,0 0 0 0 0,1 0 0 0 0,-1 0 0 0 0,-3-3 0 0 0,2 3 447 0 0,0 0-1 0 0,0 1 1 0 0,0-1 0 0 0,-1 0-1 0 0,1 1 1 0 0,-1 0 0 0 0,0 0 0 0 0,1 0-1 0 0,-7-2 1 0 0,8 3-221 0 0,0 0 1 0 0,0 0-1 0 0,-1 1 0 0 0,1-1 1 0 0,0 1-1 0 0,0-1 0 0 0,-1 1 0 0 0,1 0 1 0 0,0 0-1 0 0,-1 0 0 0 0,1 0 1 0 0,0 1-1 0 0,0-1 0 0 0,-1 0 0 0 0,1 1 1 0 0,0 0-1 0 0,0 0 0 0 0,0-1 1 0 0,-1 1-1 0 0,1 0 0 0 0,0 1 1 0 0,0-1-1 0 0,1 0 0 0 0,-1 0 0 0 0,0 1 1 0 0,0-1-1 0 0,1 1 0 0 0,-1 0 1 0 0,1 0-1 0 0,-1-1 0 0 0,-1 4 1 0 0,-2 4 208 0 0,1 0 1 0 0,0 0-1 0 0,1 0 1 0 0,0 0 0 0 0,0 1-1 0 0,1-1 1 0 0,0 1 0 0 0,0 17-1 0 0,1-7 205 0 0,2 0-1 0 0,0-1 1 0 0,5 27-1 0 0,-5-41-499 0 0,0-1-1 0 0,1 0 1 0 0,-1 1-1 0 0,1-1 1 0 0,0 0-1 0 0,0 0 1 0 0,0 0-1 0 0,0 0 1 0 0,1 0-1 0 0,0 0 1 0 0,-1-1-1 0 0,1 1 1 0 0,6 4-1 0 0,-7-7-128 0 0,-1 1 1 0 0,1-1-1 0 0,0 0 0 0 0,0 1 0 0 0,0-1 1 0 0,1 0-1 0 0,-1 0 0 0 0,0 0 0 0 0,0-1 1 0 0,1 1-1 0 0,-1 0 0 0 0,0-1 0 0 0,1 0 1 0 0,-1 1-1 0 0,0-1 0 0 0,1 0 0 0 0,-1 0 1 0 0,0 0-1 0 0,1-1 0 0 0,-1 1 0 0 0,0-1 1 0 0,1 1-1 0 0,-1-1 0 0 0,0 0 0 0 0,1 0 1 0 0,-1 1-1 0 0,2-3 0 0 0,2-1-4 0 0,-1 1-1 0 0,0-1 1 0 0,0-1 0 0 0,-1 1-1 0 0,1-1 1 0 0,-1 0 0 0 0,0 0-1 0 0,0 0 1 0 0,3-6 0 0 0,0-1-410 0 0,-1 0 0 0 0,0 0 1 0 0,5-17-1 0 0,-11 30 354 0 0,0 0 1 0 0,0 0-1 0 0,0 0 0 0 0,0 0 0 0 0,0 0 0 0 0,0 0 1 0 0,0 0-1 0 0,0 0 0 0 0,1 0 0 0 0,-1 0 1 0 0,0 0-1 0 0,1 0 0 0 0,-1-1 0 0 0,0 1 1 0 0,1 0-1 0 0,-1 0 0 0 0,1 0 0 0 0,-1 0 0 0 0,1-1 1 0 0,0 1-1 0 0,-1 0 0 0 0,1-1 0 0 0,0 1 1 0 0,0 0-1 0 0,-1-1 0 0 0,1 1 0 0 0,0-1 1 0 0,0 1-1 0 0,0-1 0 0 0,-1 0 0 0 0,1 1 0 0 0,0-1 1 0 0,0 0-1 0 0,0 0 0 0 0,0 1 0 0 0,0-1 1 0 0,0 0-1 0 0,0 0 0 0 0,1 0 0 0 0,0 0-406 0 0,0 0-1 0 0,0-1 1 0 0,0 1-1 0 0,1 0 1 0 0,-1-1-1 0 0,0 1 1 0 0,0-1-1 0 0,0 0 1 0 0,0 0-1 0 0,0 0 1 0 0,0 0-1 0 0,0 0 1 0 0,-1 0-1 0 0,1 0 1 0 0,0-1-1 0 0,0 1 1 0 0,-1-1-1 0 0,1 1 1 0 0,1-4-1 0 0,2-1-2694 0 0,0-1 0 0 0,0 0 0 0 0,6-13 0 0 0,-5 9-1365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1.3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4519 0 0,'0'2'347'0'0,"3"56"1864"0"0,25 79 9246 0 0,-25-125-10815 0 0,0-1 0 0 0,1 0 1 0 0,0 0-1 0 0,1 0 0 0 0,1 0 1 0 0,0-1-1 0 0,0 0 0 0 0,1 0 1 0 0,0 0-1 0 0,9 9 0 0 0,-14-17 21 0 0,0-1-804 0 0,0 0 1 0 0,1 0 0 0 0,-1 0-1 0 0,1 0 1 0 0,-1 0-1 0 0,1-1 1 0 0,-1 1 0 0 0,1-1-1 0 0,3 0 1 0 0,3-1-5927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1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20 116 3655 0 0,'-19'-12'10339'0'0,"19"12"-10193"0"0,9-2 3834 0 0,-8 2-4489 0 0,62-13 6444 0 0,0-2-3401 0 0,22-4-794 0 0,3-2-1369 0 0,-86 20-593 0 0,1 1-1 0 0,-1-1 1 0 0,1 0-1 0 0,-1 0 1 0 0,0 0-1 0 0,0-1 1 0 0,1 1-1 0 0,-1 0 1 0 0,2-3 0 0 0,10-9-8358 0 0,-9 6 1064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1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276 1 5439 0 0,'1'2'127'0'0,"0"1"1"0"0,-1 0-1 0 0,1-1 0 0 0,-1 1 0 0 0,0 0 0 0 0,0-1 0 0 0,0 1 0 0 0,0 0 0 0 0,0-1 0 0 0,-1 1 0 0 0,0 4 0 0 0,-12 31 4753 0 0,4-11-2014 0 0,-35 105 3181 0 0,37-118-5450 0 0,0 1 1 0 0,-1-1 0 0 0,0-1 0 0 0,-1 1 0 0 0,-21 23 0 0 0,13-20-151 0 0,0 0 0 0 0,-2-1 0 0 0,-24 17 0 0 0,16-19-425 0 0,21-11-33 0 0,6-3-40 0 0,-1 0 0 0 0,1 0 0 0 0,0 0 0 0 0,-1 0-1 0 0,1 0 1 0 0,-1 0 0 0 0,1 0 0 0 0,0 0 0 0 0,-1 0 0 0 0,1 0 0 0 0,0 0 0 0 0,-1 0-1 0 0,1 0 1 0 0,0 0 0 0 0,-1 0 0 0 0,1 0 0 0 0,0 0 0 0 0,-1 0 0 0 0,1 0 0 0 0,0-1 0 0 0,-1 1-1 0 0,1 0 1 0 0,0 0 0 0 0,-1 0 0 0 0,1-1 0 0 0,0 1 0 0 0,0 0 0 0 0,-1-1 0 0 0,1 1-1 0 0,0 0 1 0 0,0 0 0 0 0,-1-1 0 0 0,1 1 0 0 0,0 0 0 0 0,0-1 0 0 0,0 1 0 0 0,0 0-1 0 0,0-1 1 0 0,-1 1 0 0 0,1-1 0 0 0,0 1 0 0 0,0 0 0 0 0,0-1 0 0 0,0 1 0 0 0,0-17-7121 0 0,3 6-20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4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0 7687 0 0,'0'0'590'0'0,"4"16"316"0"0,-7 9 558 0 0,3-24-992 0 0,-1 0-351 0 0,1 0 0 0 0,0 0-1 0 0,-1 0 1 0 0,1 0 0 0 0,-1 0 0 0 0,1 0-1 0 0,0 0 1 0 0,0 0 0 0 0,0 0-1 0 0,-1 0 1 0 0,1 0 0 0 0,1 2 0 0 0,5 44 2134 0 0,-4-36-1764 0 0,0-1 0 0 0,0 1 0 0 0,-1 0 0 0 0,-1 0 1 0 0,0 0-1 0 0,-2 12 0 0 0,-5 47 846 0 0,4-53-1010 0 0,1 0 0 0 0,1 0 0 0 0,0 0-1 0 0,2 1 1 0 0,0-1 0 0 0,4 23 0 0 0,2-8 603 0 0,1-1 0 0 0,17 43-1 0 0,-17-52-508 0 0,0 0 0 0 0,-2 1-1 0 0,5 31 1 0 0,-10-49-316 0 0,-1 0 0 0 0,1 1 0 0 0,-1-1 0 0 0,-1 0 0 0 0,1 1 0 0 0,-2 6 0 0 0,2-10-68 0 0,-1-1 0 0 0,1 0 0 0 0,-1 1 0 0 0,1-1 0 0 0,-1 0 0 0 0,1 1 0 0 0,-1-1 0 0 0,0 0 0 0 0,0 0 0 0 0,1 0 0 0 0,-1 0 0 0 0,0 0 0 0 0,0 0 0 0 0,0 0 0 0 0,0 0 0 0 0,0 0 0 0 0,0 0 0 0 0,-1 0 0 0 0,1-1 0 0 0,0 1 0 0 0,0 0 0 0 0,0-1 0 0 0,-1 1 0 0 0,1-1 0 0 0,0 0 0 0 0,-1 1 0 0 0,1-1 0 0 0,-3 0 0 0 0,-3 0 69 0 0,1 0 0 0 0,-1 0 0 0 0,1-1 0 0 0,-1 0 0 0 0,0-1 0 0 0,1 1 0 0 0,0-1 0 0 0,-1-1 0 0 0,1 1-1 0 0,0-1 1 0 0,0 0 0 0 0,-9-6 0 0 0,5 1 21 0 0,-1 0-1 0 0,1 0 1 0 0,0-1-1 0 0,1 0 1 0 0,-12-15-1 0 0,20 23-116 0 0,0-1 0 0 0,0 1 0 0 0,0 0 0 0 0,0-1 0 0 0,0 1 0 0 0,0 0 0 0 0,1-1 0 0 0,-1 1 0 0 0,0-1 0 0 0,1 1 0 0 0,-1-1 0 0 0,1 0 0 0 0,0 1 0 0 0,-1-1 0 0 0,1 0 0 0 0,0 1 0 0 0,0-1 0 0 0,0 1 0 0 0,0-1 0 0 0,1 0 0 0 0,-1 1 0 0 0,0-1 0 0 0,1-3 0 0 0,1 2 52 0 0,0 0-1 0 0,0 0 1 0 0,0 0-1 0 0,0 1 1 0 0,1-1 0 0 0,-1 0-1 0 0,1 1 1 0 0,-1-1-1 0 0,6-2 1 0 0,14-15 355 0 0,-17 14-247 0 0,1 1 1 0 0,13-10-1 0 0,26-11-334 0 0,2 1 1 0 0,0 2-1 0 0,60-19 0 0 0,-81 31-2810 0 0,-8 4-4938 0 0,-7 1-1011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8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95 105 9471 0 0,'0'1'728'0'0,"1"4"-313"0"0,0 0-1 0 0,-1 0 1 0 0,0-1-1 0 0,0 1 0 0 0,0 0 1 0 0,-1 0-1 0 0,1 0 1 0 0,-1-1-1 0 0,0 1 1 0 0,0 0-1 0 0,-3 4 0 0 0,-23 54 6756 0 0,22-52-6970 0 0,0 1 348 0 0,-1-1 1 0 0,0 0 0 0 0,-1 0-1 0 0,0 0 1 0 0,-14 15 0 0 0,16-23-865 0 0</inkml:trace>
  <inkml:trace contextRef="#ctx0" brushRef="#br0" timeOffset="1">239 1 2359 0 0,'1'1'174'0'0,"2"1"106"0"0,-1 0 1 0 0,0 0 0 0 0,1 0 0 0 0,-1 1-1 0 0,0-1 1 0 0,0 1 0 0 0,-1-1-1 0 0,1 1 1 0 0,-1 0 0 0 0,1 0 0 0 0,-1 0-1 0 0,0 0 1 0 0,0 0 0 0 0,0 0-1 0 0,0 0 1 0 0,-1 0 0 0 0,1 0-1 0 0,-1 0 1 0 0,1 4 0 0 0,-1 9 2235 0 0,-1 1 0 0 0,-3 25 0 0 0,0-10 88 0 0,2-9-953 0 0,1-12-837 0 0,0-1 0 0 0,0 1-1 0 0,1-1 1 0 0,0 0 0 0 0,1 1 0 0 0,0-1 0 0 0,5 20-1 0 0,-4-26-642 0 0,-1-1-1 0 0,1 0 0 0 0,0 0 1 0 0,0 0-1 0 0,0 0 0 0 0,1 0 1 0 0,-1 0-1 0 0,1 0 0 0 0,0-1 1 0 0,-1 1-1 0 0,1-1 0 0 0,0 0 1 0 0,0 1-1 0 0,1-2 0 0 0,-1 1 1 0 0,0 0-1 0 0,1-1 0 0 0,3 2 1 0 0,-1-1-8 0 0,0 0 1 0 0,0-1-1 0 0,-1 0 1 0 0,1 0-1 0 0,0 0 1 0 0,0-1-1 0 0,0 0 1 0 0,1 0-1 0 0,-1 0 1 0 0,8-3-1 0 0,46-3 506 0 0,-59 6-658 0 0,0 0-1 0 0,0 0 0 0 0,0-1 1 0 0,0 1-1 0 0,0 0 0 0 0,0 0 1 0 0,0-1-1 0 0,0 1 0 0 0,0-1 1 0 0,0 1-1 0 0,0-1 0 0 0,0 1 1 0 0,1-2-1 0 0,-2 2-5 0 0,0 0 0 0 0,0 0 0 0 0,0-1 1 0 0,1 1-1 0 0,-1 0 0 0 0,0 0 0 0 0,0-1 0 0 0,0 1 1 0 0,0 0-1 0 0,0 0 0 0 0,0-1 0 0 0,0 1 0 0 0,0 0 0 0 0,0 0 1 0 0,0-1-1 0 0,0 1 0 0 0,-1 0 0 0 0,1 0 0 0 0,0-1 0 0 0,0 1 1 0 0,0 0-1 0 0,0 0 0 0 0,0-1 0 0 0,0 1 0 0 0,0 0 0 0 0,-1 0 1 0 0,1 0-1 0 0,0-1 0 0 0,0 1 0 0 0,0 0 0 0 0,0 0 1 0 0,-1 0-1 0 0,1-1 0 0 0,-4-2 59 0 0,-1 0-1 0 0,1 1 1 0 0,-11-5 0 0 0,6 2-68 0 0,4 2-392 0 0,-15-10 513 0 0,9 3-8835 0 0,4 0-1478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2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56 1 18487 0 0,'0'0'7040'0'0,"0"8"-8928"0"0,2 4-4512 0 0,-2 1-1144 0 0</inkml:trace>
  <inkml:trace contextRef="#ctx0" brushRef="#br0" timeOffset="1">23 142 4143 0 0,'-6'7'368'0'0,"-9"8"15248"0"0,14-22-14968 0 0,1-2-144 0 0,3 0-32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6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69 0 8431 0 0,'0'0'652'0'0,"9"7"1258"0"0,-6 1-554 0 0,0 0 0 0 0,-1 0 0 0 0,0 1 0 0 0,0-1 0 0 0,-1 0 0 0 0,1 12 0 0 0,-2-7-48 0 0,0-1-1 0 0,-1 0 1 0 0,-5 22-1 0 0,-3 0 109 0 0,-2 0-1 0 0,-16 35 0 0 0,16-40-570 0 0,-16 49-27 0 0,27-76-970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9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55 10879 0 0,'1'-4'582'0'0,"0"0"0"0"0,1 0 0 0 0,-1 0 0 0 0,1 1 0 0 0,0-1 0 0 0,0 0 0 0 0,4-4 0 0 0,-3 6-19 0 0,0 0 0 0 0,1 0-1 0 0,-1 0 1 0 0,1 0-1 0 0,-1 1 1 0 0,1 0 0 0 0,-1-1-1 0 0,1 1 1 0 0,0 1 0 0 0,7-2-1 0 0,-6 1-104 0 0,2 0 52 0 0,-1 1 0 0 0,1-1 1 0 0,0 1-1 0 0,0 1 0 0 0,-1-1 0 0 0,1 1 1 0 0,12 3-1 0 0,-6-1-63 0 0,-12-3-384 0 0,0 1-1 0 0,-1-1 1 0 0,1 1-1 0 0,0-1 1 0 0,0 0-1 0 0,-1 1 1 0 0,1 0-1 0 0,0-1 1 0 0,-1 1 0 0 0,1-1-1 0 0,0 1 1 0 0,-1 0-1 0 0,1-1 1 0 0,-1 1-1 0 0,1 0 1 0 0,-1 0-1 0 0,1-1 1 0 0,-1 1 0 0 0,0 0-1 0 0,1 0 1 0 0,-1 0-1 0 0,0-1 1 0 0,0 1-1 0 0,1 1 1 0 0,0 20 1069 0 0,-4-15-862 0 0,1 1-1 0 0,-1-1 0 0 0,0 0 1 0 0,0-1-1 0 0,-1 1 1 0 0,0-1-1 0 0,0 1 1 0 0,-6 5-1 0 0,-2 4-1 0 0,1 0-299 0 0,0-2 0 0 0,-18 18-1 0 0,3-10-9454 0 0,18-17-203 0 0</inkml:trace>
  <inkml:trace contextRef="#ctx0" brushRef="#br0" timeOffset="1">143 70 10047 0 0,'0'16'1072'0'0,"-3"5"2850"0"0,-2 0 0 0 0,-13 37 0 0 0,-22 38 1206 0 0,24-61-4527 0 0,8-19-329 0 0,-1 0 0 0 0,-16 21 0 0 0,19-27-222 0 0,-1-3 370 0 0,1-2-2161 0 0</inkml:trace>
  <inkml:trace contextRef="#ctx0" brushRef="#br0" timeOffset="2">189 334 10535 0 0,'22'11'936'0'0,"0"0"-744"0"0,-1 0 2336 0 0,0 1 480 0 0,-3 2 88 0 0,0-3 16 0 0,-1 0-1472 0 0,-5-1-296 0 0,-1-1-56 0 0,0 0-8 0 0,-2 0-664 0 0,-2-3-128 0 0,0 1-24 0 0,-3-1-8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4.3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98 3599 0 0,'-2'2'7671'0'0,"38"-23"1860"0"0,0-2-4910 0 0,-12 7-3014 0 0,33-16 0 0 0,-44 25-1556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5.4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 1 2935 0 0,'0'0'1338'0'0,"-2"2"-150"0"0,2-1-1038 0 0,-1 0 1 0 0,0 0-1 0 0,1 0 0 0 0,-1 1 1 0 0,1-1-1 0 0,0 0 0 0 0,-1 1 1 0 0,1-1-1 0 0,0 0 1 0 0,0 1-1 0 0,0-1 0 0 0,0 0 1 0 0,0 3-1 0 0,4 23 1388 0 0,-1 0-324 0 0,-3-16-454 0 0,0 1 1 0 0,-1-1-1 0 0,-1 0 1 0 0,0 0-1 0 0,0 0 1 0 0,-7 19-1 0 0,1-10 1228 0 0,-1-1 0 0 0,-17 30 1781 0 0,38-68-3129 0 0,12-16-748 0 0,43-45 1 0 0,-52 64 52 0 0,-5 3 19 0 0,1 2 0 0 0,1 0-1 0 0,12-11 1 0 0,2 4 36 0 0,-23 40 163 0 0,-3-15-37 0 0,-1 1 1 0 0,0-1-1 0 0,0 0 1 0 0,-1 0-1 0 0,0 0 1 0 0,-3 7-1 0 0,-20 43 1397 0 0,7-21-115 0 0,15-23-637 0 0,3-12-734 0 0,0-1 1 0 0,0 0-1 0 0,0 0 1 0 0,0 1 0 0 0,0-1-1 0 0,1 0 1 0 0,-1 0-1 0 0,0 0 1 0 0,0 1 0 0 0,0-1-1 0 0,0 0 1 0 0,0 0 0 0 0,0 1-1 0 0,0-1 1 0 0,1 0-1 0 0,-1 0 1 0 0,0 0 0 0 0,0 1-1 0 0,0-1 1 0 0,1 0 0 0 0,-1 0-1 0 0,0 0 1 0 0,0 0-1 0 0,0 0 1 0 0,1 1 0 0 0,-1-1-1 0 0,2 0-7 0 0,-1 0 0 0 0,0 0 0 0 0,0 0 0 0 0,0-1 0 0 0,1 1 0 0 0,-1 0 0 0 0,0 0-1 0 0,0-1 1 0 0,0 1 0 0 0,1-1 0 0 0,-1 1 0 0 0,0-1 0 0 0,0 1 0 0 0,0-1 0 0 0,0 0 0 0 0,1-1-1 0 0,12-9 17 0 0,0-2-1 0 0,-1 0 0 0 0,13-14 1 0 0,6-8-256 0 0,-2 3 69 0 0,-30 32 143 0 0,0 0 1 0 0,1 0-1 0 0,-1 0 1 0 0,0-1-1 0 0,0 1 1 0 0,0 0-1 0 0,1 0 0 0 0,-1 0 1 0 0,0-1-1 0 0,0 1 1 0 0,1 0-1 0 0,-1 0 0 0 0,0 0 1 0 0,0 0-1 0 0,1 0 1 0 0,-1 0-1 0 0,0 0 1 0 0,1 0-1 0 0,-1 0 0 0 0,0 0 1 0 0,0 0-1 0 0,1 0 1 0 0,-1 0-1 0 0,0 0 0 0 0,0 0 1 0 0,1 0-1 0 0,-1 0 1 0 0,0 0-1 0 0,1 0 1 0 0,-1 0-1 0 0,0 0 0 0 0,0 0 1 0 0,1 0-1 0 0,-1 0 1 0 0,0 1-1 0 0,0-1 0 0 0,1 0 1 0 0,-1 0-1 0 0,0 0 1 0 0,0 0-1 0 0,0 1 1 0 0,1-1-1 0 0,-1 0 0 0 0,0 0 1 0 0,0 1-1 0 0,0-1 1 0 0,0 0-1 0 0,1 1 0 0 0,2 8 99 0 0,-3-9-100 0 0,4 11 123 0 0,-1 1 0 0 0,-1-1-1 0 0,0 1 1 0 0,-1-1 0 0 0,0 1 0 0 0,-1 14 0 0 0,0-25-55 0 0,1 0-29 0 0,4 12-2833 0 0,0-12-1108 0 0,-2-2 4054 0 0,4-2-2100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80 5927 0 0,'-2'3'338'0'0,"0"0"0"0"0,0 0 0 0 0,0 0 0 0 0,0 1 0 0 0,0-1 0 0 0,1 0 0 0 0,0 1 0 0 0,-1 4 0 0 0,-7 15 4944 0 0,5-15-2880 0 0,0 0-1 0 0,1 1 0 0 0,-4 15 1 0 0,4-13-1152 0 0,1 0 0 0 0,1 1 0 0 0,0-1 0 0 0,1 0 0 0 0,0 12 1 0 0,0-21-1214 0 0,0-1 0 0 0,1 1 0 0 0,-1-1 0 0 0,0 1 0 0 0,0-1 0 0 0,1 1 0 0 0,-1-1 0 0 0,1 1 0 0 0,-1-1 1 0 0,1 0-1 0 0,0 1 0 0 0,0-1 0 0 0,0 0 0 0 0,-1 1 0 0 0,1-1 0 0 0,0 0 0 0 0,0 0 0 0 0,1 0 0 0 0,-1 0 0 0 0,0 0 1 0 0,0 0-1 0 0,0 0 0 0 0,1 0 0 0 0,-1-1 0 0 0,0 1 0 0 0,1 0 0 0 0,-1-1 0 0 0,1 1 0 0 0,-1-1 0 0 0,1 1 0 0 0,-1-1 0 0 0,1 0 1 0 0,-1 0-1 0 0,1 0 0 0 0,-1 1 0 0 0,1-2 0 0 0,2 1 0 0 0,14-8-2444 0 0,-14 6 751 0 0,1-1-1 0 0,-2 0 1 0 0,1 0 0 0 0,0-1-1 0 0,-1 1 1 0 0,1-1 0 0 0,-1 0-1 0 0,0 0 1 0 0,0 0 0 0 0,2-5 0 0 0,4-14-2942 0 0,-8 22 5273 0 0,11-2 5377 0 0,-8 3-5397 0 0,-1-1 1 0 0,1 1-1 0 0,-1-1 0 0 0,0 0 0 0 0,1-1 1 0 0,-1 1-1 0 0,0 0 0 0 0,0-1 1 0 0,0 0-1 0 0,0 1 0 0 0,5-6 0 0 0,-3 3-310 0 0,-1 0 0 0 0,0 0 0 0 0,0-1 0 0 0,0 0 0 0 0,-1 0 0 0 0,4-6 0 0 0,2-7-183 0 0,-2 1 1 0 0,0-1-1 0 0,6-24 1 0 0,-11 35-115 0 0,0 0 0 0 0,0 0 0 0 0,-1 0 1 0 0,0-1-1 0 0,0 1 0 0 0,-1-10 0 0 0,-2 9 138 0 0,-2 6 114 0 0,-2 7 111 0 0,6-5-421 0 0,-4 5 383 0 0,0 0 0 0 0,0 0 0 0 0,0 1 0 0 0,1-1 0 0 0,0 1 0 0 0,0 0 0 0 0,0 0 1 0 0,-2 9-1 0 0,-12 54 1401 0 0,13-47-1298 0 0,1-10-399 0 0,-6 38 337 0 0,9-45-387 0 0,-1-1 0 0 0,1 1 1 0 0,0 0-1 0 0,0-1 0 0 0,1 1 1 0 0,-1-1-1 0 0,1 1 1 0 0,2 6-1 0 0,4 1-27 0 0,-2-10 0 0 0,-3-2 0 0 0,-1 0-156 0 0,1 0-1 0 0,-1 1 1 0 0,1-1-1 0 0,0 0 1 0 0,-1 0 0 0 0,1 0-1 0 0,0 0 1 0 0,-1 0-1 0 0,1 0 1 0 0,0 0-1 0 0,-1-1 1 0 0,1 1 0 0 0,-1 0-1 0 0,1-1 1 0 0,-1 0-1 0 0,3 0 1 0 0,21-15-7141 0 0,-13 6-2515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5.7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1 5671 0 0,'-1'15'504'0'0,"-2"2"-408"0"0,2 1 656 0 0,-1 0 128 0 0,1 1 24 0 0,-2 1 8 0 0,0-2 752 0 0,-1-2 144 0 0,-2 0 32 0 0,1-1 8 0 0,-1 0-1112 0 0,2-1-216 0 0,0-2-40 0 0,0-2 624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6.1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100 34 2959 0 0,'-11'27'248'0'0,"8"-19"49"0"0,0-1 0 0 0,0 0 0 0 0,-5 8 0 0 0,5-9 282 0 0,0 0 0 0 0,0 0 0 0 0,-2 8 0 0 0,3-8 132 0 0,0 0-1 0 0,-1-1 1 0 0,0 1 0 0 0,-5 8 0 0 0,-23 44 6514 0 0,30-57-6930 0 0,0 1 0 0 0,0-1 0 0 0,0 1-1 0 0,0-1 1 0 0,0 1 0 0 0,1 0 0 0 0,-1-1 0 0 0,1 1 0 0 0,-1 0 0 0 0,1-1 0 0 0,-1 5 1735 0 0,6-8-502 0 0,15-22-613 0 0,-11 15-843 0 0,0 0 1 0 0,0 0-1 0 0,8-13 0 0 0,-3 4-65 0 0,31-50-7 0 0,2 9-375 0 0,-42 50 314 0 0,-4 8 55 0 0,-1-1 0 0 0,1 1 0 0 0,0-1 1 0 0,0 1-1 0 0,0 0 0 0 0,0-1 0 0 0,0 1 1 0 0,0 0-1 0 0,0 0 0 0 0,0 0 0 0 0,0 0 0 0 0,1 0 1 0 0,1-1-1 0 0,-3 2 26 0 0,1 0 0 0 0,-1 0 0 0 0,0 0 0 0 0,0 1 0 0 0,1-1 0 0 0,-1 0-1 0 0,0 0 1 0 0,0 0 0 0 0,0 1 0 0 0,1-1 0 0 0,-1 0 0 0 0,0 0 0 0 0,0 1 0 0 0,0-1 0 0 0,0 0 0 0 0,1 0 0 0 0,-1 1 0 0 0,0-1 0 0 0,0 0 0 0 0,0 1 0 0 0,0-1 0 0 0,0 0 0 0 0,0 1 0 0 0,0-1 0 0 0,0 0 0 0 0,0 0 0 0 0,0 1 0 0 0,0-1-1 0 0,0 0 1 0 0,0 1 0 0 0,0-1 0 0 0,0 0 0 0 0,0 1 0 0 0,0-1 0 0 0,-1 1 0 0 0,0 18 807 0 0,0-15-559 0 0,-3 44 1620 0 0,2 3-752 0 0,2-46-1028 0 0,0-1 0 0 0,0 1 0 0 0,1-1 1 0 0,0 1-1 0 0,0-1 0 0 0,0 1 0 0 0,1-1 0 0 0,-1 1 0 0 0,4 5 0 0 0,-4-8-108 0 0,0-1 0 0 0,0 0 0 0 0,0 1 0 0 0,0-1 0 0 0,0 0 0 0 0,0 1 0 0 0,0-1 0 0 0,1 0 0 0 0,-1 0 0 0 0,0 0 0 0 0,1 0 0 0 0,-1 0 0 0 0,1-1 0 0 0,-1 1 0 0 0,1 0 0 0 0,-1-1 0 0 0,1 1 0 0 0,0-1 0 0 0,-1 1 0 0 0,1-1 0 0 0,0 0 0 0 0,-1 0 0 0 0,1 0 0 0 0,0 0 0 0 0,-1 0 0 0 0,1 0 0 0 0,3-1 0 0 0,0 1-34 0 0,-1 0-373 0 0,0 0 1 0 0,0-1-1 0 0,0 0 1 0 0,0 1-1 0 0,0-1 1 0 0,0-1-1 0 0,0 1 0 0 0,0 0 1 0 0,6-5-1 0 0,2 1-6303 0 0,1 2-1961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6.5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52 132 3655 0 0,'0'0'278'0'0,"0"2"-182"0"0,-11 45 4884 0 0,-1 3 4469 0 0,8-40-8238 0 0,-1 1-1 0 0,-8 15 1 0 0,11-23-1580 0 0,-3 5 1488 0 0</inkml:trace>
  <inkml:trace contextRef="#ctx0" brushRef="#br0" timeOffset="1">141 1 7455 0 0,'0'0'1552'0'0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1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1 6335 0 0,'1'9'436'0'0,"1"0"-1"0"0,-1 0 1 0 0,-1 0 0 0 0,0 0-1 0 0,0 0 1 0 0,-3 17-1 0 0,2-9 1399 0 0,-5 30 4192 0 0,-16 67 0 0 0,2-55-69 0 0,24-67-5804 0 0,21-56-42 0 0,12-27-307 0 0,-27 68 182 0 0,1 2-1 0 0,1-1 1 0 0,1 2-1 0 0,18-24 1 0 0,-26 40 25 0 0,-4 3 166 0 0,1 3-69 0 0,1 3-35 0 0,0-1 1 0 0,-1 0-1 0 0,1 1 1 0 0,-1 0-1 0 0,0 0 0 0 0,0-1 1 0 0,0 1-1 0 0,-1 0 0 0 0,1 0 1 0 0,-1 1-1 0 0,-1-1 0 0 0,1 0 1 0 0,-1 0-1 0 0,0 0 0 0 0,0 1 1 0 0,0-1-1 0 0,-1 0 1 0 0,-1 7-1 0 0,-1 4 242 0 0,-1-1 0 0 0,0 1-1 0 0,-2-1 1 0 0,-12 27 0 0 0,17-40-251 0 0,7-15-46 0 0,-3 7-24 0 0,1-1 0 0 0,7-11 0 0 0,32-43-72 0 0,-25 35 5 0 0,-8 10 10 0 0,-4 7-56 0 0,0 0 0 0 0,0 1 1 0 0,0-1-1 0 0,1 2 0 0 0,0-1 0 0 0,14-11 1 0 0,-19 18 51 0 0,-1 2 23 0 0,1 1 73 0 0,0 0-1 0 0,0-1 1 0 0,0 1-1 0 0,0 1 1 0 0,-1-1 0 0 0,1 0-1 0 0,0 0 1 0 0,-1 1-1 0 0,0-1 1 0 0,0 0 0 0 0,1 1-1 0 0,-1 0 1 0 0,-1-1 0 0 0,1 1-1 0 0,0-1 1 0 0,-1 1-1 0 0,1 0 1 0 0,-1 0 0 0 0,0-1-1 0 0,0 1 1 0 0,0 5-1 0 0,-2 6 125 0 0,0 0 0 0 0,0-1 0 0 0,-5 15 0 0 0,6-25-134 0 0,-6 39 93 0 0,7-41-115 0 0,-1 0 0 0 0,1-1 0 0 0,0 1 0 0 0,0 0 0 0 0,-1 0 0 0 0,1-1 1 0 0,0 1-1 0 0,0 0 0 0 0,0 0 0 0 0,0-1 0 0 0,0 1 0 0 0,0 0 0 0 0,0 0 0 0 0,0-1 0 0 0,1 1 0 0 0,-1 0 0 0 0,0 0 0 0 0,0-1 1 0 0,1 1-1 0 0,-1 0 0 0 0,0-1 0 0 0,1 1 0 0 0,-1 0 0 0 0,1-1 0 0 0,-1 1 0 0 0,0 0 0 0 0,1-1 0 0 0,0 1 0 0 0,-1-1 0 0 0,1 1 0 0 0,-1-1 1 0 0,1 1-1 0 0,1 0 0 0 0,-1 0-123 0 0,0-1-94 0 0,0 1 1 0 0,0-1-1 0 0,-1 0 0 0 0,1 1 1 0 0,0-1-1 0 0,0 0 1 0 0,0 1-1 0 0,0-1 0 0 0,0 0 1 0 0,0 0-1 0 0,-1 0 1 0 0,1 0-1 0 0,0 0 1 0 0,0 0-1 0 0,0 0 0 0 0,0 0 1 0 0,0 0-1 0 0,0 0 1 0 0,1-1-1 0 0,10-4-7732 0 0,-2-1-775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6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21 6559 0 0,'0'0'507'0'0,"1"2"-330"0"0,0 11 3022 0 0,0-1-1 0 0,-1 14 1 0 0,-4 26 2436 0 0,2-36-4438 0 0,1 0 0 0 0,0 0 0 0 0,1 0 0 0 0,1 1 0 0 0,0-1 1 0 0,5 20-1 0 0,-6-35-1158 0 0,0 0-1 0 0,0 0 1 0 0,1-1 0 0 0,-1 1 0 0 0,0 0 0 0 0,0 0 0 0 0,1 0 0 0 0,-1-1 0 0 0,0 1 0 0 0,1 0 0 0 0,-1-1-1 0 0,1 1 1 0 0,-1 0 0 0 0,0-1 0 0 0,1 1 0 0 0,0 0 0 0 0,-1-1 0 0 0,1 1 0 0 0,-1-1 0 0 0,1 1-1 0 0,0-1 1 0 0,-1 1 0 0 0,1-1 0 0 0,0 1 0 0 0,0-1 0 0 0,-1 0 0 0 0,1 0 0 0 0,0 1 0 0 0,0-1-1 0 0,0 0 1 0 0,-1 0 0 0 0,1 0 0 0 0,0 0 0 0 0,0 0 0 0 0,0 0 0 0 0,-1 0 0 0 0,1 0 0 0 0,0 0 0 0 0,0 0-1 0 0,0 0 1 0 0,-1 0 0 0 0,1-1 0 0 0,0 1 0 0 0,0 0 0 0 0,-1-1 0 0 0,1 1 0 0 0,0 0 0 0 0,0-1-1 0 0,-1 1 1 0 0,1-1 0 0 0,0 0 0 0 0,4-3-57 0 0,0 0 0 0 0,0 0 0 0 0,-1 0-1 0 0,0-1 1 0 0,6-8 0 0 0,15-24-677 0 0,36-75 0 0 0,-30 51-496 0 0,-28 56 1154 0 0,6-16 42 0 0,-9 19 109 0 0,4 24 1209 0 0,-5 47-266 0 0,-1 1-938 0 0,5-50-119 0 0,-1-17 0 0 0,6 10 0 0 0,-4-12 0 0 0,-2-1 0 0 0,0 1-335 0 0,-1 0 0 0 0,1-1 0 0 0,0 0 0 0 0,0 1 0 0 0,0-1 0 0 0,-1 0 0 0 0,1 0 0 0 0,0 0 0 0 0,3-1 0 0 0,8-3-8619 0 0,-4-2 114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9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0 11831 0 0,'2'7'1087'0'0,"-1"0"0"0"0,-1 0-1 0 0,1 0 1 0 0,-1 0 0 0 0,0 0-1 0 0,-1 0 1 0 0,-1 7 0 0 0,-13 50 7244 0 0,7-34-7367 0 0,-29 113 1980 0 0,35-134-2941 0 0,2-9-3 0 0,0 0 0 0 0,-1 1 0 0 0,1-1 0 0 0,0 0 0 0 0,0 0 0 0 0,0 0 0 0 0,0 0 0 0 0,0 0 0 0 0,0 0 0 0 0,0 0 0 0 0,0 1 0 0 0,0-1 0 0 0,0 0 0 0 0,0 0 0 0 0,0 0 0 0 0,0 0 0 0 0,0 0 0 0 0,0 0 0 0 0,0 1 0 0 0,0-1 0 0 0,0 0 0 0 0,0 0 0 0 0,0 0 0 0 0,0 0 0 0 0,0 0 0 0 0,0 0 0 0 0,0 0 0 0 0,0 1 0 0 0,0-1 0 0 0,0 0 0 0 0,0 0 0 0 0,0 0 0 0 0,1 0 0 0 0,-1 0 0 0 0,0 0 0 0 0,0 0 0 0 0,0 0 0 0 0,0 1 0 0 0,0-1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0,5-4 0 0 0,10-14 0 0 0,0 0 0 0 0,-2-2 0 0 0,0 1 0 0 0,16-33 0 0 0,-2 4 0 0 0,-7 11 9 0 0,-11 19-326 0 0,20-28 1 0 0,-22 39 129 0 0,-1 4 182 0 0,-5 3 741 0 0,-1 2-665 0 0,5 19-68 0 0,-1-1 1 0 0,2 42-1 0 0,-6-45-3 0 0,2-1 0 0 0,0 1 0 0 0,0 0-1 0 0,2-1 1 0 0,0 1 0 0 0,8 20 0 0 0,-9-32 13 0 0,-1-1 1 0 0,1 0-1 0 0,0 0 0 0 0,0 0 1 0 0,0-1-1 0 0,0 1 0 0 0,1-1 1 0 0,-1 0-1 0 0,5 4 0 0 0,10 4-9174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8.6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27 10103 0 0,'-4'1'174'0'0,"-10"6"334"0"0,14-7-495 0 0,0 0 1 0 0,-1 1 0 0 0,1-1-1 0 0,-1 0 1 0 0,1 1 0 0 0,0-1-1 0 0,0 0 1 0 0,-1 1-1 0 0,1-1 1 0 0,0 1 0 0 0,0-1-1 0 0,-1 0 1 0 0,1 1 0 0 0,0-1-1 0 0,0 1 1 0 0,0-1-1 0 0,0 1 1 0 0,0-1 0 0 0,0 1-1 0 0,0-1 1 0 0,0 1 0 0 0,0-1-1 0 0,0 1 1 0 0,0-1-1 0 0,0 1 1 0 0,0 0 0 0 0,0-1 75 0 0,0 1 1 0 0,0-1-1 0 0,0 0 1 0 0,0 1-1 0 0,0-1 1 0 0,0 1-1 0 0,0-1 1 0 0,0 0-1 0 0,0 1 0 0 0,1-1 1 0 0,-1 1-1 0 0,0-1 1 0 0,0 0-1 0 0,0 1 1 0 0,0-1-1 0 0,1 0 1 0 0,-1 1-1 0 0,0-1 1 0 0,1 0-1 0 0,-1 1 1 0 0,0-1-1 0 0,0 0 1 0 0,1 0-1 0 0,-1 1 1 0 0,0-1-1 0 0,1 0 1 0 0,-1 0-1 0 0,1 1 1 0 0,-1-1-1 0 0,0 0 1 0 0,1 0-1 0 0,-1 0 1 0 0,1 0-1 0 0,-1 0 0 0 0,0 0 1 0 0,1 0-1 0 0,-1 0 1 0 0,1 0-1 0 0,2 1 3062 0 0,-1-1-2888 0 0,-1 0 0 0 0,0 1 1 0 0,0-1-1 0 0,1 0 1 0 0,-1 1-1 0 0,0-1 0 0 0,0 0 1 0 0,1 0-1 0 0,-1 0 0 0 0,0 0 1 0 0,1 0-1 0 0,-1 0 1 0 0,0-1-1 0 0,0 1 0 0 0,1 0 1 0 0,-1-1-1 0 0,0 1 1 0 0,0-1-1 0 0,0 1 0 0 0,1-1 1 0 0,0 0-1 0 0,15-5 1300 0 0,8 4 376 0 0,-21 2-1712 0 0,0 0-1 0 0,-1 0 1 0 0,1-1 0 0 0,0 1-1 0 0,-1-1 1 0 0,1 0-1 0 0,0 0 1 0 0,-1 0-1 0 0,4-2 1 0 0,53-25 960 0 0,-53 23-1032 0 0,-1 2 1025 0 0,-2 1-3178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0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175 47 4055 0 0,'0'0'312'0'0,"0"2"-204"0"0,-1-1-34 0 0,1 1-1 0 0,0 0 0 0 0,0 0 0 0 0,0 0 0 0 0,1 0 0 0 0,-1 0 0 0 0,0-1 0 0 0,1 1 0 0 0,-1 0 0 0 0,2 3 1826 0 0,0-6-983 0 0,13-2-238 0 0,0-1 0 0 0,1 0 0 0 0,-2-2 0 0 0,1 0 0 0 0,25-14 0 0 0,-27 14-576 0 0,-7 3-73 0 0,0 1-1 0 0,0 0 0 0 0,11-2 1 0 0,-11 3 6 0 0,0 0 1 0 0,0-1 0 0 0,9-3-1 0 0,-14 4 133 0 0,-3 2 31 0 0,-1 0 0 0 0,0 1-1 0 0,0-1 1 0 0,1 1-1 0 0,-1 0 1 0 0,1 0 0 0 0,0 0-1 0 0,-1 0 1 0 0,1 0 0 0 0,-2 3-1 0 0,-6 4 297 0 0,-62 59 2217 0 0,-43 30 898 0 0,-23 5 781 0 0,126-94-3504 0 0,11-9-47 0 0,3 0-533 0 0,73-21 1227 0 0,84-26 990 0 0,-158 47-2518 0 0,17-6 126 0 0,-1 0 1 0 0,1-1-1 0 0,-1-1 0 0 0,23-15 0 0 0,-19 8-139 0 0,-5 4-30 0 0,1 0-1 0 0,20-10 0 0 0,-54 18-8641 0 0,8 0 2544 0 0,-2-1-1579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4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4519 0 0,'0'0'347'0'0,"1"1"-227"0"0,10 41 3857 0 0,0-5 3206 0 0,-5-11-5519 0 0,13 107 3872 0 0,-10 70-1385 0 0,-7-141-3194 0 0,6 34 452 0 0,-4-57-1332 0 0,-3-35 422 0 0,0 0-2711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7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283 43 11231 0 0,'-8'9'992'0'0,"-3"2"-792"0"0,-5 1-200 0 0,1 2 0 0 0,-3 3 1640 0 0,-3-1 288 0 0,-2 2 56 0 0,1-1 16 0 0,-1 0-952 0 0,0-2-192 0 0,5-6-40 0 0,0-2-8 0 0,3-1-488 0 0,-2-5-96 0 0,3-3-16 0 0,2-3-6648 0 0,3-2-1336 0 0</inkml:trace>
  <inkml:trace contextRef="#ctx0" brushRef="#br0" timeOffset="1">345 0 10879 0 0,'3'1'839'0'0,"17"2"-690"0"0,-6-1 1519 0 0,1 1 0 0 0,15 5 0 0 0,78 21 6739 0 0,-108-29-8391 0 0,3 1-22 0 0,0-1 0 0 0,0 0 0 0 0,0 1 0 0 0,0-1-1 0 0,6-1 1 0 0,6-1-6977 0 0,-4 0-876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4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 10943 0 0,'0'0'839'0'0,"2"1"-550"0"0,28 14 7423 0 0,-23-12-7009 0 0,1-1 0 0 0,-1 0 0 0 0,1 0 0 0 0,12 2 0 0 0,-15-4-600 0 0,1 1 0 0 0,-1 0 0 0 0,0 0 0 0 0,0 0 0 0 0,0 1 0 0 0,0-1 0 0 0,9 6 0 0 0,-12-6-12 0 0,-1 0 1 0 0,0 0-1 0 0,0 0 0 0 0,0 0 0 0 0,1 0 0 0 0,-1 0 0 0 0,0 0 1 0 0,-1 1-1 0 0,1-1 0 0 0,0 0 0 0 0,0 1 0 0 0,0-1 0 0 0,-1 1 1 0 0,1-1-1 0 0,-1 1 0 0 0,1-1 0 0 0,-1 1 0 0 0,0-1 0 0 0,1 1 1 0 0,-1-1-1 0 0,0 1 0 0 0,0 0 0 0 0,0-1 0 0 0,0 1 0 0 0,0-1 1 0 0,-1 1-1 0 0,1-1 0 0 0,0 1 0 0 0,-1 0 0 0 0,0 2 0 0 0,-4 7 273 0 0,0 0 0 0 0,0 0-1 0 0,-1 0 1 0 0,0 0 0 0 0,-1-1-1 0 0,0 0 1 0 0,-1-1 0 0 0,0 1-1 0 0,0-2 1 0 0,-1 1 0 0 0,0-1-1 0 0,-1 0 1 0 0,0-1 0 0 0,0 0-1 0 0,-15 7 1 0 0,21-12-666 0 0,-1 0 1 0 0,0 0-1 0 0,0 0 1 0 0,0-1-1 0 0,0 0 1 0 0,-6 1-1 0 0,9-2-130 0 0,0 0-1 0 0,-1 0 1 0 0,1 0 0 0 0,-1 0 0 0 0,1 0-1 0 0,0 0 1 0 0,-1-1 0 0 0,1 1-1 0 0,0-1 1 0 0,0 0 0 0 0,-1 0-1 0 0,1 0 1 0 0,0 0 0 0 0,0 0-1 0 0,-3-2 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0.1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114 80 10047 0 0,'0'-2'204'0'0,"0"1"-1"0"0,1-1 0 0 0,-1 1 1 0 0,1-1-1 0 0,0 0 0 0 0,-1 1 1 0 0,1-1-1 0 0,0 1 0 0 0,0-1 0 0 0,0 1 1 0 0,0 0-1 0 0,0-1 0 0 0,3-1 1 0 0,17-16 2665 0 0,-13 13-825 0 0,-1 1 1 0 0,1-1-1 0 0,15-6 0 0 0,-20 10-1735 0 0,1 1 0 0 0,0 0 1 0 0,-1 0-1 0 0,1 0 0 0 0,0 0 1 0 0,-1 0-1 0 0,1 1 0 0 0,0 0 0 0 0,0 0 1 0 0,0 0-1 0 0,6 1 0 0 0,-8 0-21 0 0,-2-2-238 0 0,0 1-1 0 0,1 0 1 0 0,-1 0-1 0 0,1-1 1 0 0,-1 1-1 0 0,0 0 0 0 0,1 0 1 0 0,-1 0-1 0 0,1 0 1 0 0,-1-1-1 0 0,0 1 1 0 0,1 0-1 0 0,-1 0 1 0 0,1 0-1 0 0,-1 0 1 0 0,0 0-1 0 0,1 0 1 0 0,-1 0-1 0 0,1 0 1 0 0,-1 0-1 0 0,1 1 1 0 0,-1-1-1 0 0,0 0 1 0 0,1 0-1 0 0,-1 0 1 0 0,1 0-1 0 0,-1 1 1 0 0,1-1-1 0 0,-1 1 2 0 0,1-1 0 0 0,-1 1-1 0 0,0 0 1 0 0,1-1 0 0 0,-1 1-1 0 0,0 0 1 0 0,0-1-1 0 0,0 1 1 0 0,1 0 0 0 0,-1 0-1 0 0,0-1 1 0 0,0 1 0 0 0,0 0-1 0 0,0-1 1 0 0,-1 2 0 0 0,1 1 65 0 0,0 0 0 0 0,-1 0 0 0 0,1 0 0 0 0,-1 0 0 0 0,0-1 0 0 0,0 1 1 0 0,-3 4-1 0 0,-8 9 169 0 0,-23 22 1 0 0,-4 5-124 0 0,-20 22-299 0 0,7-9-465 0 0,49-53 498 0 0,-6 8-574 0 0,1-1 1 0 0,-2-1-1 0 0,-15 14 1 0 0,24-22 118 0 0,15-16-18313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0.5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0 260 5039 0 0,'0'0'388'0'0,"14"2"102"0"0,-12 0 418 0 0,1-1 1 0 0,-1 1 0 0 0,0 0 0 0 0,0-1-1 0 0,0 1 1 0 0,0 0 0 0 0,-1 0 0 0 0,1 1-1 0 0,0-1 1 0 0,1 4 0 0 0,-1-2-21 0 0,0 1 0 0 0,0 0-1 0 0,-1-1 1 0 0,1 1 0 0 0,0 6 0 0 0,-1 3 190 0 0,0-1 1 0 0,0 0-1 0 0,-3 20 1 0 0,1-20-686 0 0,0 2 14 0 0,-1-1 0 0 0,0 0 0 0 0,-5 16 0 0 0,5-17 99 0 0,2-10 19 0 0,4-8-388 0 0,-1-2-137 0 0,0 1 0 0 0,0 0 0 0 0,1 0 0 0 0,0 0 0 0 0,1 1 0 0 0,-1-1 0 0 0,1 1 0 0 0,0 0 0 0 0,0 0 0 0 0,0 1 0 0 0,1-1 0 0 0,0 1 0 0 0,0 1 0 0 0,0-1 0 0 0,0 1 0 0 0,1 0 0 0 0,-1 0 0 0 0,1 1 0 0 0,13-4 0 0 0,-5 5 20 0 0,-13 1 81 0 0,10 7 1634 0 0,-11-5-1652 0 0,-1 0 0 0 0,0 0-1 0 0,-1-1 1 0 0,1 1 0 0 0,0 0 0 0 0,0 0 0 0 0,-1-1 0 0 0,1 1-1 0 0,-1 0 1 0 0,1-1 0 0 0,-1 1 0 0 0,0 0 0 0 0,0-1-1 0 0,0 1 1 0 0,0-1 0 0 0,0 0 0 0 0,0 1 0 0 0,0-1-1 0 0,0 0 1 0 0,0 1 0 0 0,-1-1 0 0 0,1 0 0 0 0,-1 0-1 0 0,1 0 1 0 0,-3 1 0 0 0,-3 3-80 0 0,-1-1 0 0 0,1 0 0 0 0,-1 0 0 0 0,-9 2 0 0 0,15-5 14 0 0,1-1-1 0 0,-1 1 1 0 0,0-1-1 0 0,0 1 1 0 0,0-1-1 0 0,1 0 1 0 0,-1 1-1 0 0,0-1 1 0 0,0 0-1 0 0,0 0 1 0 0,0 0-1 0 0,1-1 1 0 0,-1 1-1 0 0,0 0 1 0 0,0-1-1 0 0,-3-1 1 0 0,4 2-192 0 0,1-1-1 0 0,-1 1 1 0 0,0-1 0 0 0,0 1 0 0 0,1-1 0 0 0,-1 0 0 0 0,0 0-1 0 0,1 1 1 0 0,-1-1 0 0 0,1 0 0 0 0,-1 0 0 0 0,1 0-1 0 0,-1-1 1 0 0,0 0-946 0 0,0 0 0 0 0,1 0-1 0 0,-1 0 1 0 0,1 0 0 0 0,-1 0-1 0 0,1-1 1 0 0,0-2 0 0 0,1-7-8201 0 0</inkml:trace>
  <inkml:trace contextRef="#ctx0" brushRef="#br0" timeOffset="1">266 1 5727 0 0,'0'0'443'0'0,"16"2"5442"0"0,17 12 8847 0 0,-32-13-14509 0 0,-1 0-212 0 0,1-1 1 0 0,0 1 0 0 0,-1-1-1 0 0,1 1 1 0 0,-1-1-1 0 0,1 1 1 0 0,-1-1-1 0 0,1 1 1 0 0,-1 0-1 0 0,0-1 1 0 0,1 1-1 0 0,-1 0 1 0 0,0-1 0 0 0,1 1-1 0 0,-1 0 1 0 0,0 0-1 0 0,0-1 1 0 0,1 1-1 0 0,-1 0 1 0 0,0 1-1 0 0,0-2-35 0 0,0 0 1 0 0,0 1-1 0 0,0-1 0 0 0,1 0 0 0 0,-1 1 0 0 0,0-1 0 0 0,0 0 0 0 0,0 1 0 0 0,0-1 0 0 0,0 1 0 0 0,0-1 0 0 0,0 0 0 0 0,0 1 0 0 0,0-1 0 0 0,0 0 1 0 0,0 1-1 0 0,0-1 0 0 0,0 0 0 0 0,-1 1 0 0 0,1-1 0 0 0,0 0 0 0 0,0 1 0 0 0,0-1 0 0 0,0 0 0 0 0,-1 1 0 0 0,1-1 0 0 0,0 0 0 0 0,0 1 0 0 0,0-1 1 0 0,-1 0-1 0 0,1 0 0 0 0,0 1 0 0 0,-1-1 0 0 0,1 0 0 0 0,0 0 0 0 0,-1 0 0 0 0,1 1 0 0 0,-1-1 0 0 0,1 0-145 0 0,-4 4-662 0 0,-6 6-2189 0 0,2-4-2424 0 0,-1 0-1844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0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1 124 4895 0 0,'1'1'375'0'0,"9"28"702"0"0,-5-15 2444 0 0,-1 1 1 0 0,-1 0 0 0 0,2 25 0 0 0,-4-2-1016 0 0,-3-14-1139 0 0,0 0 0 0 0,-2 1-1 0 0,-1-2 1 0 0,-9 30 0 0 0,13-51-1291 0 0,1-1 1 0 0,-1 1 0 0 0,1 0-1 0 0,0-1 1 0 0,0 1 0 0 0,0-1-1 0 0,0 1 1 0 0,0-1 0 0 0,0 4 106 0 0,1-7-172 0 0,8-30-2962 0 0,7-35 0 0 0,0-36-7863 0 0,-10 33 3183 0 0,4-21 4219 0 0,-10 89 3974 0 0,1 0-1 0 0,-1 0 1 0 0,1 0-1 0 0,-1 0 1 0 0,1 1-1 0 0,0-1 0 0 0,0 0 1 0 0,0 0-1 0 0,0 1 1 0 0,0-1-1 0 0,0 1 1 0 0,0-1-1 0 0,1 1 0 0 0,-1 0 1 0 0,1-1-1 0 0,-1 1 1 0 0,1 0-1 0 0,-1 0 1 0 0,4-2-1 0 0,1 0 580 0 0,0 1 0 0 0,1-1 0 0 0,0 1 1 0 0,8-1-1 0 0,-9 2-830 0 0,1-1 1 0 0,-1 0 0 0 0,12-5 0 0 0,-15 6-220 0 0,1 0 0 0 0,-1-1 0 0 0,1 1 0 0 0,-1 0 1 0 0,1 1-1 0 0,0-1 0 0 0,6 0 0 0 0,-6 1-33 0 0,0 0-1 0 0,0-1 1 0 0,0 1-1 0 0,0-1 1 0 0,-1 0-1 0 0,1 0 0 0 0,4-2 1 0 0,-7 3-55 0 0,-1-1 28 0 0,1 1-1 0 0,0-1 1 0 0,0 1-1 0 0,0-1 1 0 0,-1 1-1 0 0,1 0 0 0 0,0 0 1 0 0,0-1-1 0 0,0 1 1 0 0,-1 0-1 0 0,1 0 1 0 0,0 0-1 0 0,0 0 1 0 0,0 0-1 0 0,0 0 0 0 0,0 0 1 0 0,-1 0-1 0 0,1 0 1 0 0,1 1-1 0 0,8-2 456 0 0,-9 1-430 0 0,-1 0 0 0 0,1-1 0 0 0,-1 1 0 0 0,1 0 0 0 0,0 0 0 0 0,-1 0 0 0 0,1 0 0 0 0,-1 0 0 0 0,1 0 0 0 0,-1 0 0 0 0,1 0-1 0 0,0 0 1 0 0,-1 0 0 0 0,1 0 0 0 0,-1 0 0 0 0,1 0 0 0 0,0 0 0 0 0,15 12 1532 0 0,-15-11-1405 0 0,-1 1-30 0 0,31 99 1210 0 0,-1 59 609 0 0,-20-76-425 0 0,-4 134-1 0 0,-6-212-1570 0 0,2 25-18 0 0,-2-30-173 0 0,-10-14-3786 0 0,4 5 2303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3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 89 9559 0 0,'0'-3'701'0'0,"0"1"-1"0"0,1-1 0 0 0,0 0 1 0 0,-1 0-1 0 0,1 0 0 0 0,0 1 0 0 0,0-1 1 0 0,1 1-1 0 0,-1-1 0 0 0,0 1 1 0 0,1-1-1 0 0,0 1 0 0 0,-1 0 1 0 0,1-1-1 0 0,0 1 0 0 0,4-3 1 0 0,-1 1-8 0 0,0 0 1 0 0,0 0 0 0 0,1 1 0 0 0,-1-1 0 0 0,1 1 0 0 0,5-2 0 0 0,21-10 967 0 0,-30 15-1166 0 0,-1 0-382 0 0,0 0-111 0 0,-1 0 1 0 0,0 0-1 0 0,1 0 0 0 0,-1 0 0 0 0,1 0 1 0 0,-1 0-1 0 0,0 0 0 0 0,1 0 0 0 0,-1 0 1 0 0,1 0-1 0 0,-1 1 0 0 0,0-1 0 0 0,1 0 1 0 0,-1 0-1 0 0,0 0 0 0 0,1 1 0 0 0,-1-1 1 0 0,0 0-1 0 0,1 0 0 0 0,-1 1 0 0 0,0-1 1 0 0,0 0-1 0 0,1 1 0 0 0,-1-1 0 0 0,0 0 1 0 0,0 1-1 0 0,0-1 0 0 0,1 1 0 0 0,-1-1 1 0 0,0 0-1 0 0,0 1 0 0 0,0-1 0 0 0,0 1 1 0 0,0-1-1 0 0,0 0 0 0 0,0 1 0 0 0,0-1 1 0 0,0 1-1 0 0,0-1 0 0 0,0 0 0 0 0,0 1 1 0 0,0-1-1 0 0,0 1 0 0 0,0-1 0 0 0,0 0 1 0 0,-1 1-1 0 0,1-1 0 0 0,0 1 1 0 0,0-1-1 0 0,-1 2 13 0 0,-2 8 53 0 0,-1 1-1 0 0,0-1 1 0 0,-1 1 0 0 0,-1-1 0 0 0,1-1-1 0 0,-1 1 1 0 0,-1-1 0 0 0,0 0-1 0 0,-9 10 1 0 0,-3 3 55 0 0,10-10 17 0 0,1 0 0 0 0,-10 17 1 0 0,15-24-8 0 0,1 0-1 0 0,0 0 1 0 0,0 1 0 0 0,0-1 0 0 0,0 1 0 0 0,1 0-1 0 0,0-1 1 0 0,0 12 0 0 0,0-17-108 0 0,1 1 0 0 0,0-1-1 0 0,0 1 1 0 0,0-1 0 0 0,0 1 0 0 0,0-1-1 0 0,1 1 1 0 0,-1 0 0 0 0,0-1 0 0 0,0 1-1 0 0,0-1 1 0 0,0 1 0 0 0,1-1 0 0 0,-1 1-1 0 0,0-1 1 0 0,0 0 0 0 0,1 1 0 0 0,-1-1 0 0 0,0 1-1 0 0,1-1 1 0 0,-1 1 0 0 0,0-1 0 0 0,1 0-1 0 0,-1 1 1 0 0,1-1 0 0 0,-1 0 0 0 0,1 0-1 0 0,-1 1 1 0 0,1-1 0 0 0,-1 0 0 0 0,1 0-1 0 0,-1 1 1 0 0,1-1 0 0 0,-1 0 0 0 0,1 0-1 0 0,-1 0 1 0 0,1 0 0 0 0,-1 0 0 0 0,1 0 0 0 0,-1 0-1 0 0,1 0 1 0 0,-1 0 0 0 0,1 0 0 0 0,-1 0-1 0 0,1 0 1 0 0,-1-1 0 0 0,1 1 0 0 0,-1 0-1 0 0,2-1 1 0 0,2 0-1 0 0,-1 0 0 0 0,1-1 0 0 0,-1 0 0 0 0,1 0-1 0 0,3-2 1 0 0,-4 1-148 0 0,1 0-1 0 0,-1 0 0 0 0,0 0 0 0 0,0 0 0 0 0,0 0 0 0 0,-1 0 1 0 0,1-1-1 0 0,-1 0 0 0 0,3-5 0 0 0,0-2-2257 0 0,0 0 0 0 0,2-13 0 0 0,-2 8-3730 0 0,-1 1-1691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7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0 4143 0 0,'0'0'319'0'0,"-1"2"182"0"0,-3 7 2370 0 0,1-1 0 0 0,0 1 0 0 0,0 0 0 0 0,-1 9 0 0 0,1-3 250 0 0,-1 28 0 0 0,8 74 540 0 0,-4-117-3639 0 0,3 29 107 0 0,8 34 1 0 0,-1-24-7669 0 0,-2-10-1881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2.2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175 0 2615 0 0,'-11'12'393'0'0,"-15"23"0"0"0,18-24 280 0 0,0-1 1 0 0,-1 1-1 0 0,-12 10 0 0 0,-5 7 2191 0 0,21-22-2103 0 0,-1 0 0 0 0,1 0-1 0 0,-1 0 1 0 0,-11 7 0 0 0,8-7-48 0 0,-8 5 623 0 0,16-11-1261 0 0,7-4-10 0 0,-2 2-136 0 0,0-1 0 0 0,0 2-1 0 0,0-1 1 0 0,1 0-1 0 0,-1 1 1 0 0,0 0 0 0 0,1 0-1 0 0,-1 0 1 0 0,0 0-1 0 0,1 1 1 0 0,-1 0 0 0 0,7 0-1 0 0,-2 3-181 0 0,-7-2 321 0 0,0 0 0 0 0,0 0 0 0 0,0 0-1 0 0,-1 0 1 0 0,1 1 0 0 0,0-1 0 0 0,-1 0 0 0 0,1 1 0 0 0,-1-1 0 0 0,0 1-1 0 0,1 0 1 0 0,-1 0 0 0 0,0-1 0 0 0,0 1 0 0 0,0 0 0 0 0,0 0 0 0 0,0 0 0 0 0,-1 0-1 0 0,1 0 1 0 0,0 0 0 0 0,-1 2 0 0 0,2 3 648 0 0,-1 0 0 0 0,-1 0-1 0 0,0 0 1 0 0,0 12 0 0 0,-4 9 1196 0 0,-1 1-1 0 0,-2-1 1 0 0,-17 49-1 0 0,21-70-1631 0 0,0-2 512 0 0,7-4-734 0 0,-3-2-318 0 0,0 0 0 0 0,0 0 0 0 0,-1 0 0 0 0,1 0 0 0 0,0 0 0 0 0,0 0 0 0 0,-1 0 0 0 0,1 0 0 0 0,-1 0 1 0 0,1 0-1 0 0,-1 0 0 0 0,1-1 0 0 0,1-3-1101 0 0,5-8-4492 0 0,1-1-1509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2.5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3 6191 0 0,'0'0'472'0'0,"11"-3"-348"0"0,-7 5 4862 0 0,-2 2-4135 0 0,0 1 1 0 0,0 0-1 0 0,0 0 1 0 0,-1 0-1 0 0,0 1 1 0 0,0-1-1 0 0,0 0 1 0 0,-1 0-1 0 0,1 1 1 0 0,-1-1-1 0 0,-1 8 1 0 0,-2 9 298 0 0,-8 31 0 0 0,6-31-602 0 0,1-7-326 0 0,-1 1-418 0 0,3 1-6388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0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205 6 4831 0 0,'4'-1'477'0'0,"-1"0"0"0"0,0 0 0 0 0,1 0 0 0 0,-1 0-1 0 0,1 1 1 0 0,-1 0 0 0 0,1-1 0 0 0,-1 1-1 0 0,7 1 1 0 0,-9-1-193 0 0,1 1 0 0 0,-1-1 0 0 0,0 1-1 0 0,0-1 1 0 0,1 1 0 0 0,-1 0 0 0 0,0-1 0 0 0,0 1-1 0 0,0 0 1 0 0,0 0 0 0 0,0 0 0 0 0,0 0 0 0 0,0 0-1 0 0,0 0 1 0 0,0 0 0 0 0,0 0 0 0 0,0 1 0 0 0,-1-1-1 0 0,1 0 1 0 0,0 0 0 0 0,-1 1 0 0 0,1-1 0 0 0,-1 0-1 0 0,0 1 1 0 0,1-1 0 0 0,-1 3 0 0 0,1 1 79 0 0,-1 0 1 0 0,0 0-1 0 0,0 0 1 0 0,0 0-1 0 0,-1 0 1 0 0,0 0 0 0 0,0-1-1 0 0,0 1 1 0 0,0 0-1 0 0,-4 7 1 0 0,0 0 463 0 0,-1 0 1 0 0,-12 19-1 0 0,-15 12 1354 0 0,32-41-1815 0 0,3-2-357 0 0,0 1 1 0 0,-1-1-1 0 0,1 1 1 0 0,0-1-1 0 0,-1 0 1 0 0,1 0-1 0 0,0 0 1 0 0,3 0-1 0 0,3-1-11 0 0,0-1 0 0 0,0 0 1 0 0,0 0-1 0 0,0-1 0 0 0,0 0 0 0 0,0 0 0 0 0,7-5 0 0 0,-7 3-259 0 0,1 1 0 0 0,0 1-1 0 0,18-6 1 0 0,-25 9-74 0 0,-9 8-782 0 0,-8 7 1357 0 0,0-1 1 0 0,-2-1-1 0 0,0 0 0 0 0,-35 20 0 0 0,35-23-120 0 0,-50 28 989 0 0,33-19-152 0 0,-40 28 0 0 0,46-22 1318 0 0,60-17-1701 0 0,-5-8-283 0 0,1-1 0 0 0,-1-1-1 0 0,0-2 1 0 0,45-11 0 0 0,-65 14-254 0 0,9-3 7 0 0,-1 0 0 0 0,0 0 0 0 0,0-2 0 0 0,24-12 0 0 0,5-4-1345 0 0,-44 22 1177 0 0,0-1 0 0 0,1 1 0 0 0,-1 0 0 0 0,0-1 0 0 0,1 1 0 0 0,-1-1 0 0 0,0 1 0 0 0,0-1-1 0 0,0 1 1 0 0,1-1 0 0 0,-1 1 0 0 0,0-1 0 0 0,0 1 0 0 0,0-1 0 0 0,0 1 0 0 0,0-1 0 0 0,0 1 0 0 0,0-1 0 0 0,0 1 0 0 0,0-1 0 0 0,0 1 0 0 0,0-1 0 0 0,0 1 0 0 0,0-1 0 0 0,-1 0 0 0 0,-4-13-2561 0 0,5 13 2140 0 0,0 0-1043 0 0,-4-6-5797 0 0,2 4 5854 0 0,0 0 0 0 0,0 0 0 0 0,-1 0 1 0 0,1 0-1 0 0,-1 1 0 0 0,1-1 0 0 0,-5-2 0 0 0,-12-6 661 0 0,17 11 655 0 0,-3 2 372 0 0,5-1-110 0 0,-1-1 0 0 0,1 0 1 0 0,-1 0-1 0 0,1 0 0 0 0,0 0 1 0 0,-1 0-1 0 0,1 0 0 0 0,-1 0 1 0 0,1 1-1 0 0,0-1 0 0 0,-1 0 1 0 0,1 0-1 0 0,0 1 0 0 0,-1-1 1 0 0,1 0-1 0 0,0 0 0 0 0,-1 1 1 0 0,1-1-1 0 0,0 0 0 0 0,-1 1 1 0 0,1-1-1 0 0,0 0 0 0 0,0 1 1 0 0,0-1-1 0 0,-1 1 0 0 0,1 0 1 0 0,-4 21 3272 0 0,1 0-1 0 0,0 0 1 0 0,2 0 0 0 0,2 29 0 0 0,-1-3-1253 0 0,-7 84 1762 0 0,1 28-83 0 0,6-153-3585 0 0,0 0 0 0 0,1 0 0 0 0,0 1 0 0 0,0-1 0 0 0,1 0 0 0 0,-1 0 0 0 0,6 12 0 0 0,-6-17-72 0 0,0-3-252 0 0,1 1-1 0 0,-1-1 1 0 0,1 1 0 0 0,-1-1-1 0 0,1 1 1 0 0,-1-1 0 0 0,0 0-1 0 0,1 0 1 0 0,-1 0-1 0 0,0 0 1 0 0,0 0 0 0 0,0 0-1 0 0,0 0 1 0 0,0 0 0 0 0,2-2-1 0 0,13-20-2810 0 0,-16 23 2950 0 0,13-29-5017 0 0,-8 15-259 0 0,1-2-1555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4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284 17 6335 0 0,'-21'13'3436'0'0,"1"1"0"0"0,0 0-1 0 0,-20 21 1 0 0,-21 24 1150 0 0,60-58-4538 0 0,-11 11 325 0 0,0 0 0 0 0,-1-1 0 0 0,-1-1 0 0 0,-22 14-1 0 0,33-23-471 0 0,0 1-1 0 0,1-1 0 0 0,-1-1 0 0 0,1 1 0 0 0,-1 0 1 0 0,-5 0-1 0 0,-1-2-6487 0 0</inkml:trace>
  <inkml:trace contextRef="#ctx0" brushRef="#br0" timeOffset="1">376 0 12063 0 0,'31'23'1747'0'0,"13"14"6436"0"0,-16-13-3177 0 0,-21-18-4149 0 0,0 0-1 0 0,0 0 1 0 0,1-1 0 0 0,0 0-1 0 0,11 5 1 0 0,-16-9-900 0 0,-1 0 0 0 0,1 0 0 0 0,0-1 1 0 0,0 1-1 0 0,-1-1 0 0 0,1 1 0 0 0,0-1 0 0 0,0 0 0 0 0,-1 0 1 0 0,1 0-1 0 0,0 0 0 0 0,0-1 0 0 0,0 1 0 0 0,-1-1 0 0 0,1 1 1 0 0,0-1-1 0 0,-1 0 0 0 0,1 0 0 0 0,0 0 0 0 0,-1-1 0 0 0,1 1 1 0 0,1-2-1 0 0,8-6-1928 0 0,1 1-5330 0 0,0 0-2126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8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17191 0 0,'5'4'772'0'0,"-1"2"1"0"0,0-1-1 0 0,0 0 0 0 0,-1 1 0 0 0,1-1 0 0 0,-1 1 1 0 0,-1 0-1 0 0,1 0 0 0 0,-1 0 0 0 0,0 1 0 0 0,2 9 0 0 0,4 10 1390 0 0,34 97 1919 0 0,-42-122-4427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4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4287 0 0,'0'0'332'0'0,"6"5"1476"0"0,22 71 4723 0 0,8 41-1145 0 0,-14-45-2083 0 0,-19-62-2842 0 0,-2-3 8 0 0,1-1 0 0 0,1 1-1 0 0,-1 0 1 0 0,1-1-1 0 0,0 0 1 0 0,1 1 0 0 0,-1-1-1 0 0,6 7 1 0 0,-8-13-429 0 0,-1 1 1 0 0,0-1-1 0 0,1 0 1 0 0,-1 1 0 0 0,0-1-1 0 0,1 0 1 0 0,-1 1-1 0 0,1-1 1 0 0,-1 0-1 0 0,1 1 1 0 0,-1-1-1 0 0,1 0 1 0 0,-1 0 0 0 0,1 1-1 0 0,-1-1 1 0 0,1 0-1 0 0,-1 0 1 0 0,1 0-1 0 0,-1 0 1 0 0,1 0-1 0 0,-1 0 1 0 0,1 0 0 0 0,-1 0-1 0 0,1 0 1 0 0,-1 0-1 0 0,2 0 1 0 0,-1-1 11 0 0,0 1 0 0 0,0-1 0 0 0,0 1 0 0 0,-1-1-1 0 0,1 1 1 0 0,0-1 0 0 0,0 0 0 0 0,0 0 0 0 0,0 1 0 0 0,-1-1 0 0 0,1 0 0 0 0,0-1 0 0 0,3-4 113 0 0,-1-1-1 0 0,0 1 1 0 0,3-9 0 0 0,-5 12-98 0 0,6-14 77 0 0,-2-1 0 0 0,0-1 0 0 0,-1 1 0 0 0,-1 0 1 0 0,0-1-1 0 0,-2 0 0 0 0,0-25 0 0 0,-1-7-344 0 0,1 70 270 0 0,1-1-1 0 0,0 0 1 0 0,2 0-1 0 0,0 0 1 0 0,9 24-1 0 0,-10-35 203 0 0,-1 0-1 0 0,1-1 1 0 0,0 0-1 0 0,1 1 1 0 0,-1-1-1 0 0,1 0 1 0 0,8 8-1 0 0,-11-13 63 0 0,0-2-273 0 0,3-2-61 0 0,0 1 1 0 0,-1-1-1 0 0,1-1 1 0 0,-1 1-1 0 0,0 0 1 0 0,0-1-1 0 0,0 0 0 0 0,-1 1 1 0 0,1-1-1 0 0,-1 0 1 0 0,0 0-1 0 0,0-1 0 0 0,0 1 1 0 0,-1 0-1 0 0,1-1 1 0 0,-1 1-1 0 0,0-1 1 0 0,0-5-1 0 0,1-6-649 0 0,-2-28 0 0 0,0 29-181 0 0,0 0 0 0 0,3-18 0 0 0,0 21-1939 0 0,3 2-4203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4.3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286 2 7511 0 0,'18'-2'2689'0'0,"11"3"5931"0"0,-10 0-5708 0 0,-13-1-2292 0 0,-1 1-1 0 0,0 0 0 0 0,0 1 0 0 0,1-1 0 0 0,-1 1 0 0 0,0 0 0 0 0,0 0 1 0 0,0 1-1 0 0,-1 0 0 0 0,8 4 0 0 0,-11-6-459 0 0,1 0 0 0 0,-1 0-1 0 0,0 0 1 0 0,1 1 0 0 0,-1-1 0 0 0,0 0-1 0 0,0 0 1 0 0,0 1 0 0 0,0-1 0 0 0,0 1-1 0 0,0-1 1 0 0,0 1 0 0 0,-1-1 0 0 0,1 1-1 0 0,-1-1 1 0 0,1 1 0 0 0,0 2 0 0 0,-1-1-18 0 0,1 1 1 0 0,-1-1-1 0 0,0 1 1 0 0,0-1-1 0 0,0 1 1 0 0,-1-1-1 0 0,-1 8 0 0 0,0-3-107 0 0,-1 1 0 0 0,0-1 0 0 0,-1 0-1 0 0,1 0 1 0 0,-11 14 0 0 0,7-9-38 0 0,6-10-10 0 0,0 0-1 0 0,-1 0 0 0 0,0-1 1 0 0,1 1-1 0 0,-1-1 1 0 0,0 1-1 0 0,0-1 1 0 0,0 0-1 0 0,0 0 1 0 0,-5 3-1 0 0,6-4-775 0 0,-4 0-1599 0 0,-4-1-2231 0 0,-1-10-4489 0 0,13 13 9658 0 0,3 1-17 0 0,4-1 5952 0 0,-9-3-6410 0 0,0 1-71 0 0,-1-1 0 0 0,0 0 0 0 0,0 0 1 0 0,1 0-1 0 0,-1 0 0 0 0,0 0 0 0 0,0 1 0 0 0,1-1 0 0 0,-1 0 1 0 0,0 0-1 0 0,0 1 0 0 0,1-1 0 0 0,-1 0 0 0 0,0 0 0 0 0,0 1 1 0 0,0-1-1 0 0,1 0 0 0 0,-1 0 0 0 0,0 1 0 0 0,0-1 1 0 0,0 0-1 0 0,0 1 0 0 0,0-1 0 0 0,0 0 0 0 0,0 1 0 0 0,0-1 1 0 0,0 0-1 0 0,0 1 0 0 0,0-1 0 0 0,0 0 0 0 0,0 1 0 0 0,0-1 1 0 0,0 0-1 0 0,0 0 0 0 0,0 1 0 0 0,0-1 0 0 0,0 0 1 0 0,0 1-1 0 0,-1-1 0 0 0,1 0 0 0 0,0 1 0 0 0,0-1 0 0 0,-7 15 137 0 0,2-9-114 0 0,0 0 1 0 0,0-1-1 0 0,0 1 1 0 0,-1-1-1 0 0,0 0 0 0 0,0-1 1 0 0,0 1-1 0 0,-1-1 1 0 0,-8 4-1 0 0,-10 3 355 0 0,-33 11 1 0 0,18-8 172 0 0,-94 33 3628 0 0,96-35-2171 0 0,36-11-741 0 0,5-2-1242 0 0,115-27-25 0 0,18-3-4 0 0,-80 21-10 0 0,-15 2-37 0 0,0 2-1 0 0,65-2 1 0 0,-105 8-742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4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244 0 2759 0 0,'-13'34'2379'0'0,"-2"-1"9496"0"0,5-2-3522 0 0,9-26-4356 0 0,7-6-3818 0 0,0 0 0 0 0,0 0-1 0 0,0 0 1 0 0,0-1 0 0 0,-1 0 0 0 0,9-3-1 0 0,17-6-117 0 0,0 5-14 0 0,-38 19-114 0 0,0-5 119 0 0,0-1 0 0 0,0 0 0 0 0,-1-1 1 0 0,0 0-1 0 0,0 0 0 0 0,0-1 0 0 0,-1 0 0 0 0,0 0 0 0 0,-18 7 0 0 0,-7-1 410 0 0,-48 10-1 0 0,72-19-377 0 0,-27 5 190 0 0,-9 1 3 0 0,46-7-277 0 0,0-1 1 0 0,0 0-1 0 0,0 0 1 0 0,0 0 0 0 0,0 0-1 0 0,-1 0 1 0 0,1 0-1 0 0,0 0 1 0 0,0 0 0 0 0,0 1-1 0 0,0-1 1 0 0,0 0-1 0 0,0 0 1 0 0,0 0 0 0 0,0 0-1 0 0,0 0 1 0 0,0 0-1 0 0,0 1 1 0 0,0-1 0 0 0,0 0-1 0 0,0 0 1 0 0,0 0-1 0 0,0 0 1 0 0,0 0 0 0 0,0 0-1 0 0,0 1 1 0 0,0-1-1 0 0,0 0 1 0 0,0 0 0 0 0,0 0-1 0 0,0 0 1 0 0,0 0-1 0 0,0 0 1 0 0,0 0 0 0 0,0 1-1 0 0,1-1 1 0 0,-1 0-1 0 0,0 0 1 0 0,0 0 0 0 0,0 0-1 0 0,0 0 1 0 0,0 0-1 0 0,0 0 1 0 0,0 0 0 0 0,0 0-1 0 0,1 0 1 0 0,-1 0-1 0 0,0 1 1 0 0,0-1 0 0 0,0 0-1 0 0,0 0 1 0 0,0 0-1 0 0,0 0 1 0 0,0 0 0 0 0,1 0-1 0 0,-1 0 1 0 0,0 0-1 0 0,0 0 1 0 0,8 4-3 0 0,170 63 2 0 0,-53-20 0 0 0,-99-39 0 0 0,1-1 0 0 0,47 7 0 0 0,-62-13 158 0 0,-1 0 1 0 0,0-1-1 0 0,1 0 0 0 0,15-2 1 0 0,-23 1-416 0 0,0 0 0 0 0,0 0 1 0 0,0 0-1 0 0,0-1 0 0 0,-1 1 1 0 0,1-1-1 0 0,0 0 0 0 0,4-3 1 0 0,-6 3-817 0 0,1 0 0 0 0,-1 0 0 0 0,0-1 0 0 0,0 1 1 0 0,0 0-1 0 0,4-6 0 0 0,0-5-9123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6.3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416 333 4031 0 0,'53'-91'5184'0'0,"-47"82"-3805"0"0,-4 6-735 0 0,0 0 1 0 0,0 0 0 0 0,-1-1-1 0 0,1 1 1 0 0,-1 0-1 0 0,2-5 1 0 0,-3 7-575 0 0,0 1 1 0 0,0-1-1 0 0,0 0 0 0 0,0 1 1 0 0,0-1-1 0 0,0 1 0 0 0,0-1 1 0 0,0 1-1 0 0,0-1 0 0 0,0 0 1 0 0,-1 1-1 0 0,1-1 0 0 0,0 1 1 0 0,0-1-1 0 0,-1 1 0 0 0,1-1 0 0 0,0 1 1 0 0,-1-1-1 0 0,1 1 0 0 0,0 0 1 0 0,-1-1-1 0 0,1 1 0 0 0,-1-1 1 0 0,1 1-1 0 0,-1 0 0 0 0,1-1 1 0 0,-1 1-1 0 0,1 0 0 0 0,-1 0 1 0 0,1-1-1 0 0,-1 1 0 0 0,1 0 1 0 0,-1 0-1 0 0,1 0 0 0 0,-1 0 1 0 0,1-1-1 0 0,-1 1 0 0 0,0 0 1 0 0,1 0-1 0 0,-2 0 0 0 0,-1 0 133 0 0,1 0-1 0 0,-1 0 0 0 0,0 0 1 0 0,1 1-1 0 0,-1-1 0 0 0,-4 2 1 0 0,2 0 151 0 0,1 0 1 0 0,0 0-1 0 0,1 0 0 0 0,-1 1 0 0 0,0 0 1 0 0,1 0-1 0 0,-1 0 0 0 0,-3 5 1 0 0,-25 33 2094 0 0,20-25-1526 0 0,4-6-291 0 0,2-2 39 0 0,0 0 0 0 0,-6 11-1 0 0,11-16-504 0 0,0-1 0 0 0,-1 1 0 0 0,2-1 0 0 0,-1 1 0 0 0,0-1 0 0 0,0 1 0 0 0,1 0 0 0 0,-1-1 0 0 0,1 1 0 0 0,0 0 0 0 0,0-1 0 0 0,0 1 0 0 0,1 3 0 0 0,-1-6-139 0 0,0 1-1 0 0,1-1 1 0 0,-1 1-1 0 0,0-1 1 0 0,1 1-1 0 0,-1-1 1 0 0,1 1-1 0 0,-1-1 1 0 0,0 0-1 0 0,1 1 1 0 0,-1-1-1 0 0,1 0 1 0 0,-1 1-1 0 0,1-1 1 0 0,0 0-1 0 0,-1 0 1 0 0,1 1-1 0 0,-1-1 1 0 0,1 0-1 0 0,-1 0 1 0 0,1 0-1 0 0,0 0 1 0 0,-1 0-1 0 0,1 0 1 0 0,0 0-1 0 0,-1 0 1 0 0,2 0-1 0 0,15-1 63 0 0,-10-2-80 0 0,0 0 0 0 0,0 0 0 0 0,0-1 1 0 0,0 1-1 0 0,0-2 0 0 0,-1 1 0 0 0,0-1 1 0 0,10-10-1 0 0,14-8-134 0 0,-11 10-10 0 0,15-12-295 0 0,-33 25 428 0 0,-1 0 0 0 0,0 0-1 0 0,0 0 1 0 0,0-1 0 0 0,0 1 0 0 0,0 0-1 0 0,1 0 1 0 0,-1 0 0 0 0,0 0 0 0 0,0-1 0 0 0,0 1-1 0 0,0 0 1 0 0,1 0 0 0 0,-1 0 0 0 0,0 0-1 0 0,0 0 1 0 0,0 0 0 0 0,1 0 0 0 0,-1 0 0 0 0,0 0-1 0 0,0 0 1 0 0,0 0 0 0 0,1 0 0 0 0,-1 0 0 0 0,0 0-1 0 0,0 0 1 0 0,1 0 0 0 0,-1 0 0 0 0,0 0-1 0 0,0 0 1 0 0,0 0 0 0 0,1 0 0 0 0,-1 0 0 0 0,0 0-1 0 0,0 0 1 0 0,0 0 0 0 0,1 0 0 0 0,-1 1-1 0 0,0-1 1 0 0,0 0 0 0 0,0 0 0 0 0,0 0 0 0 0,1 0-1 0 0,-1 0 1 0 0,0 1 0 0 0,0-1 0 0 0,0 0-1 0 0,0 0 1 0 0,0 0 0 0 0,0 1 0 0 0,1-1 0 0 0,-1 0-1 0 0,2 9 128 0 0,-2-9-120 0 0,-1 13 113 0 0,0 1 0 0 0,0-1 0 0 0,-1 0 0 0 0,-1 0 0 0 0,0 0 0 0 0,-8 21 0 0 0,6-20 4 0 0,-30 111 190 0 0,-13 38-187 0 0,-74 114-23 0 0,65-177 5 0 0,47-85-107 0 0,-1 0 1 0 0,-1-1-1 0 0,0-1 1 0 0,-19 17-1 0 0,26-26 0 0 0,0 0 0 0 0,-1-1 0 0 0,1 0 0 0 0,-1 0 0 0 0,0 0 0 0 0,0 0 0 0 0,0-1 0 0 0,0 0 0 0 0,-1-1 0 0 0,1 1 0 0 0,0-1 0 0 0,-1 0 0 0 0,-6 0 0 0 0,10-1 0 0 0,0 0 0 0 0,0 0 0 0 0,1 0 0 0 0,-1-1 0 0 0,0 1 0 0 0,0-1 0 0 0,1 1 0 0 0,-1-1 0 0 0,0 0 0 0 0,1 0 0 0 0,-1 0 0 0 0,1-1 0 0 0,-1 1 0 0 0,1 0 0 0 0,0-1 0 0 0,-1 0 0 0 0,1 1 0 0 0,0-1 0 0 0,0 0 0 0 0,0 0 0 0 0,0 0 0 0 0,1-1 0 0 0,-1 1 0 0 0,0 0 0 0 0,1-1 0 0 0,0 1 0 0 0,-1-1 0 0 0,1 1 0 0 0,0-1 0 0 0,0 0 0 0 0,1 1 0 0 0,-2-5 0 0 0,2 1-18 0 0,-1-1-1 0 0,1 1 1 0 0,0 0-1 0 0,0 0 1 0 0,1-1 0 0 0,0 1-1 0 0,0 0 1 0 0,2-7 0 0 0,19-48-308 0 0,-20 55 289 0 0,15-29-39 0 0,1 1 1 0 0,2 0-1 0 0,34-42 0 0 0,-46 64 75 0 0,14-18-75 0 0,2 1 0 0 0,1 1 0 0 0,51-46 0 0 0,-42 45 76 0 0,-19 14 0 0 0,1 2 0 0 0,0 0 0 0 0,27-15 0 0 0,-35 24 0 0 0,-2 2 15 0 0,-5 2 122 0 0,0 1-68 0 0,1 4 22 0 0,1 10 118 0 0,-3-15-212 0 0,0 1 0 0 0,1-1 0 0 0,-1 1 0 0 0,0-1 0 0 0,1 0 0 0 0,-1 1 0 0 0,1-1 0 0 0,-1 0 0 0 0,0 1 0 0 0,1-1 0 0 0,-1 0 0 0 0,1 0-1 0 0,-1 0 1 0 0,1 1 0 0 0,-1-1 0 0 0,1 0 0 0 0,-1 0 0 0 0,1 0 0 0 0,-1 0 0 0 0,1 0 0 0 0,-1 0 0 0 0,1 0 0 0 0,0 0 0 0 0,-1 0 0 0 0,1 0 0 0 0,13-1 9 0 0,-8-1 1 0 0,0 0 0 0 0,0 0 1 0 0,0 0-1 0 0,-1-1 0 0 0,1 0 0 0 0,-1 0 0 0 0,0-1 0 0 0,0 1 1 0 0,0-1-1 0 0,8-9 0 0 0,3-4 66 0 0,21-30-1 0 0,-28 36-16 0 0,38-52-2 0 0,-5 10-50 0 0,-2-2-1 0 0,46-86 0 0 0,-83 134 6 0 0,1 0 0 0 0,-1 0 1 0 0,-1-1-1 0 0,1 1 0 0 0,-1-1 0 0 0,-1 0 1 0 0,1 0-1 0 0,-2 1 0 0 0,1-1 0 0 0,-1 0 1 0 0,0 0-1 0 0,0 0 0 0 0,-1 0 0 0 0,-2-8 1 0 0,3 14 26 0 0,-3-3-21 0 0,-10-2 51 0 0,11 6-58 0 0,1 1-1 0 0,-1-1 1 0 0,1 1 0 0 0,-1 0-1 0 0,1-1 1 0 0,-1 1-1 0 0,1 0 1 0 0,-1 0 0 0 0,1 0-1 0 0,-3 0 1 0 0,-9 3-4 0 0,10 0-4 0 0,2-1 0 0 0,-5 4 0 0 0,0 0 0 0 0,0 0 0 0 0,1 1 0 0 0,0 0 0 0 0,0 0 0 0 0,0 1 0 0 0,1-1 0 0 0,0 1 0 0 0,1 0 0 0 0,-5 15 0 0 0,-1 9 0 0 0,-7 47 0 0 0,13-61 0 0 0,0-1 0 0 0,-3 10 0 0 0,2 0 0 0 0,0 1 0 0 0,2 0 0 0 0,3 43 0 0 0,-2-68 0 0 0,1-2 0 0 0,0 0 0 0 0,0 0 0 0 0,0 0 0 0 0,0 0 0 0 0,0 0 0 0 0,1-1 0 0 0,-1 1 0 0 0,0 0 0 0 0,0 0 0 0 0,0 0 0 0 0,1 0 0 0 0,-1-1 0 0 0,0 1 0 0 0,1 0 0 0 0,-1 0 0 0 0,1 0 0 0 0,0 0 0 0 0,-1 0-10 0 0,1-1 1 0 0,-1 1-1 0 0,0-1 0 0 0,1 1 1 0 0,-1-1-1 0 0,1 1 0 0 0,-1-1 1 0 0,0 1-1 0 0,1-1 0 0 0,-1 1 1 0 0,1-1-1 0 0,0 1 0 0 0,-1-1 1 0 0,1 0-1 0 0,-1 1 0 0 0,1-1 1 0 0,-1 0-1 0 0,1 0 0 0 0,0 0 1 0 0,-1 1-1 0 0,1-1 0 0 0,0 0 1 0 0,-1 0-1 0 0,1 0 0 0 0,0 0 1 0 0,-1 0-1 0 0,1 0 0 0 0,0 0 1 0 0,-1 0-1 0 0,1 0 0 0 0,0 0 1 0 0,-1-1-1 0 0,1 1 0 0 0,-1 0 1 0 0,1 0-1 0 0,0-1 0 0 0,-1 1 1 0 0,1 0-1 0 0,-1 0 0 0 0,1-1 1 0 0,-1 1-1 0 0,1-1 0 0 0,-1 1 1 0 0,1-1-1 0 0,0 0 0 0 0,-1 1-105 0 0,16-13-2241 0 0,0-1 0 0 0,-2-1-1 0 0,17-21 1 0 0,12-12-2895 0 0,-36 41 4915 0 0,0-1-1 0 0,10-18 0 0 0,-12 18 517 0 0,1 0-1 0 0,12-15 0 0 0,17-17 3467 0 0,-36 45-3258 0 0,0 0 1 0 0,-1 0 0 0 0,1 0 0 0 0,-1 0 0 0 0,-1-1-1 0 0,1 1 1 0 0,0 0 0 0 0,-1-1 0 0 0,-6 8 0 0 0,-2 6 665 0 0,7-12-579 0 0,1 1 0 0 0,0 0 0 0 0,0 0 0 0 0,1 0 0 0 0,0 0 0 0 0,0 0-1 0 0,1 0 1 0 0,0 0 0 0 0,0 0 0 0 0,0 10 0 0 0,2-17-427 0 0,-1 1 1 0 0,0-1-1 0 0,0 1 1 0 0,1-1-1 0 0,-1 1 0 0 0,0-1 1 0 0,1 1-1 0 0,-1-1 1 0 0,1 0-1 0 0,-1 1 0 0 0,1-1 1 0 0,-1 0-1 0 0,0 1 1 0 0,1-1-1 0 0,-1 0 0 0 0,1 0 1 0 0,-1 1-1 0 0,1-1 1 0 0,-1 0-1 0 0,1 0 0 0 0,-1 0 1 0 0,1 0-1 0 0,0 0 1 0 0,-1 0-1 0 0,1 0 0 0 0,0 0 1 0 0,16 1 203 0 0,-11-2-216 0 0,-1-1 0 0 0,1 1 1 0 0,0-1-1 0 0,-1 0 0 0 0,1 0 1 0 0,-1-1-1 0 0,0 0 0 0 0,0 0 1 0 0,6-4-1 0 0,-8 5-38 0 0,1-1 0 0 0,-1 0 1 0 0,0 1-1 0 0,0-1 0 0 0,-1 0 1 0 0,1-1-1 0 0,-1 1 0 0 0,1 0 0 0 0,-1-1 1 0 0,0 1-1 0 0,0-1 0 0 0,-1 0 0 0 0,1 1 1 0 0,1-6-1 0 0,-3 8-1 0 0,0 0 1 0 0,0 0-1 0 0,1-1 0 0 0,-1 1 0 0 0,0 0 1 0 0,0-1-1 0 0,0 1 0 0 0,-1 0 0 0 0,1 0 1 0 0,0-1-1 0 0,0 1 0 0 0,-1 0 0 0 0,1 0 1 0 0,-1-1-1 0 0,1 1 0 0 0,-1 0 0 0 0,1 0 1 0 0,-1 0-1 0 0,0 0 0 0 0,0 0 1 0 0,1 0-1 0 0,-1 0 0 0 0,0 0 0 0 0,0 0 1 0 0,0 0-1 0 0,0 0 0 0 0,0 1 0 0 0,0-1 1 0 0,0 0-1 0 0,-2 0 0 0 0,-4-2-184 0 0,0 0 1 0 0,0 1-1 0 0,0 0 0 0 0,-11-2 0 0 0,-10-3-1771 0 0,26 6 1678 0 0,0-1 0 0 0,0 1 1 0 0,0 0-1 0 0,0-1 0 0 0,0 1 0 0 0,0-1 1 0 0,0 1-1 0 0,0-1 0 0 0,1 0 0 0 0,-1 0 1 0 0,1 0-1 0 0,-1 0 0 0 0,1 0 1 0 0,0 0-1 0 0,0 0 0 0 0,0 0 0 0 0,0-1 1 0 0,0 1-1 0 0,1 0 0 0 0,-1-1 0 0 0,0-3 1 0 0,1 3-712 0 0,-1 0 1 0 0,1 0-1 0 0,0 0 0 0 0,0-1 1 0 0,1 1-1 0 0,-1 0 1 0 0,1 0-1 0 0,-1 0 1 0 0,3-6-1 0 0,2-3-4972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6.7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 2503 0 0,'9'-1'224'0'0,"65"-11"16128"0"0,-72 12-16159 0 0,0 0-1 0 0,0 0 0 0 0,-1 0 1 0 0,1 0-1 0 0,0 0 0 0 0,0 0 1 0 0,-1 1-1 0 0,1-1 0 0 0,0 1 1 0 0,-1-1-1 0 0,1 1 0 0 0,0 0 1 0 0,-1-1-1 0 0,1 1 0 0 0,-1 0 1 0 0,1 0-1 0 0,-1 0 0 0 0,1 0 1 0 0,1 2-1 0 0,-1 0 42 0 0,0 0 0 0 0,0-1 0 0 0,0 1 0 0 0,0 0 0 0 0,-1 0 0 0 0,1 1 0 0 0,-1-1 0 0 0,0 0 0 0 0,1 5 0 0 0,0 3 105 0 0,0-1 0 0 0,-1 1 0 0 0,0 0 0 0 0,-1 0 0 0 0,-1 15 0 0 0,-6 15 813 0 0,-1-1 0 0 0,-20 58-1 0 0,28-98-1147 0 0,-33 87 1899 0 0,33-85-1831 0 0,0-5-69 0 0,1 1 0 0 0,-1 0 0 0 0,1-1 0 0 0,0 1 0 0 0,0 0 0 0 0,0 0 0 0 0,0-1 0 0 0,0 1 0 0 0,2-3 0 0 0,0 2 0 0 0,-2 1-3 0 0,59-96 0 0 0,-53 88 0 0 0,2-1 0 0 0,0 1 0 0 0,0 1 0 0 0,0-1 0 0 0,1 2 0 0 0,18-13 0 0 0,-28 20 0 0 0,1 1 0 0 0,0-1 0 0 0,-1 1 0 0 0,1-1 0 0 0,0 1 0 0 0,-1 0 0 0 0,1-1 0 0 0,0 1 0 0 0,0 0 0 0 0,0-1 0 0 0,-1 1 0 0 0,1 0 0 0 0,0 0 0 0 0,0 0 0 0 0,0 0 0 0 0,-1 0 0 0 0,1 0 0 0 0,0 0 0 0 0,0 0 0 0 0,0 0 0 0 0,-1 0 0 0 0,1 0 0 0 0,0 0 0 0 0,0 1 0 0 0,0-1 0 0 0,-1 0 0 0 0,1 0 0 0 0,0 1 0 0 0,0-1 0 0 0,-1 1 0 0 0,1-1 0 0 0,0 1 0 0 0,-1-1 0 0 0,1 1 0 0 0,-1-1 0 0 0,1 1 0 0 0,0-1 0 0 0,-1 1 0 0 0,1 0 0 0 0,-1-1 0 0 0,0 1 0 0 0,1 1 0 0 0,1 1 0 0 0,-1 0 0 0 0,0 0 0 0 0,0 1 0 0 0,0-1 0 0 0,0 0 0 0 0,0 6 0 0 0,-1-6 0 0 0,0-1 0 0 0,0 1 0 0 0,0 0 0 0 0,-1 0 0 0 0,1-1 0 0 0,-1 1 0 0 0,1 0 0 0 0,-1-1 0 0 0,0 1 0 0 0,0 0 0 0 0,0-1 0 0 0,0 1 0 0 0,0-1 0 0 0,-3 4 0 0 0,0 0 0 0 0,0 1 0 0 0,-1-1 0 0 0,0 1 0 0 0,0-1 0 0 0,-1 0 0 0 0,1 0 0 0 0,-13 9 0 0 0,14-12 0 0 0,0 0 0 0 0,0 0 0 0 0,0 0 0 0 0,-1-1 0 0 0,1 0 0 0 0,-1 0 0 0 0,0 0 0 0 0,1 0 0 0 0,-1-1 0 0 0,0 0 0 0 0,0 0 0 0 0,-6 1 0 0 0,-5-7 17 0 0,4 1-1403 0 0,19-9-2966 0 0,-2 8 2249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7.4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63 347 3679 0 0,'25'-21'2050'0'0,"-12"10"10251"0"0,-28 16-9956 0 0,9-3-1962 0 0,1 1 1 0 0,-1-1-1 0 0,1 1 0 0 0,0 0 0 0 0,0 0 0 0 0,1 1 1 0 0,-1 0-1 0 0,1 0 0 0 0,-1 0 0 0 0,1 0 0 0 0,1 0 1 0 0,-1 1-1 0 0,0 0 0 0 0,1 0 0 0 0,0 0 0 0 0,0 0 1 0 0,1 0-1 0 0,-1 1 0 0 0,-2 8 0 0 0,5-13-284 0 0,0 0 0 0 0,0 0 0 0 0,-1-1 0 0 0,1 1 0 0 0,0 0 0 0 0,0 0 0 0 0,0-1 0 0 0,0 1 0 0 0,0 0 0 0 0,0 0 0 0 0,0 0 0 0 0,0-1 0 0 0,0 1-1 0 0,1 0 1 0 0,-1 0 0 0 0,0-1 0 0 0,0 1 0 0 0,1 0 0 0 0,-1 0 0 0 0,0-1 0 0 0,1 1 0 0 0,-1 0 0 0 0,1-1 0 0 0,-1 1 0 0 0,1 0 0 0 0,0 0-42 0 0,0-1 0 0 0,0 0-1 0 0,0 1 1 0 0,0-1 0 0 0,0 0 0 0 0,0 0 0 0 0,0 0 0 0 0,0 0-1 0 0,0 0 1 0 0,0 0 0 0 0,0 0 0 0 0,0 0 0 0 0,0 0 0 0 0,0 0-1 0 0,0 0 1 0 0,0-1 0 0 0,1 0 0 0 0,3 0 61 0 0,-1-1 1 0 0,1-1-1 0 0,0 1 1 0 0,0-1-1 0 0,-1 0 1 0 0,6-5-1 0 0,-9 8-117 0 0,4-5-210 0 0,0 1 1 0 0,0-1 0 0 0,11-6 0 0 0,-14 11 34 0 0,-2-1 163 0 0,0 1 0 0 0,0 0 0 0 0,0 0 0 0 0,0 0 0 0 0,1 0 0 0 0,-1 0 0 0 0,0-1 0 0 0,0 1 0 0 0,0 0 0 0 0,0 0 0 0 0,1 0 0 0 0,-1 0 0 0 0,0 0 0 0 0,0 0 0 0 0,0 0 0 0 0,1 0 0 0 0,-1 0 0 0 0,0 0 0 0 0,0 0 0 0 0,1 0 0 0 0,-1 0 0 0 0,0 0 0 0 0,0 0 0 0 0,0 0 0 0 0,1 0 0 0 0,-1 0 0 0 0,0 0 0 0 0,0 0 0 0 0,0 0 0 0 0,1 0 0 0 0,-1 0 0 0 0,0 0 0 0 0,0 0 0 0 0,0 1 0 0 0,1-1 0 0 0,-1 5 29 0 0,0 0 0 0 0,-1 0 0 0 0,1 0 0 0 0,-2 8 0 0 0,-2 17 1213 0 0,15-31-871 0 0,-5 0-358 0 0,-1-1 0 0 0,1 0 1 0 0,0-1-1 0 0,0 1 0 0 0,-1-1 0 0 0,1 0 0 0 0,-1-1 1 0 0,0 1-1 0 0,0-1 0 0 0,-1 0 0 0 0,7-6 0 0 0,5-8-4 0 0,23-31 0 0 0,-24 27 4 0 0,60-85-1135 0 0,-65 91 650 0 0,-2 0 0 0 0,0 0 0 0 0,-1 0-1 0 0,0-1 1 0 0,5-23 0 0 0,-11 35 584 0 0,-1 0 1 0 0,1 1-1 0 0,-1-1 0 0 0,0 0 1 0 0,0 0-1 0 0,-1 0 0 0 0,0 1 1 0 0,1-1-1 0 0,-1 0 0 0 0,-1 1 1 0 0,1-1-1 0 0,-1 1 0 0 0,-4-10 1275 0 0,6 14-1333 0 0,0-1 1 0 0,-1 1-1 0 0,1-1 0 0 0,0 1 0 0 0,0-1 0 0 0,0 1 0 0 0,0-1 0 0 0,-1 1 0 0 0,1-1 1 0 0,0 1-1 0 0,-1-1 0 0 0,1 1 0 0 0,0 0 0 0 0,-1-1 0 0 0,1 1 0 0 0,0 0 0 0 0,-1-1 1 0 0,1 1-1 0 0,-1 0 0 0 0,1-1 0 0 0,-1 1 0 0 0,1 0 0 0 0,0 0 0 0 0,-1 0 1 0 0,1-1-1 0 0,-1 1 0 0 0,1 0 0 0 0,-2 0 0 0 0,1 2-34 0 0,-1 0-1 0 0,1 0 1 0 0,0 0-1 0 0,0 0 1 0 0,0 0 0 0 0,0 1-1 0 0,0-1 1 0 0,0 0 0 0 0,0 1-1 0 0,0 1 1 0 0,-4 30-23 0 0,4-21 21 0 0,-5 35-7 0 0,2 0 0 0 0,3 60 0 0 0,2-77 0 0 0,2 0 0 0 0,2-1 0 0 0,0 0 0 0 0,17 50 0 0 0,-21-77 0 0 0,0 0 0 0 0,1 0 0 0 0,-1 0 0 0 0,1 0 0 0 0,-1 0 0 0 0,1 0 0 0 0,0 0 0 0 0,0 0 0 0 0,1-1 0 0 0,2 3 0 0 0,-5-4 0 0 0,1-1 0 0 0,-1 1 0 0 0,1-1 0 0 0,-1 0 0 0 0,1 1 0 0 0,0-1 0 0 0,-1 0 0 0 0,1 1 0 0 0,-1-1 0 0 0,1 0 0 0 0,0 0 0 0 0,-1 0 0 0 0,1 0 0 0 0,0 1 0 0 0,-1-1 0 0 0,1 0 0 0 0,0 0 0 0 0,0 0 0 0 0,-1 0 0 0 0,1-1 0 0 0,0 1 0 0 0,-1 0 0 0 0,1 0 0 0 0,0 0 0 0 0,-1 0 0 0 0,1-1 0 0 0,-1 1 0 0 0,1 0 0 0 0,0-1 0 0 0,-1 1 0 0 0,1 0 0 0 0,-1-1 0 0 0,1 1 0 0 0,-1-1 0 0 0,1 1 0 0 0,-1-1 0 0 0,1 1 0 0 0,-1-1 0 0 0,1 1 0 0 0,-1-1 0 0 0,0 0 0 0 0,1 1 0 0 0,-1-1 0 0 0,1-1 0 0 0,6-7 159 0 0,-1 0-1 0 0,-1 0 1 0 0,0-1 0 0 0,5-12 0 0 0,1-6-4192 0 0,-5 14-1756 0 0,1-4-4407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1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23 122 3711 0 0,'0'5'178'0'0,"1"0"0"0"0,-1 0 0 0 0,0 0 0 0 0,0 0-1 0 0,0 0 1 0 0,-1 0 0 0 0,0 0 0 0 0,0 0-1 0 0,0 0 1 0 0,0-1 0 0 0,-4 9 0 0 0,4-12 786 0 0,0 1 77 0 0,-7 28 3039 0 0,4-16 4245 0 0,5-17-8251 0 0,-1-1 0 0 0,1 1 0 0 0,-1 0-1 0 0,1-1 1 0 0,0 1 0 0 0,0 0 0 0 0,0 0-1 0 0,1 0 1 0 0,2-5 0 0 0,19-27-39 0 0,-8 14 78 0 0,11-17-144 0 0,39-45 0 0 0,-65 82 27 0 0,0 0 0 0 0,1 0-1 0 0,-1 1 1 0 0,1-1 0 0 0,-1 0 0 0 0,1 0-1 0 0,0 1 1 0 0,-1-1 0 0 0,1 1-1 0 0,0-1 1 0 0,-1 0 0 0 0,1 1 0 0 0,0-1-1 0 0,0 1 1 0 0,0 0 0 0 0,-1-1 0 0 0,3 0-1 0 0,-3 1 6 0 0,1 0 0 0 0,-1 0 0 0 0,1-1 0 0 0,-1 1 0 0 0,1 0 1 0 0,-1-1-1 0 0,1 1 0 0 0,-1 0 0 0 0,1-1 0 0 0,-1 1 0 0 0,1 0 0 0 0,-1-1 0 0 0,1 1 0 0 0,-1-1 0 0 0,0 1 0 0 0,1-1 0 0 0,-1 1 0 0 0,0-1 0 0 0,1 0 0 0 0,0-1 223 0 0,-1 5-145 0 0,1 3-8 0 0,-1 0 1 0 0,1-1-1 0 0,-2 1 1 0 0,1 0-1 0 0,0 0 1 0 0,-1 0-1 0 0,0-1 1 0 0,-3 7-1 0 0,-18 48 1629 0 0,15-45-615 0 0,1 0 0 0 0,-6 26 0 0 0,11-40-758 0 0,1 2 118 0 0,1 0 565 0 0,5-9-733 0 0,90-116-116 0 0,-95 119-191 0 0,10-7-121 0 0,-9 9 267 0 0,-1 15-23 0 0,-5 24 515 0 0,3-36-621 0 0,1-1-1 0 0,0 0 1 0 0,0 0-1 0 0,0 0 1 0 0,0 1-1 0 0,0-1 1 0 0,0 0-1 0 0,0 0 1 0 0,0 1-1 0 0,0-1 1 0 0,0 0-1 0 0,1 0 1 0 0,-1 0-1 0 0,1 1 1 0 0,-1-1-1 0 0,0 0 1 0 0,1 0-1 0 0,0 0 0 0 0,-1 0 1 0 0,1 0-1 0 0,0 0 1 0 0,0 0-1 0 0,-1 0 1 0 0,1 0-1 0 0,0 0 1 0 0,0-1-1 0 0,0 1 1 0 0,2 1-1 0 0,-1-1-304 0 0,0 1-477 0 0,8-3-7685 0 0,0 0-52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5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0 3311 0 0,'0'0'251'0'0,"0"3"-160"0"0,-5 21-84 0 0,-9 14 6179 0 0,1 0 1830 0 0,12-37-7133 0 0,-2 6 144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8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0 5295 0 0,'0'0'2462'0'0,"6"11"2236"0"0,-4-3-3982 0 0,-1-1-1 0 0,0 1 1 0 0,0 0 0 0 0,-1 0-1 0 0,0 0 1 0 0,0-1-1 0 0,-1 1 1 0 0,0 0-1 0 0,-2 9 1 0 0,-24 70 1121 0 0,25-81-1567 0 0,-38 90 6003 0 0,42-96-6245 0 0,-1-1 1 0 0,0 0-1 0 0,0 0 1 0 0,0 0-1 0 0,0 1 0 0 0,0-1 1 0 0,0 0-1 0 0,0 0 0 0 0,0 0 1 0 0,0-1-1 0 0,1-1 1 0 0,0 0 14 0 0,25-24 137 0 0,-21 21-165 0 0,1-1-1 0 0,-1 1 1 0 0,0-1-1 0 0,0 0 0 0 0,5-11 1 0 0,24-36-421 0 0,-25 42 113 0 0,-2-1-1 0 0,0 0 0 0 0,0-1 0 0 0,-1 1 1 0 0,10-29-1 0 0,-17 41 602 0 0,-2 12-54 0 0,-2 4 311 0 0,-8 35 977 0 0,11-45-1350 0 0,1 0 0 0 0,0-1 0 0 0,0 1 0 0 0,0 0 0 0 0,0 0 0 0 0,1 0 0 0 0,-1 0 0 0 0,3 5 0 0 0,-3-8-283 0 0,0-1-1 0 0,1 0 1 0 0,0 0 0 0 0,-1 1-1 0 0,1-1 1 0 0,-1 0 0 0 0,1 0-1 0 0,0 0 1 0 0,0 0 0 0 0,0 0-1 0 0,0 0 1 0 0,0 0 0 0 0,0 0-1 0 0,0 0 1 0 0,0-1 0 0 0,0 1-1 0 0,0 0 1 0 0,0-1 0 0 0,1 1-1 0 0,-1 0 1 0 0,0-1 0 0 0,2 1-1 0 0,12 1-7255 0 0,-4-4-1877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1.6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0 4319 0 0,'0'0'332'0'0,"0"3"-220"0"0,-2 20 1458 0 0,-2-8 3695 0 0,-8 23 1 0 0,6-20-3007 0 0,4-13-1760 0 0,1 0 0 0 0,0-1 0 0 0,1 1 0 0 0,-1 9 0 0 0,1-12 86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1.9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2359 0 0,'0'0'360'0'0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4255 0 0,'9'18'384'0'0,"-4"3"-312"0"0,-8 0-72 0 0,3-2 0 0 0,7-1 808 0 0,-6 2 152 0 0,-5-1 24 0 0,5-1 8 0 0,4-3-720 0 0,-3 1-144 0 0,-6-4-24 0 0,6-2 216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4255 0 0,'3'4'175'0'0,"-1"1"0"0"0,0 0 0 0 0,0 0 0 0 0,0 0 0 0 0,0 0 0 0 0,-1 0-1 0 0,0 0 1 0 0,1 6 0 0 0,1 46 4992 0 0,-2-37-3132 0 0,-4 49 3692 0 0,2-55-3014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2.9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 0 6271 0 0,'1'0'117'0'0,"0"1"66"0"0,-1 4 171 0 0,-10 31 3714 0 0,6-17-2313 0 0,0-1-1 0 0,-2 0 1 0 0,-1 0-1 0 0,-15 31 1 0 0,-21 28 1689 0 0,35-63-1372 0 0,11-21-328 0 0,12-20-1035 0 0,-3 8-791 0 0,33-58-4 0 0,-37 58 27 0 0,-3 7-109 0 0,1 0 1 0 0,1 1-1 0 0,-1 0 0 0 0,2 0 0 0 0,8-11 1 0 0,-10 17 115 0 0,-2 12 105 0 0,-4 0 41 0 0,0 1 1 0 0,0 0-1 0 0,-1-1 0 0 0,0 1 0 0 0,0-1 1 0 0,-1 1-1 0 0,-3 9 0 0 0,0 1 227 0 0,4-12-203 0 0,0-2-7 0 0,0 1 1 0 0,0-1 0 0 0,0 0 0 0 0,-1 0-1 0 0,1-1 1 0 0,-1 1 0 0 0,-4 7 0 0 0,5-10 673 0 0,2 1-720 0 0,2 2 83 0 0,24-25-297 0 0,-3-11-752 0 0,-23 31 741 0 0,0 4-49 0 0,0-1 252 0 0,0 1-1 0 0,-1 0 1 0 0,1-1 0 0 0,-1 1 0 0 0,1-1 0 0 0,-1 1 0 0 0,0 0 0 0 0,0-1 0 0 0,0 1-1 0 0,0 0 1 0 0,-1 3 0 0 0,0 12 121 0 0,0-17-208 0 0,1 0 1 0 0,0-1-1 0 0,0 1 1 0 0,0 0-1 0 0,0-1 0 0 0,0 1 1 0 0,0 0-1 0 0,0-1 0 0 0,1 1 1 0 0,-1 0-1 0 0,0-1 1 0 0,0 1-1 0 0,0-1 0 0 0,1 1 1 0 0,-1 0-1 0 0,0-1 0 0 0,1 1 1 0 0,-1-1-1 0 0,1 1 1 0 0,-1-1-1 0 0,0 1 0 0 0,1-1 1 0 0,-1 1-1 0 0,1-1 0 0 0,-1 1 1 0 0,1-1-1 0 0,-1 0 1 0 0,1 1-1 0 0,0-1 0 0 0,-1 0 1 0 0,1 1-1 0 0,-1-1 0 0 0,1 0 1 0 0,0 0-1 0 0,-1 0 1 0 0,1 1-1 0 0,1-1 0 0 0,-1 0-255 0 0,13-4-16064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3.3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 0 2847 0 0,'-1'2'214'0'0,"-30"93"14600"0"0,29-88-14136 0 0,-10 48 3441 0 0,9-17 2127 0 0,14-42-6120 0 0,-7 1-123 0 0,-1 1 0 0 0,1-1-1 0 0,-1 0 1 0 0,0 0 0 0 0,0 0-1 0 0,0 0 1 0 0,-1 0 0 0 0,1 0-1 0 0,-1-1 1 0 0,1 0 0 0 0,2-5 0 0 0,2-8-382 0 0,9-23 1 0 0,-12 26 26 0 0,11-30-1296 0 0,-14 43 1439 0 0,1-6 16 0 0,-2 7 363 0 0,0 1-145 0 0,-1 0 0 0 0,0 0-1 0 0,1 0 1 0 0,-1 0 0 0 0,1 1-1 0 0,-1-1 1 0 0,1 0 0 0 0,0 1-1 0 0,-1-1 1 0 0,1 1 0 0 0,-1 1 47 0 0,-4 13 608 0 0,4-12-550 0 0,0 0 0 0 0,0 0 0 0 0,0 1 0 0 0,0-1 0 0 0,1 0 0 0 0,0 0 0 0 0,-1 1 0 0 0,2 4 0 0 0,-1-7-119 0 0,0 0 0 0 0,0-1 1 0 0,1 1-1 0 0,-1 0 0 0 0,1 0 0 0 0,-1 0 1 0 0,1 0-1 0 0,0-1 0 0 0,-1 1 1 0 0,3 3-1 0 0,-3-5-9 0 0,1 2-164 0 0,1-1-88 0 0,6 2-1309 0 0,0 1-4821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3.9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13 6647 0 0,'0'3'329'0'0,"0"0"0"0"0,0 0 0 0 0,-1 0 0 0 0,1 0-1 0 0,-1 0 1 0 0,0 1 0 0 0,0-2 0 0 0,0 1-1 0 0,0 0 1 0 0,0 0 0 0 0,-4 4 0 0 0,-1 5 1968 0 0,-19 36 4255 0 0,16-33-3973 0 0,-10 26 0 0 0,18-39-1780 0 0,-8 12 1545 0 0,9-17-2335 0 0,0 1 0 0 0,1-1 0 0 0,0 0 0 0 0,0 1 0 0 0,0 0 0 0 0,0-1 0 0 0,2-3 0 0 0,50-75-248 0 0,-43 62-513 0 0,20-24 0 0 0,-29 42 567 0 0,3-2 4 0 0,-2 1 174 0 0,-1 0-1 0 0,1 1 1 0 0,0-1 0 0 0,0 1-1 0 0,0 0 1 0 0,0-1-1 0 0,4 0 1 0 0,-5 1 86 0 0,-2 11 142 0 0,0 1 0 0 0,-1-1 0 0 0,0-1 0 0 0,-1 1-1 0 0,0 0 1 0 0,0 0 0 0 0,-6 9 0 0 0,-8 31 1469 0 0,11-19 823 0 0,6-30-2050 0 0,1-2-294 0 0,13-10-385 0 0,-1 1 0 0 0,0-2-1 0 0,-1 0 1 0 0,19-22-1 0 0,7-8-1633 0 0,-37 40 1690 0 0,5-3-60 0 0,-6 5 227 0 0,0-1-1 0 0,0 1 0 0 0,0 0 0 0 0,0 0 0 0 0,1 0 0 0 0,-1 0 0 0 0,0 0 0 0 0,0 0 0 0 0,0 0 0 0 0,0 0 0 0 0,1 0 0 0 0,-1 0 0 0 0,0-1 1 0 0,0 1-1 0 0,0 0 0 0 0,0 0 0 0 0,1 0 0 0 0,-1 0 0 0 0,0 0 0 0 0,0 0 0 0 0,0 0 0 0 0,0 0 0 0 0,1 0 0 0 0,-1 0 0 0 0,0 1 1 0 0,0-1-1 0 0,0 0 0 0 0,0 0 0 0 0,1 0 0 0 0,-1 0 0 0 0,0 0 0 0 0,0 0 0 0 0,0 0 0 0 0,0 0 0 0 0,0 0 0 0 0,1 0 0 0 0,-1 1 1 0 0,0-1-1 0 0,0 0 0 0 0,0 0 0 0 0,0 0 0 0 0,0 0 0 0 0,0 0 0 0 0,0 1 0 0 0,0-1 0 0 0,0 0 0 0 0,1 0 0 0 0,0 6 1077 0 0,0-1-823 0 0,0 0 0 0 0,-1 1 1 0 0,1-1-1 0 0,-1 0 0 0 0,0 1 1 0 0,0-1-1 0 0,0 0 0 0 0,-3 11 1 0 0,3-12-258 0 0,0 1 0 0 0,1-1 1 0 0,-1 1-1 0 0,1-1 0 0 0,0 1 1 0 0,0-1-1 0 0,0 1 0 0 0,1-1 1 0 0,3 8-1 0 0,-4-11-3 0 0,-1 1 0 0 0,1-1 0 0 0,0 1 0 0 0,0-1-1 0 0,-1 1 1 0 0,1-1 0 0 0,0 0 0 0 0,0 1 0 0 0,0-1 0 0 0,0 0 0 0 0,1 0 0 0 0,-1 0-1 0 0,0 0 1 0 0,0 0 0 0 0,1 0 0 0 0,2 2 0 0 0,0-1-9 0 0,-3-1-47 0 0,2 0-21 0 0,10 3-1295 0 0,1 0-6311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48:25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1711 1349 3599 0 0,'34'-171'422'0'0,"-21"94"-14"0"0,38-217 1674 0 0,-36 207-884 0 0,-4-1-1 0 0,-3 0 0 0 0,-5 0 1 0 0,-9-115-1 0 0,-5 122 1129 0 0,9 70-1764 0 0,-1 1-1 0 0,0-1 0 0 0,-1 1 1 0 0,0-1-1 0 0,-7-10 1 0 0,9 18-366 0 0,1-1 1 0 0,-2 1 0 0 0,1 0-1 0 0,0 1 1 0 0,-1-1 0 0 0,1 0-1 0 0,-1 0 1 0 0,0 1 0 0 0,0 0-1 0 0,0 0 1 0 0,0-1 0 0 0,0 2-1 0 0,-1-1 1 0 0,1 0 0 0 0,0 1 0 0 0,-1-1-1 0 0,1 1 1 0 0,-1 0 0 0 0,0 0-1 0 0,1 1 1 0 0,-1-1 0 0 0,0 1-1 0 0,0 0 1 0 0,1 0 0 0 0,-1 0-1 0 0,0 0 1 0 0,1 0 0 0 0,-1 1-1 0 0,0 0 1 0 0,-5 1 0 0 0,-3 2 72 0 0,0 1 0 0 0,0 0 1 0 0,0 0-1 0 0,1 1 0 0 0,0 1 1 0 0,0 0-1 0 0,-15 13 0 0 0,1 2 61 0 0,1 1-1 0 0,0 1 0 0 0,-27 39 1 0 0,-53 88 28 0 0,66-93-250 0 0,3 1-45 0 0,-47 111 0 0 0,46-90 25 0 0,-212 430 258 0 0,241-495-341 0 0,-156 312 33 0 0,20 9 162 0 0,135-314-114 0 0,0 0 0 0 0,2 0 0 0 0,0 0 0 0 0,2 1 0 0 0,-3 41 0 0 0,6-62-68 0 0,1-1 0 0 0,0 1 0 0 0,0 0 0 0 0,0-1 0 0 0,0 1-1 0 0,1 0 1 0 0,-1-1 0 0 0,0 1 0 0 0,1 0 0 0 0,-1-1 0 0 0,1 1 0 0 0,-1 0 0 0 0,1-1 0 0 0,0 1 0 0 0,0-1-1 0 0,0 1 1 0 0,0-1 0 0 0,0 0 0 0 0,0 1 0 0 0,0-1 0 0 0,0 0 0 0 0,0 0 0 0 0,1 1 0 0 0,-1-1-1 0 0,0 0 1 0 0,1 0 0 0 0,-1-1 0 0 0,1 1 0 0 0,-1 0 0 0 0,1 0 0 0 0,-1-1 0 0 0,1 1 0 0 0,0-1 0 0 0,-1 1-1 0 0,1-1 1 0 0,0 0 0 0 0,-1 0 0 0 0,1 1 0 0 0,2-2 0 0 0,4 1 9 0 0,0-1 0 0 0,1 0 0 0 0,-1-1 0 0 0,0 0 0 0 0,0 0 0 0 0,12-5 0 0 0,44-22 113 0 0,-2-2-1 0 0,96-63 1 0 0,-113 62 101 0 0,-1-1 0 0 0,57-56 1 0 0,68-88 547 0 0,-37 36-593 0 0,-44 55-134 0 0,-28 30 0 0 0,96-120 1 0 0,31-122-63 0 0,-161 253 0 0 0,-6 12 0 0 0,52-99 0 0 0,-62 112 0 0 0,-2-1 0 0 0,0 0 0 0 0,-1 0 0 0 0,7-36 0 0 0,-14 50 0 0 0,1-1 0 0 0,-1 1 0 0 0,0 0 0 0 0,0-1 0 0 0,-1 1 0 0 0,0 0 0 0 0,0-1 0 0 0,-1 1 0 0 0,0 0 0 0 0,0 0 0 0 0,-1 0 0 0 0,1 0 0 0 0,-2 1 0 0 0,1-1 0 0 0,-1 1 0 0 0,0-1 0 0 0,0 1 0 0 0,-1 1 0 0 0,1-1 0 0 0,-1 1 0 0 0,-1-1 0 0 0,1 1 0 0 0,-1 1 0 0 0,0-1 0 0 0,0 1 0 0 0,0 0 0 0 0,0 0 0 0 0,-1 1 0 0 0,0 0 0 0 0,0 0 0 0 0,1 1 0 0 0,-2 0 0 0 0,-6-2 0 0 0,-2 1 0 0 0,0 1 0 0 0,-1 1 0 0 0,1 0 0 0 0,0 1 0 0 0,-1 1 0 0 0,-27 5 0 0 0,-96 29 0 0 0,45-4 0 0 0,-138 67 0 0 0,-80 69 0 0 0,134-58 0 0 0,-178 143 0 0 0,104-68 0 0 0,117-79 0 0 0,120-89 0 0 0,0 0 0 0 0,0 0 0 0 0,2 2 0 0 0,0 0 0 0 0,-17 29 0 0 0,28-41 0 0 0,0 0 0 0 0,0 0 0 0 0,0 1 0 0 0,1-1 0 0 0,0 1 0 0 0,1 0 0 0 0,-1-1 0 0 0,1 1 0 0 0,0 0 0 0 0,1 0 0 0 0,0 0 0 0 0,0 0 0 0 0,2 11 0 0 0,0-10 0 0 0,0 0 0 0 0,0 0 0 0 0,1 0 0 0 0,0 0 0 0 0,1 0 0 0 0,-1-1 0 0 0,2 1 0 0 0,-1-1 0 0 0,1 0 0 0 0,10 11 0 0 0,-2-4 0 0 0,1-1 0 0 0,0-1 0 0 0,1 0 0 0 0,0-1 0 0 0,25 14 0 0 0,90 36 0 0 0,-83-43 0 0 0,1-3 0 0 0,0-1 0 0 0,1-3 0 0 0,1-2 0 0 0,78 5 0 0 0,-47-12 0 0 0,0-3 0 0 0,138-20 0 0 0,-110 2 0 0 0,-2-5 0 0 0,-1-4 0 0 0,-1-5 0 0 0,-2-5 0 0 0,-1-4 0 0 0,109-63 0 0 0,-26 7 0 0 0,197-116 0 0 0,-368 204 0 0 0,0 0 0 0 0,0-1 0 0 0,-1 0 0 0 0,0-1 0 0 0,-1 0 0 0 0,20-27 0 0 0,-31 36 0 0 0,1-1 0 0 0,0 1 0 0 0,-1 0 0 0 0,0 0 0 0 0,1 0 0 0 0,-1-1 0 0 0,-1 1 0 0 0,1-1 0 0 0,0 1 0 0 0,-1-1 0 0 0,0 1 0 0 0,0-1 0 0 0,0 1 0 0 0,0-1 0 0 0,0 1 0 0 0,-1-1 0 0 0,1 1 0 0 0,-1-1 0 0 0,0 1 0 0 0,0 0 0 0 0,-1-1 0 0 0,1 1 0 0 0,-1 0 0 0 0,-3-6 0 0 0,-2-2 0 0 0,-1 1 0 0 0,0 0 0 0 0,0 0 0 0 0,-1 1 0 0 0,-16-14 0 0 0,-2 1 0 0 0,-59-34 0 0 0,-37-10 0 0 0,94 51 0 0 0,-383-184 0 0 0,-9 14 0 0 0,207 92 0 0 0,-249-91-2111 0 0,-11 32-4806 0 0,276 97-3279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4.8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1417 648 3079 0 0,'-3'-5'98'0'0,"0"-1"-1"0"0,-1 1 0 0 0,1 1 0 0 0,-1-1 0 0 0,0 0 0 0 0,0 1 0 0 0,0 0 0 0 0,-1 0 0 0 0,0 0 0 0 0,0 1 0 0 0,0-1 0 0 0,0 1 0 0 0,0 1 0 0 0,0-1 0 0 0,-1 1 1 0 0,1-1-1 0 0,-1 1 0 0 0,0 1 0 0 0,0-1 0 0 0,0 1 0 0 0,0 0 0 0 0,0 1 0 0 0,0-1 0 0 0,-6 2 0 0 0,-4 0 275 0 0,1 0 0 0 0,1 2 0 0 0,-1 0 0 0 0,0 1 0 0 0,1 0 0 0 0,0 1 0 0 0,0 1 0 0 0,-22 11 0 0 0,-200 109 3029 0 0,27-11-1412 0 0,171-91-1664 0 0,2 1-1 0 0,0 2 1 0 0,-42 42-1 0 0,-261 301 1973 0 0,310-330-1763 0 0,2 1-1 0 0,-34 70 0 0 0,52-91-275 0 0,1 1 0 0 0,1 0 0 0 0,-8 44 0 0 0,13-55-162 0 0,2-1 0 0 0,-1 1-1 0 0,1 0 1 0 0,0 0 0 0 0,1 0 0 0 0,1-1-1 0 0,-1 1 1 0 0,5 13 0 0 0,3 7 430 0 0,17 34 0 0 0,-21-51-322 0 0,1 0 1 0 0,0 0-1 0 0,1-1 1 0 0,0 0 0 0 0,1 0-1 0 0,0-1 1 0 0,1 0 0 0 0,0-1-1 0 0,1 1 1 0 0,0-2 0 0 0,17 13-1 0 0,-25-21-176 0 0,23 18 296 0 0,1 0 0 0 0,1-3-1 0 0,32 16 1 0 0,-37-21-156 0 0,0 1 0 0 0,21 16 0 0 0,23 13 163 0 0,-12-12-99 0 0,-23-11 51 0 0,0-2-1 0 0,1-1 0 0 0,58 19 0 0 0,74 5 769 0 0,1-6-1 0 0,1-9 1 0 0,333 8 0 0 0,165-63-846 0 0,230-21-205 0 0,-670 40 0 0 0,58-2 0 0 0,58-8 0 0 0,-154 8 0 0 0,364-16 0 0 0,1 22 0 0 0,-227 4 0 0 0,-83 1 0 0 0,1025-17 0 0 0,-558 9 0 0 0,-299 11 0 0 0,150 0 0 0 0,-293 0 0 0 0,568 24 0 0 0,-831-24 0 0 0,395 27 0 0 0,45-11 0 0 0,-248-12 0 0 0,567-22 0 0 0,-234-50 0 0 0,-299 34 0 0 0,-19 4 0 0 0,-111 12 0 0 0,320-69 0 0 0,-161 5 0 0 0,-200 59 0 0 0,-2-2 0 0 0,73-45 0 0 0,255-204 0 0 0,-369 262 0 0 0,0-1 0 0 0,-1 0 0 0 0,17-22 0 0 0,-26 29 0 0 0,0-1 0 0 0,-1 0 0 0 0,0 0 0 0 0,0 0 0 0 0,0 0 0 0 0,-1-1 0 0 0,0 1 0 0 0,-1-1 0 0 0,0 0 0 0 0,2-14 0 0 0,-3 8 0 0 0,0-1 0 0 0,-2 1 0 0 0,0-1 0 0 0,0 1 0 0 0,-2 0 0 0 0,0 0 0 0 0,0-1 0 0 0,-8-17 0 0 0,3 11 0 0 0,-1 1 0 0 0,0 0 0 0 0,-2 1 0 0 0,-24-33 0 0 0,15 27 0 0 0,-1 2 0 0 0,-1 1 0 0 0,-1 0 0 0 0,-38-26 0 0 0,-111-63 0 0 0,-36 6 0 0 0,-7 19 0 0 0,150 60 0 0 0,-108-34 0 0 0,-271-59 0 0 0,-183 17 0 0 0,363 65 0 0 0,-360-49 0 0 0,-101-16 0 0 0,-24 0 0 0 0,-6 46 0 0 0,-770 70 0 0 0,205 99 0 0 0,976-73 0 0 0,-732 99 0 0 0,14 72 0 0 0,134 36 0 0 0,-296 85 0 0 0,981-259-88 0 0,-694 194-956 0 0,936-267 1029 0 0,-141 40-1782 0 0,74-15-935 0 0,1 4-3490 0 0,-4 10-2784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5.8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47 15319 0 0,'4'-5'146'0'0,"1"1"0"0"0,0 0 0 0 0,0 0 0 0 0,0 0 0 0 0,0 1 0 0 0,1-1 0 0 0,-1 1-1 0 0,1 1 1 0 0,0-1 0 0 0,0 1 0 0 0,0 0 0 0 0,0 0 0 0 0,0 1 0 0 0,0-1 0 0 0,1 2 0 0 0,-1-1-1 0 0,0 1 1 0 0,8 0 0 0 0,-10 0 96 0 0,-1 1 1 0 0,1 0-1 0 0,0 1 0 0 0,-1-1 0 0 0,1 0 1 0 0,-1 1-1 0 0,0 0 0 0 0,1 0 0 0 0,-1 0 1 0 0,4 4-1 0 0,-1-2 113 0 0,0 0-132 0 0,0 1-1 0 0,1 1 1 0 0,-2-1-1 0 0,1 1 0 0 0,-1 0 1 0 0,0 0-1 0 0,0 1 1 0 0,-1-1-1 0 0,1 1 1 0 0,-2 0-1 0 0,4 8 1 0 0,-2-1 262 0 0,0 0 0 0 0,-1 0 0 0 0,-1 0 1 0 0,0 0-1 0 0,0 19 0 0 0,3 28 390 0 0,24 338 2469 0 0,-1 63-1644 0 0,-10-173-1613 0 0,13 98-18 0 0,-13-171-69 0 0,14 102 0 0 0,-8-90 0 0 0,5 47 0 0 0,15 195 0 0 0,-40-402 0 0 0,1 139 0 0 0,-9-188 0 0 0,3-19-81 0 0,-1 0 0 0 0,1-1 0 0 0,0 1 0 0 0,-1 0 0 0 0,1-1 0 0 0,-1 1 0 0 0,1 0 1 0 0,0-1-1 0 0,-1 1 0 0 0,1-1 0 0 0,0 1 0 0 0,-1 0 0 0 0,1-1 0 0 0,0 1 0 0 0,-1-1 0 0 0,1 1 0 0 0,0-1 0 0 0,0 1 0 0 0,-1-2 0 0 0,-11-30-4580 0 0,5 9-2183 0 0,0-3-1656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6.1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0 350 4319 0 0,'8'42'446'0'0,"13"56"13636"0"0,-1-19-5957 0 0,-14-52-6719 0 0,1 1 0 0 0,1-1 0 0 0,18 40 0 0 0,-22-59-1344 0 0,0 1-38 0 0,0 0 0 0 0,1 0-1 0 0,0-1 1 0 0,13 15 0 0 0,-17-22-24 0 0,0 1 0 0 0,1-1-1 0 0,-1 1 1 0 0,1-1 0 0 0,0 0-1 0 0,-1 1 1 0 0,1-1 0 0 0,0 0-1 0 0,0 0 1 0 0,0 0 0 0 0,0-1-1 0 0,0 1 1 0 0,0 0 0 0 0,0-1-1 0 0,0 1 1 0 0,0-1-1 0 0,0 0 1 0 0,0 0 0 0 0,0 0-1 0 0,0 0 1 0 0,0 0 0 0 0,0 0-1 0 0,0 0 1 0 0,0-1 0 0 0,0 1-1 0 0,1-1 1 0 0,-2 1 0 0 0,1-1-1 0 0,3-1 1 0 0,10-6 0 0 0,-1 0 0 0 0,0-1 0 0 0,21-18 0 0 0,37-37 0 0 0,-57 50 0 0 0,23-24 0 0 0,-2-2 0 0 0,-1-1 0 0 0,-2-2 0 0 0,-2-1 0 0 0,-3-2 0 0 0,25-51 0 0 0,42-112 0 0 0,-54 101 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09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3711 0 0,'89'110'11741'0'0,"2"-13"-6667"0"0,-81-88-4668 0 0,0 1 1 0 0,1-2 0 0 0,0 1-1 0 0,1-2 1 0 0,0 1-1 0 0,0-2 1 0 0,1 1 0 0 0,0-2-1 0 0,0 0 1 0 0,0 0-1 0 0,1-1 1 0 0,-1-1-1 0 0,1 0 1 0 0,23 1 0 0 0,-15-3-211 0 0,1-1 1 0 0,0-2 0 0 0,-1 0 0 0 0,1-1 0 0 0,-1-1 0 0 0,0-2 0 0 0,0 0 0 0 0,25-11-1 0 0,160-52 148 0 0,-173 59-329 0 0,-5 0 15 0 0,76-19 469 0 0,-92 27-388 0 0,0 1-1 0 0,0 0 1 0 0,0 0-1 0 0,0 1 1 0 0,0 1-1 0 0,18 2 1 0 0,-6 4 83 0 0,-1 0 0 0 0,0 1-1 0 0,-1 1 1 0 0,35 20 0 0 0,-28-14 307 0 0,57 20-1 0 0,-77-32-470 0 0,1-1 0 0 0,0 0-1 0 0,-1 0 1 0 0,1-1-1 0 0,0-1 1 0 0,0 1 0 0 0,0-2-1 0 0,0 0 1 0 0,0 0 0 0 0,0-1-1 0 0,-1 0 1 0 0,1-1 0 0 0,-1 0-1 0 0,1-1 1 0 0,-1 0-1 0 0,0 0 1 0 0,10-7 0 0 0,62-35 23 0 0,-67 38-53 0 0,1 0 0 0 0,0 1 0 0 0,1 1 0 0 0,0 0 0 0 0,0 1 0 0 0,0 1 0 0 0,1 1 0 0 0,-1 0 0 0 0,1 1 0 0 0,0 1 0 0 0,27 2 0 0 0,-38 0 3 0 0,0 0 0 0 0,-1 0 0 0 0,1 1 1 0 0,-1 0-1 0 0,1 0 0 0 0,-1 1 0 0 0,0 0 0 0 0,12 7 0 0 0,-2 1 27 0 0,26 23 0 0 0,-33-25-22 0 0,0-1 0 0 0,1 0 0 0 0,0-1 0 0 0,0 0 0 0 0,1 0 0 0 0,0-1 0 0 0,18 7 0 0 0,-24-11-8 0 0,-2-1 0 0 0,-1-1 0 0 0,1 1 0 0 0,0-1 0 0 0,0 0 0 0 0,-1 1 0 0 0,1-2 0 0 0,0 1 0 0 0,-1 0 0 0 0,5-1 0 0 0,5 0 0 0 0,1 0 0 0 0,-1-1 0 0 0,0 0 0 0 0,22-8 0 0 0,-9 3 0 0 0,-1-1 0 0 0,25-11 0 0 0,11-4 0 0 0,-32 14 0 0 0,12-4 0 0 0,54-9 0 0 0,-81 19 0 0 0,0 2 0 0 0,1 0 0 0 0,-1 0 0 0 0,1 2 0 0 0,-1-1 0 0 0,0 2 0 0 0,1 0 0 0 0,15 4 0 0 0,64 23 0 0 0,-39-11 0 0 0,75 14 0 0 0,-45-10-2 0 0,-67-16 2 0 0,1-1 0 0 0,1 0 0 0 0,-1-1-1 0 0,1-2 1 0 0,33 2 0 0 0,-43-5 1 0 0,0 0-1 0 0,1 0 1 0 0,-1-2-1 0 0,0 1 1 0 0,0-1-1 0 0,9-4 0 0 0,50-28 0 0 0,-5 3 0 0 0,-57 29 0 0 0,26-11 0 0 0,-1 1 0 0 0,2 2 0 0 0,59-14 0 0 0,-66 21 0 0 0,1 2 0 0 0,-1 0 0 0 0,36 3 0 0 0,-45 0 0 0 0,0 2 0 0 0,0 0 0 0 0,0 0 0 0 0,0 2 0 0 0,-1 0 0 0 0,19 9 0 0 0,-13-5 0 0 0,-13-6 0 0 0,1 1 0 0 0,-1 1 0 0 0,8 5 0 0 0,-1-1 0 0 0,0-1 0 0 0,28 11 0 0 0,-7-3 0 0 0,-19-10 0 0 0,-1 0 0 0 0,1-2 0 0 0,-1 1 0 0 0,1-2 0 0 0,1-1 0 0 0,-1 0 0 0 0,24-1 0 0 0,-27-2 0 0 0,-1 0 0 0 0,1-1 0 0 0,0-1 0 0 0,-1 0 0 0 0,0-1 0 0 0,0 0 0 0 0,0-1 0 0 0,0-1 0 0 0,-1 0 0 0 0,0-1 0 0 0,17-12 0 0 0,-12 7 0 0 0,0 1 0 0 0,1 1 0 0 0,0 1 0 0 0,1 0 0 0 0,33-9 0 0 0,-21 10 0 0 0,1 1 0 0 0,60-4 0 0 0,-79 11 0 0 0,0 0 0 0 0,1 1 0 0 0,-1 0 0 0 0,0 1 0 0 0,0 1 0 0 0,0 0 0 0 0,0 1 0 0 0,-1 1 0 0 0,16 6 0 0 0,-12-1 0 0 0,0 0 0 0 0,-1 1 0 0 0,26 23 0 0 0,3 2 0 0 0,-35-30 0 0 0,0 0 0 0 0,0 0 0 0 0,1-1 0 0 0,0 0 0 0 0,0-1 0 0 0,1-1 0 0 0,-1 1 0 0 0,1-2 0 0 0,-1 0 0 0 0,1 0 0 0 0,0-1 0 0 0,0 0 0 0 0,0-1 0 0 0,19-2 0 0 0,0-3 0 0 0,0 0 0 0 0,0-2 0 0 0,-1-1 0 0 0,39-16 0 0 0,59-37 0 0 0,-91 41 0 0 0,0 2 0 0 0,54-17 0 0 0,-57 25 0 0 0,0 2 0 0 0,1 1 0 0 0,39-2 0 0 0,-51 8 0 0 0,0 1 0 0 0,-1 0 0 0 0,1 2 0 0 0,-1 1 0 0 0,44 10 0 0 0,-51-8 0 0 0,1 1 0 0 0,-2 0 0 0 0,1 1 0 0 0,19 12 0 0 0,49 41 0 0 0,-9-5 0 0 0,-61-48 0 0 0,-1-1 0 0 0,1 0 0 0 0,0 0 0 0 0,1-2 0 0 0,-1 1 0 0 0,1-2 0 0 0,0 0 0 0 0,0 0 0 0 0,0-1 0 0 0,0-1 0 0 0,0-1 0 0 0,1 0 0 0 0,-1 0 0 0 0,0-2 0 0 0,0 0 0 0 0,22-5 0 0 0,-21 3 0 0 0,4-1 0 0 0,-1 0 0 0 0,1-1 0 0 0,17-9 0 0 0,56-25 0 0 0,-26 12 0 0 0,-26 12 0 0 0,73-18 0 0 0,-97 30 0 0 0,114-25 0 0 0,-108 25 0 0 0,-1 0 0 0 0,39-1 0 0 0,-48 5 0 0 0,1 1 0 0 0,0 0 0 0 0,-1 1 0 0 0,0 0 0 0 0,1 1 0 0 0,13 5 0 0 0,126 58 0 0 0,-24-9 0 0 0,-49-31 0 0 0,-36-12 0 0 0,-34-11 0 0 0,-1-2 0 0 0,1 1 0 0 0,-1-1 0 0 0,1 0 0 0 0,0-1 0 0 0,0 0 0 0 0,-1 0 0 0 0,1-1 0 0 0,0 0 0 0 0,-1 0 0 0 0,1-1 0 0 0,10-4 0 0 0,12-5 0 0 0,-1-1 0 0 0,29-18 0 0 0,4-1 0 0 0,0 6 0 0 0,111-29 0 0 0,-151 48 0 0 0,-6 1 0 0 0,32-4 0 0 0,-43 9 0 0 0,0-1 0 0 0,0 1 0 0 0,0 0 0 0 0,0 1 0 0 0,0 0 0 0 0,0 0 0 0 0,0 0 0 0 0,0 1 0 0 0,7 2 0 0 0,-4-1 0 0 0,-5-2 0 0 0,-1 0 0 0 0,0 0 0 0 0,1 1 0 0 0,-1 0 0 0 0,0-1 0 0 0,0 1 0 0 0,4 3 0 0 0,67 45 0 0 0,-47-33 0 0 0,57 33 0 0 0,-74-44 0 0 0,1-2 0 0 0,0 1 0 0 0,1-2 0 0 0,-1 1 0 0 0,1-2 0 0 0,15 3 0 0 0,-15-4 0 0 0,0 0 0 0 0,0 0 0 0 0,0-2 0 0 0,0 1 0 0 0,0-1 0 0 0,0-1 0 0 0,0 0 0 0 0,20-7 0 0 0,-25 6 0 0 0,25-9 0 0 0,57-31 0 0 0,-85 41 0 0 0,98-55 0 0 0,-88 51 0 0 0,0 1 0 0 0,1 0 0 0 0,-1 0 0 0 0,1 2 0 0 0,25-4 0 0 0,-35 7 0 0 0,11-2 0 0 0,28 1 0 0 0,-38 1 0 0 0,0 1 0 0 0,1 0 0 0 0,-1 1 0 0 0,0-1 0 0 0,0 1 0 0 0,0 0 0 0 0,9 4 0 0 0,85 36 0 0 0,-97-39 0 0 0,19 3 0 0 0,-13-4 0 0 0,-5-1 0 0 0,1 0 0 0 0,0 0 0 0 0,0 0 0 0 0,-1-1 0 0 0,1 1 0 0 0,0-1 0 0 0,0 0 0 0 0,-1-1 0 0 0,1 1 0 0 0,0-1 0 0 0,0 0 0 0 0,7-2 0 0 0,48-23 0 0 0,-41 20 0 0 0,39-8-1521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4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1 311 4607 0 0,'0'0'22'0'0,"1"0"0"0"0,-1-1-1 0 0,1 1 1 0 0,-1 0 0 0 0,1 0 0 0 0,-1-1-1 0 0,1 1 1 0 0,0 0 0 0 0,-1 0-1 0 0,1 0 1 0 0,-1 0 0 0 0,1 0-1 0 0,-1 0 1 0 0,1 0 0 0 0,0 0-1 0 0,-1 0 1 0 0,1 0 0 0 0,-1 0 0 0 0,1 1-1 0 0,-1-1 1 0 0,2 0 0 0 0,17 7-32 0 0,-9-3 30 0 0,11 2 866 0 0,0-1-1 0 0,1 0 1 0 0,0-2-1 0 0,0-1 1 0 0,0 0-1 0 0,0-1 1 0 0,36-5-1 0 0,114-29 2553 0 0,11-3-1480 0 0,-103 25-1423 0 0,43-5 572 0 0,-97 15-521 0 0,0 2 0 0 0,-1 1 0 0 0,41 7 0 0 0,75 24 1434 0 0,-43-8-919 0 0,-61-16-907 0 0,-9-2 65 0 0,45 5-1 0 0,-63-11-193 0 0,-1-1 0 0 0,1 0-1 0 0,0-1 1 0 0,0 0 0 0 0,0 0-1 0 0,-1-1 1 0 0,1 0-1 0 0,14-5 1 0 0,57-29 166 0 0,113-69-1 0 0,-75 38-54 0 0,37-11 73 0 0,-125 64-231 0 0,-20 9-18 0 0,0 0 0 0 0,1 1 0 0 0,-1 0 0 0 0,1 1 0 0 0,0 1 0 0 0,0 0 0 0 0,0 0 0 0 0,0 1 0 0 0,22 1 0 0 0,-17 2 0 0 0,0 0 0 0 0,0 1 0 0 0,0 1 0 0 0,-1 1 0 0 0,0 0 0 0 0,22 11 0 0 0,-21-9 33 0 0,-1 1 0 0 0,-1 1 0 0 0,1 0 1 0 0,-1 1-1 0 0,25 22 0 0 0,-23-15 85 0 0,26 32 0 0 0,-32-36-47 0 0,0 0 1 0 0,2-2-1 0 0,-1 1 1 0 0,1-2 0 0 0,15 10-1 0 0,-25-17-48 0 0,14 4 38 0 0,-14-6-45 0 0,1 0 1 0 0,0-1-1 0 0,0 1 0 0 0,0-1 0 0 0,0 0 0 0 0,0 0 1 0 0,0 0-1 0 0,0 0 0 0 0,0-1 0 0 0,0 1 1 0 0,4-2-1 0 0,10-4 88 0 0,20-8-1 0 0,-2 1 3 0 0,21-7-70 0 0,-32 11-21 0 0,0 1 0 0 0,37-6-1 0 0,-45 11 23 0 0,1 1 0 0 0,0 0-1 0 0,0 2 1 0 0,21 1 0 0 0,-22 1-40 0 0,-8-2 11 0 0,0 1 1 0 0,0 0-1 0 0,-1 0 0 0 0,1 1 1 0 0,-1 1-1 0 0,1-1 1 0 0,14 8-1 0 0,-10-4-8 0 0,-11-5 0 0 0,0-1 0 0 0,0 1 0 0 0,-1 0 0 0 0,1 0 0 0 0,0 0 0 0 0,-1 0 0 0 0,1 0 0 0 0,-1 0 0 0 0,1 1 0 0 0,-1-1 0 0 0,2 2 0 0 0,7 10 60 0 0,-5-7-18 0 0,-1 0 0 0 0,1 0-1 0 0,0-1 1 0 0,1 1 0 0 0,-1-1 0 0 0,1 0-1 0 0,0-1 1 0 0,0 0 0 0 0,1 0-1 0 0,-1 0 1 0 0,1 0 0 0 0,14 4 0 0 0,-14-6-17 0 0,0 0 0 0 0,0 0 1 0 0,1 0-1 0 0,-1-1 0 0 0,1-1 0 0 0,-1 1 1 0 0,1-1-1 0 0,-1 0 0 0 0,1-1 1 0 0,-1 0-1 0 0,1 0 0 0 0,9-3 0 0 0,6-3 0 0 0,1-2 0 0 0,30-15 0 0 0,-1 0 101 0 0,-42 19-134 0 0,20-8 95 0 0,1 1 0 0 0,57-13-1 0 0,-41 22-86 0 0,-45 3 0 0 0,0-1 0 0 0,0 1 0 0 0,-1 0 0 0 0,1 0 0 0 0,0 1 0 0 0,0-1 0 0 0,-1 0 0 0 0,1 1 0 0 0,0 0 0 0 0,2 0 0 0 0,3 2 0 0 0,-3-2 0 0 0,1 1 1 0 0,-1 0-1 0 0,1 1 0 0 0,-1-1 1 0 0,0 1-1 0 0,0 0 0 0 0,0 0 0 0 0,5 5 1 0 0,4 4-5 0 0,16 18 0 0 0,-23-22 24 0 0,1 1 1 0 0,0-1-1 0 0,1 0 0 0 0,0-1 1 0 0,1 0-1 0 0,11 7 0 0 0,-13-10 3 0 0,0-1-1 0 0,0 0 0 0 0,1 0 1 0 0,-1-1-1 0 0,1 0 0 0 0,0 0 1 0 0,-1-1-1 0 0,1 0 0 0 0,0 0 0 0 0,0-1 1 0 0,0 0-1 0 0,0-1 0 0 0,0 0 1 0 0,10-3-1 0 0,29-5 50 0 0,51-18 0 0 0,-86 22-72 0 0,0-1 0 0 0,0 0 0 0 0,11-8 0 0 0,22-10 0 0 0,-21 14 18 0 0,0 2 0 0 0,0 0 0 0 0,37-5 0 0 0,-8 0-18 0 0,-34 8 0 0 0,-1 1 0 0 0,41-4 0 0 0,117 2-27 0 0,-158 6 38 0 0,-15 0-11 0 0,1 0 0 0 0,-1 0 0 0 0,1 0 0 0 0,-1-1 0 0 0,1 1 0 0 0,7-3 0 0 0,3-2 24 0 0,-8 3 6 0 0,-1 0 1 0 0,1 0-1 0 0,-1-1 1 0 0,11-5-1 0 0,52-27 50 0 0,-58 30-80 0 0,-1 1 0 0 0,18-6 0 0 0,7-2 0 0 0,-18 5 0 0 0,0 2 0 0 0,0 0 0 0 0,1 1 0 0 0,30-4 0 0 0,72 3 0 0 0,-102 6 0 0 0,-1 0 0 0 0,0 1 0 0 0,1 0 0 0 0,-1 2 0 0 0,0 0 0 0 0,29 11 0 0 0,-1 13 0 0 0,-24-15 0 0 0,-17-9 0 0 0,1-1 0 0 0,-1-1 0 0 0,1 1 0 0 0,6 2 0 0 0,14 5 0 0 0,44 9 0 0 0,-57-17 0 0 0,-1-1 0 0 0,1 1 0 0 0,-1-2 0 0 0,1 0 0 0 0,0 0 0 0 0,16-4 0 0 0,8-4 16 0 0,0-2 0 0 0,0-2 0 0 0,48-22 0 0 0,-66 26-46 0 0,0 1 0 0 0,0 1 0 0 0,22-5 0 0 0,-28 9 13 0 0,-1 0 0 0 0,1 1 0 0 0,0 1-1 0 0,0 0 1 0 0,0 0 0 0 0,14 3 0 0 0,-14-1 16 0 0,-1 1 1 0 0,0 0-1 0 0,13 7 0 0 0,17 4 16 0 0,-11-11 64 0 0,-6-2-34 0 0,13 4-45 0 0,71 1 0 0 0,-59-5 0 0 0,-6 1 0 0 0,-20-3 0 0 0,1 2 0 0 0,-1 1 0 0 0,45 10 0 0 0,-60-10 0 0 0,1 0 0 0 0,0-1 0 0 0,-1 0 0 0 0,1-1 0 0 0,0 1 0 0 0,12-3 0 0 0,49-10 0 0 0,-16 1 0 0 0,-35 9 0 0 0,-1 0 0 0 0,0 1 0 0 0,1 1 0 0 0,-1 0 0 0 0,1 2 0 0 0,-1 0 0 0 0,36 9 0 0 0,-43-7 15 0 0,-1 0-1 0 0,0 1 1 0 0,0 1 0 0 0,-1-1-1 0 0,1 1 1 0 0,-1 1 0 0 0,-1 0-1 0 0,1 0 1 0 0,-1 1 0 0 0,0 0-1 0 0,-1 0 1 0 0,9 13 0 0 0,-10-15 23 0 0,-1-1 0 0 0,1 0 0 0 0,0 0 1 0 0,0 0-1 0 0,0-1 0 0 0,11 6 0 0 0,-1 0 68 0 0,-9-6-78 0 0,0 0 1 0 0,0-1-1 0 0,1 0 1 0 0,-1 0-1 0 0,0 0 1 0 0,1-1-1 0 0,0-1 1 0 0,-1 1-1 0 0,1-1 0 0 0,0 0 1 0 0,0-1-1 0 0,0 0 1 0 0,0 0-1 0 0,13-3 1 0 0,7-2 31 0 0,-1-2 0 0 0,48-18 0 0 0,-42 13 64 0 0,34-15 54 0 0,-28 10-163 0 0,-26 13-15 0 0,0 0 0 0 0,0 1 0 0 0,0 0 0 0 0,0 1 0 0 0,1 1 0 0 0,-1 0 0 0 0,1 1 0 0 0,-1 0 0 0 0,1 1 0 0 0,-1 1 0 0 0,23 5 0 0 0,-1 1 0 0 0,-16-4 0 0 0,1 1 0 0 0,28 11 0 0 0,-13-2 0 0 0,0-2 0 0 0,1-2 0 0 0,0-1 0 0 0,0-1 0 0 0,46 3 0 0 0,-69-10 8 0 0,0-1 0 0 0,0 0 0 0 0,0-1 0 0 0,0 0 0 0 0,0-1 0 0 0,0 0 0 0 0,20-7 0 0 0,-24 7-8 0 0,0-1 0 0 0,0 2 0 0 0,13-2 0 0 0,14-3 0 0 0,-7-1 8 0 0,0 2 1 0 0,1 0-1 0 0,-1 2 1 0 0,1 2-1 0 0,0 0 1 0 0,0 2-1 0 0,0 1 1 0 0,-1 2-1 0 0,1 1 1 0 0,32 9-1 0 0,-34-6 2 0 0,-20-7-10 0 0,0 1 0 0 0,-1 0 0 0 0,1 0 0 0 0,0 1 1 0 0,-1 0-1 0 0,0 0 0 0 0,0 1 0 0 0,0 0 0 0 0,0 0 0 0 0,7 6 0 0 0,-7-3 9 0 0,0-1 0 0 0,0 0-1 0 0,1 0 1 0 0,0 0 0 0 0,0-1 0 0 0,0-1 0 0 0,1 1-1 0 0,0-1 1 0 0,0-1 0 0 0,0 1 0 0 0,0-2 0 0 0,0 1-1 0 0,0-1 1 0 0,1-1 0 0 0,-1 1 0 0 0,1-2 0 0 0,0 1-1 0 0,-1-1 1 0 0,13-2 0 0 0,2-2-9 0 0,1-1 0 0 0,-2-1 0 0 0,1-1 0 0 0,42-20 0 0 0,-11 5 0 0 0,-25 11 0 0 0,-7 1 0 0 0,29-7 0 0 0,-46 16 0 0 0,0-1 0 0 0,1 1 0 0 0,-1 0 0 0 0,1 1 0 0 0,-1-1 0 0 0,1 1 0 0 0,-1 1 0 0 0,0-1 0 0 0,12 3 0 0 0,-7 1 0 0 0,1 0 0 0 0,-1 0 0 0 0,0 1 0 0 0,0 1 0 0 0,0 0 0 0 0,-1 0 0 0 0,0 1 0 0 0,0 0 0 0 0,12 13 0 0 0,19 16 0 0 0,57 39 0 0 0,-88-68 0 0 0,0-1 0 0 0,0-1 0 0 0,1 0 0 0 0,-1 0 0 0 0,1-1 0 0 0,20 5 0 0 0,-24-7 0 0 0,1-1 0 0 0,-1 0 0 0 0,1 0 0 0 0,0 0 0 0 0,-1-1 0 0 0,1-1 0 0 0,0 1 0 0 0,-1-1 0 0 0,1 0 0 0 0,0-1 0 0 0,8-2 0 0 0,41-19 0 0 0,-37 13 0 0 0,0 1 0 0 0,26-8 0 0 0,-37 15 0 0 0,1 0 0 0 0,-1 0 0 0 0,0 1 0 0 0,1 0 0 0 0,-1 0 0 0 0,0 1 0 0 0,1 1 0 0 0,9 1 0 0 0,8 3 0 0 0,-1 2 0 0 0,-1 1 0 0 0,31 13 0 0 0,29 10 0 0 0,-72-27 0 0 0,0-1 0 0 0,1 0 0 0 0,-1-1 0 0 0,22 0 0 0 0,-27-2 0 0 0,1 0 0 0 0,-1-1 0 0 0,1 0 0 0 0,-1-1 0 0 0,0 0 0 0 0,0 0 0 0 0,0-1 0 0 0,0 0 0 0 0,0 0 0 0 0,-1-1 0 0 0,1 0 0 0 0,-1 0 0 0 0,0-1 0 0 0,0 0 0 0 0,-1 0 0 0 0,1 0 0 0 0,-1-1 0 0 0,0 0 0 0 0,-1 0 0 0 0,7-10 0 0 0,2-1 0 0 0,2 1 0 0 0,25-23 0 0 0,-14 13 0 0 0,-14 15 0 0 0,1 0 0 0 0,-1 0 0 0 0,18-9 0 0 0,-22 15 0 0 0,1-1 0 0 0,-1 2 0 0 0,1 0 0 0 0,0 0 0 0 0,0 1 0 0 0,13-3 0 0 0,-14 5 0 0 0,-1 0 0 0 0,0 0 0 0 0,0 1 0 0 0,1 1 0 0 0,-1-1 0 0 0,0 1 0 0 0,1 1 0 0 0,-1-1 0 0 0,0 1 0 0 0,0 1 0 0 0,0 0 0 0 0,-1 0 0 0 0,1 0 0 0 0,-1 1 0 0 0,1 0 0 0 0,-1 0 0 0 0,0 1 0 0 0,-1 0 0 0 0,1 0 0 0 0,-1 1 0 0 0,0 0 0 0 0,-1 0 0 0 0,10 12 0 0 0,23 34 0 0 0,-21-34 0 0 0,-1-2 0 0 0,-11-11 0 0 0,-1 0 0 0 0,1 0 0 0 0,0-1 0 0 0,0 1 0 0 0,8 3 0 0 0,-2 0 0 0 0,-5-6 0 0 0,7 1 0 0 0,-9-3 0 0 0,0 1 0 0 0,0-1 0 0 0,1 0 0 0 0,-1 0 0 0 0,0 0 0 0 0,0-1 0 0 0,0 0 0 0 0,0 1 0 0 0,1-1 0 0 0,-1-1 0 0 0,0 1 0 0 0,4-2 0 0 0,6-4 0 0 0,25-18 0 0 0,-4 4 0 0 0,-6 5 0 0 0,-12 6 0 0 0,1 1 0 0 0,21-8 0 0 0,-33 14 0 0 0,0 2 0 0 0,1-1 0 0 0,-1 1 0 0 0,0-1 0 0 0,1 2 0 0 0,-1-1 0 0 0,1 1 0 0 0,-1 0 0 0 0,1 0 0 0 0,10 3 0 0 0,-4-1 0 0 0,0 2 0 0 0,-1 0 0 0 0,0 0 0 0 0,0 1 0 0 0,0 1 0 0 0,0 0 0 0 0,15 11 0 0 0,23 8 0 0 0,-33-15 0 0 0,-14-9 0 0 0,0 1 0 0 0,1 0 0 0 0,-1 0 0 0 0,0 0 0 0 0,0 0 0 0 0,4 5 0 0 0,3 5 0 0 0,-7-8 0 0 0,0 0 0 0 0,0-1 0 0 0,0 0 0 0 0,0 1 0 0 0,8 4 0 0 0,-11-8 0 0 0,1 1 0 0 0,-1-1 0 0 0,1 0 0 0 0,0 0 0 0 0,-1 1 0 0 0,1-1 0 0 0,-1 0 0 0 0,1 1 0 0 0,0-1 0 0 0,-1 0 0 0 0,1 1 0 0 0,-1-1 0 0 0,0 1 0 0 0,1-1 0 0 0,-1 1 0 0 0,1-1 0 0 0,-1 1 0 0 0,0-1 0 0 0,1 1 0 0 0,-1 0 0 0 0,0-1 0 0 0,0 1 0 0 0,1 1 0 0 0,1 1 0 0 0,11 3 0 0 0,17 9 0 0 0,-25-12 0 0 0,0-1 0 0 0,1-1 0 0 0,-1 1 0 0 0,1-1 0 0 0,-1 1 0 0 0,1-2 0 0 0,9 2 0 0 0,-1-5 0 0 0,0 0 0 0 0,0 0 0 0 0,0-2 0 0 0,0 1 0 0 0,-1-2 0 0 0,19-10 0 0 0,-13 7 0 0 0,40-14 0 0 0,62-5 0 0 0,-103 24 0 0 0,-15 3 0 0 0,1 0 0 0 0,-1 0 0 0 0,1 0 0 0 0,0 0 0 0 0,-1 1 0 0 0,1 0 0 0 0,0 0 0 0 0,-1 0 0 0 0,1 0 0 0 0,0 0 0 0 0,-1 1 0 0 0,1-1 0 0 0,-1 1 0 0 0,1 0 0 0 0,-1 0 0 0 0,1 1 0 0 0,-1-1 0 0 0,5 3 0 0 0,-1 0 0 0 0,-1 0 0 0 0,1 0 0 0 0,-1 0 0 0 0,1 1 0 0 0,-1 0 0 0 0,-1 1 0 0 0,1-1 0 0 0,-1 1 0 0 0,0 0 0 0 0,7 11 0 0 0,-4-4 0 0 0,0-1 0 0 0,11 14 0 0 0,0-9 0 0 0,-16-15 0 0 0,0 0 0 0 0,0 1 0 0 0,0-1 0 0 0,0 1 0 0 0,-1-1 0 0 0,3 4 0 0 0,-3-4 0 0 0,0 0 0 0 0,-1 0 0 0 0,1-1 0 0 0,0 1 0 0 0,0-1 0 0 0,0 0 0 0 0,0 1 0 0 0,3 0 0 0 0,11 9 0 0 0,-14-10 0 0 0,0-1 0 0 0,1 1 0 0 0,-1-1 0 0 0,0 1 0 0 0,0-1 0 0 0,0 0 0 0 0,1 0 0 0 0,-1 0 0 0 0,0 0 0 0 0,0 0 0 0 0,1-1 0 0 0,-1 1 0 0 0,4-2 0 0 0,8 0 0 0 0,-8 1 0 0 0,1 0 0 0 0,0-1 0 0 0,0 0 0 0 0,-1 0 0 0 0,1 0 0 0 0,-1-1 0 0 0,12-7 0 0 0,23-8 0 0 0,-24 11 0 0 0,-1-1 0 0 0,1-1 0 0 0,-1 0 0 0 0,-1-1 0 0 0,28-23 0 0 0,-23 17 0 0 0,0 1 0 0 0,35-19 0 0 0,-51 32 0 0 0,7-3 0 0 0,25-10 0 0 0,-31 13 0 0 0,0 1 0 0 0,0 0 0 0 0,0 1 0 0 0,0-1 0 0 0,0 1 0 0 0,0 0 0 0 0,0 0 0 0 0,8 1 0 0 0,-8 0 0 0 0,0 0 0 0 0,0 1 0 0 0,0-1 0 0 0,-1 1 0 0 0,1 0 0 0 0,0 1 0 0 0,7 4 0 0 0,28 25 0 0 0,-13-10 0 0 0,-22-17 0 0 0,-1-1 0 0 0,0 1 0 0 0,0 0 0 0 0,0 0 0 0 0,0 0 0 0 0,-1 1 0 0 0,3 5 0 0 0,11 17 0 0 0,3-5 0 0 0,-14-15 0 0 0,1-1 0 0 0,-2 1 0 0 0,1 1 0 0 0,9 17 0 0 0,-12-18 0 0 0,1-1 0 0 0,-1 1 0 0 0,2 0 0 0 0,-1-1 0 0 0,1 0 0 0 0,0 0 0 0 0,1-1 0 0 0,-1 1 0 0 0,1-1 0 0 0,1 0 0 0 0,8 6 0 0 0,-2-2 0 0 0,-9-7 0 0 0,0 1 0 0 0,0-1 0 0 0,1 0 0 0 0,-1-1 0 0 0,7 4 0 0 0,-9-6 0 0 0,-1 1 0 0 0,1-1 0 0 0,-1 0 0 0 0,1 1 0 0 0,0-1 0 0 0,-1 0 0 0 0,1 0 0 0 0,0 0 0 0 0,-1 0 0 0 0,1 0 0 0 0,0 0 0 0 0,-1-1 0 0 0,1 1 0 0 0,-1 0 0 0 0,1-1 0 0 0,0 1 0 0 0,-1-1 0 0 0,1 0 0 0 0,-1 0 0 0 0,1 1 0 0 0,1-3 0 0 0,12-9 0 0 0,0-1 0 0 0,0-1 0 0 0,24-31 0 0 0,3-2 0 0 0,4-3 0 0 0,49-47 0 0 0,-83 86 0 0 0,0 2 0 0 0,1-1 0 0 0,0 2 0 0 0,0 0 0 0 0,1 0 0 0 0,22-8 0 0 0,-23 12 0 0 0,0 2 0 0 0,0 0 0 0 0,-1 0 0 0 0,1 1 0 0 0,0 1 0 0 0,0 0 0 0 0,0 0 0 0 0,14 4 0 0 0,-6-2 0 0 0,0-1 0 0 0,21-2 0 0 0,-23-1 0 0 0,-1-2 0 0 0,22-6 0 0 0,19-4 0 0 0,-53 13 0 0 0,0 1 0 0 0,0 0 0 0 0,0 0 0 0 0,0 0 0 0 0,0 1 0 0 0,0 0 0 0 0,0 0 0 0 0,0 0 0 0 0,0 1 0 0 0,0 0 0 0 0,-1 0 0 0 0,1 1 0 0 0,-1-1 0 0 0,8 6 0 0 0,6 5 0 0 0,0 0 0 0 0,25 26 0 0 0,-6-6 0 0 0,-23-21-157 0 0,1-1 0 0 0,1-1 0 0 0,0 0 1 0 0,35 14-1 0 0,-20-13-534 0 0,65 15-1 0 0,-68-22-1992 0 0,-1-3-4066 0 0,3-1-2377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2383 0 0,'2'0'180'0'0,"5"0"404"0"0,0 0-1 0 0,-1 0 1 0 0,1 0-1 0 0,12-3 0 0 0,8-1 602 0 0,46-8 903 0 0,-48 7-473 0 0,29-2-1 0 0,4 9-363 0 0,-36-3-1572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1 6623 0 0,'0'0'1990'0'0,"1"2"-549"0"0,20 76 6459 0 0,-15-51-6037 0 0,2 29-1 0 0,3 45 733 0 0,6 84 666 0 0,-16-140-2668 0 0,0-8-217 0 0,5 41 0 0 0,0-45 20 0 0,-1-7-1964 0 0,-2-9-5281 0 0,-3-7-2115 0 0</inkml:trace>
  <inkml:trace contextRef="#ctx0" brushRef="#br0" timeOffset="1">26 471 5327 0 0,'-19'-7'1565'0'0,"18"7"-1414"0"0,1 0 0 0 0,-1-1 0 0 0,1 1-1 0 0,0 0 1 0 0,-1-1 0 0 0,1 1-1 0 0,0 0 1 0 0,-1 0 0 0 0,1-1 0 0 0,0 1-1 0 0,-1-1 1 0 0,1 1 0 0 0,0 0-1 0 0,-1-1 1 0 0,1 1 0 0 0,0-1 0 0 0,0 1-1 0 0,0 0 1 0 0,0-1 0 0 0,-1 1-1 0 0,1-1 1 0 0,0 1 0 0 0,0-1 0 0 0,0 1-1 0 0,0-1 1 0 0,0 1 0 0 0,0-1-1 0 0,0 1 1 0 0,0-1 0 0 0,0 1 0 0 0,0 0-1 0 0,0-1 1 0 0,1 0 0 0 0,0-2 656 0 0,0 1 1 0 0,0 0-1 0 0,1 0 1 0 0,-1-1-1 0 0,1 1 1 0 0,0 0-1 0 0,-1 0 1 0 0,4-2-1 0 0,19-15 2985 0 0,-8 7-2021 0 0,2-2-367 0 0,0 0-1 0 0,2 1 1 0 0,-1 1 0 0 0,31-14-1 0 0,88-27-1337 0 0,-68 27-4309 0 0,-56 21-2763 0 0,0-1-1925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2415 0 0,'-1'2'348'0'0,"0"1"-1"0"0,1-1 1 0 0,-1 1-1 0 0,1-1 0 0 0,-1 1 1 0 0,1-1-1 0 0,0 1 0 0 0,0-1 1 0 0,0 1-1 0 0,0-1 0 0 0,1 5 1 0 0,7 29 2895 0 0,-3-19-2203 0 0,6 37 2763 0 0,6 108 0 0 0,-14 54-1111 0 0,-4-142-1798 0 0,4 113-306 0 0,-4-184-605 0 0,-2 7-106 0 0,1-10-23 0 0,-1 0-1 0 0,1-1 1 0 0,0 1-1 0 0,-1-1 1 0 0,1 1-1 0 0,-4-2 1 0 0,-17-8-786 0 0,-29-16 1 0 0,19 9 850 0 0,32 16 82 0 0,-3-1 39 0 0,0 0 0 0 0,-1 0-1 0 0,1 0 1 0 0,0 0 0 0 0,1-1-1 0 0,-1 0 1 0 0,0 0 0 0 0,1 0-1 0 0,0 0 1 0 0,-1-1 0 0 0,-2-3-1 0 0,6 5 3 0 0,-1 1-1 0 0,1 0 0 0 0,-1-1 1 0 0,1 1-1 0 0,0 0 0 0 0,0-1 1 0 0,0 1-1 0 0,0 0 0 0 0,0-1 1 0 0,0 1-1 0 0,0 0 0 0 0,0-1 1 0 0,1 1-1 0 0,-1 0 1 0 0,0-1-1 0 0,1 1 0 0 0,-1 0 1 0 0,1 0-1 0 0,-1 0 0 0 0,1-1 1 0 0,0 1-1 0 0,-1 0 0 0 0,3-2 1 0 0,1-2 263 0 0,1-1 1 0 0,0 1-1 0 0,7-6 1 0 0,-6 5-4 0 0,117-123 844 0 0,-75 70-7751 0 0,-34 41-733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7423 0 0,'0'0'575'0'0,"14"-10"4954"0"0,20-1-1755 0 0,37-7 0 0 0,-37 10-3540 0 0,41-14 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2015 0 0,'0'0'176'0'0,"3"11"-176"0"0,-3-1 0 0 0,1-1 0 0 0,0 1 1088 0 0,1 1 192 0 0,-2 0 32 0 0,1 0 0 0 0,1 2-808 0 0,-1-1-168 0 0,0-1-32 0 0,1 2-8 0 0,-1-1-112 0 0,0-1-24 0 0,-1 0-8 0 0,2-1-2568 0 0,-1 0-512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4287 0 0,'3'0'384'0'0,"-2"6"-312"0"0,2 6-72 0 0,1 6 0 0 0,-1-1 736 0 0,0-2 128 0 0,-1 1 24 0 0,4-1 8 0 0,-3-1-632 0 0,1-2-120 0 0,0 1-24 0 0,0-2-8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437 0 6159 0 0,'-5'12'10215'0'0,"-21"80"-4921"0"0,-21 44-2466 0 0,43-124-2696 0 0,-14 33 191 0 0,-10 32-171 0 0,16-47-810 0 0,5-12-5881 0 0</inkml:trace>
  <inkml:trace contextRef="#ctx0" brushRef="#br0" timeOffset="1">11 552 3023 0 0,'-10'-13'1714'0'0,"25"8"2083"0"0,12 0 481 0 0,1 0 0 0 0,43 0 0 0 0,58 7 756 0 0,11 0-357 0 0,-86-5-4119 0 0,117 1 572 0 0,-149 4-1130 0 0,23 0 0 0 0,-40-2-459 0 0,-1 1 0 0 0,1-1 0 0 0,0 1 0 0 0,0 0 0 0 0,0 1 0 0 0,5 1 1 0 0,14 3-5426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8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11519 0 0,'0'12'1224'0'0,"1"-1"1768"0"0,0-18-1328 0 0,-1 2 0 0 0,2 2-864 0 0,-4 6-184 0 0,4 5-32 0 0,-1 2 120 0 0,2 4-704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8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428 0 3655 0 0,'-9'3'652'0'0,"0"0"-1"0"0,0 1 0 0 0,0 0 1 0 0,1 0-1 0 0,-12 8 0 0 0,12-7 90 0 0,1-1 1 0 0,-1 1-1 0 0,-1-1 1 0 0,1-1-1 0 0,-16 5 0 0 0,16-6-337 0 0,0 1 0 0 0,1-1 0 0 0,-1 1 0 0 0,1 1 0 0 0,0-1 0 0 0,-7 6 0 0 0,-21 9 1188 0 0,25-12-1023 0 0,0 0 0 0 0,-17 12 0 0 0,-11 7 524 0 0,24-16-395 0 0,1 0 0 0 0,-18 16 1 0 0,-9 7 1195 0 0,17-15 524 0 0,35-30-1557 0 0,2 1-605 0 0,0 2 0 0 0,1-1 1 0 0,0 2-1 0 0,0 0 0 0 0,19-8 0 0 0,10-6 267 0 0,-16 8-179 0 0,0 0 0 0 0,1 2-1 0 0,0 1 1 0 0,43-11 0 0 0,-62 20-234 0 0,1 1 1 0 0,-1-1-1 0 0,0 2 0 0 0,1-1 1 0 0,0 1-1 0 0,-1 1 0 0 0,1 0 1 0 0,-1 1-1 0 0,18 2 1 0 0,-24-2-60 0 0,0-1 0 0 0,0 1 0 0 0,0-1 1 0 0,-1-1-1 0 0,1 1 0 0 0,0 0 0 0 0,0-1 1 0 0,6-1-1 0 0,-6 1-2 0 0,0 0 0 0 0,0 0 0 0 0,0 1 0 0 0,0-1 0 0 0,1 1 0 0 0,-1 0 0 0 0,5 1 0 0 0,11 4 69 0 0,-16-4-102 0 0,0 0 1 0 0,1 0 0 0 0,-1 0 0 0 0,0 0 0 0 0,0-1-1 0 0,0 0 1 0 0,5 0 0 0 0,23 3-878 0 0</inkml:trace>
  <inkml:trace contextRef="#ctx0" brushRef="#br0" timeOffset="1">297 180 2991 0 0,'3'18'2204'0'0,"-1"0"-1"0"0,-1-1 0 0 0,-1 23 0 0 0,0 2 1960 0 0,1-26-3880 0 0,2 22 1560 0 0,4-13-6681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0 2615 0 0,'0'10'232'0'0,"0"4"-232"0"0,2-1 2440 0 0,-2 3 440 0 0,0-1 96 0 0,-2 0 8 0 0,-1-1-1960 0 0,1-1-384 0 0,-3-2-88 0 0,1 1-8 0 0,0-1-224 0 0,-1 0-48 0 0,-1-2-8 0 0</inkml:trace>
  <inkml:trace contextRef="#ctx0" brushRef="#br0" timeOffset="1">1 259 2527 0 0,'1'-1'224'0'0,"3"1"-224"0"0,6 0 0 0 0,1-2 0 0 0,0 0-64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575 0 3311 0 0,'-25'14'655'0'0,"1"-1"0"0"0,-2-1 0 0 0,0-1 0 0 0,-41 11 0 0 0,54-17-224 0 0,-85 34 2320 0 0,19-7-510 0 0,37-16-974 0 0,6-2 346 0 0,-44 11 0 0 0,64-21-1124 0 0,9-2 36 0 0,0 0-1 0 0,0-1 1 0 0,-14 2 1215 0 0,35-9-167 0 0,179-41 1485 0 0,-156 39-2212 0 0,77-8 0 0 0,-15 4-75 0 0,-32 1 81 0 0,132-7 0 0 0,-160 19-769 0 0,26-1-30 0 0,-55-2-1775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5383 0 0,'1'2'71'0'0,"0"1"-1"0"0,0-1 0 0 0,0 0 0 0 0,0 0 0 0 0,0 0 0 0 0,0 1 1 0 0,-1-1-1 0 0,2 4 0 0 0,-2-4 121 0 0,23 97 10624 0 0,-21-80-9267 0 0,1 29 1 0 0,-2-37-1327 0 0</inkml:trace>
  <inkml:trace contextRef="#ctx0" brushRef="#br0" timeOffset="1">103 92 3079 0 0,'42'-15'2514'0'0,"57"-14"-1"0"0,-47 16-884 0 0,99-20 2043 0 0,-148 32-3641 0 0,-1 1-1 0 0,1-1 1 0 0,0 1-1 0 0,0 0 1 0 0,0 0-1 0 0,-1 0 1 0 0,1 0-1 0 0,0 1 1 0 0,0-1-1 0 0,0 1 1 0 0,3 1-1 0 0,-4-1-10 0 0,-1 0 0 0 0,1-1 1 0 0,-1 1-1 0 0,0 0 0 0 0,0 0 0 0 0,1 1 0 0 0,-1-1 0 0 0,0 0 0 0 0,0 0 0 0 0,0 0 0 0 0,0 1 0 0 0,0-1 0 0 0,0 1 1 0 0,-1-1-1 0 0,1 0 0 0 0,0 1 0 0 0,-1 0 0 0 0,1-1 0 0 0,-1 1 0 0 0,0-1 0 0 0,1 3 0 0 0,1 15 516 0 0,-1 0 0 0 0,0 0 0 0 0,-5 34 0 0 0,1-5 616 0 0,0-11 8 0 0,-14 63 1 0 0,12-77-975 0 0,-8 30-551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2791 0 0,'0'2'207'0'0,"-6"136"9429"0"0,0-37-3923 0 0,-1 28-262 0 0,-2 60 1706 0 0,9-184-6977 0 0,0-1 1 0 0,0 1-1 0 0,1 0 1 0 0,-1-1-1 0 0,1 1 0 0 0,0-1 1 0 0,0 1-1 0 0,0-1 1 0 0,3 5-1 0 0,-4-9-180 0 0,0 0 0 0 0,0 1 1 0 0,1-1-1 0 0,-1 0 0 0 0,0 0 0 0 0,0 0 0 0 0,1 1 1 0 0,-1-1-1 0 0,0 0 0 0 0,0 0 0 0 0,1 0 1 0 0,-1 0-1 0 0,0 0 0 0 0,0 1 0 0 0,1-1 0 0 0,-1 0 1 0 0,0 0-1 0 0,1 0 0 0 0,-1 0 0 0 0,0 0 0 0 0,1 0 1 0 0,-1 0-1 0 0,0 0 0 0 0,1 0 0 0 0,-1 0 1 0 0,0 0-1 0 0,0-1 0 0 0,1 1 0 0 0,-1 0 0 0 0,0 0 1 0 0,1 0-1 0 0,-1 0 0 0 0,0 0 0 0 0,0-1 0 0 0,1 1 1 0 0,-1 0-1 0 0,0 0 0 0 0,0 0 0 0 0,0-1 1 0 0,1 1-1 0 0,-1 0 0 0 0,0 0 0 0 0,0-1 0 0 0,0 1 1 0 0,1 0-1 0 0,-1-1 0 0 0,9-12-2 0 0,2-12 2 0 0,11-38 0 0 0,-8 22 0 0 0,-11 32 0 0 0,19-52 0 0 0,43-88 0 0 0,-63 145 0 0 0,0 1 0 0 0,0 0 0 0 0,0-1 0 0 0,1 1 0 0 0,-1 0 0 0 0,1 1 0 0 0,0-1 0 0 0,-1 0 0 0 0,1 1 0 0 0,6-4 0 0 0,-8 5 0 0 0,0 1 0 0 0,1-1 0 0 0,-1 1 0 0 0,0-1 0 0 0,0 1 0 0 0,0 0 0 0 0,0 0 0 0 0,1-1 0 0 0,-1 1 0 0 0,0 0 0 0 0,0 0 0 0 0,0 0 0 0 0,1 0 0 0 0,-1 1 0 0 0,0-1 0 0 0,0 0 0 0 0,0 0 0 0 0,1 1 0 0 0,-1-1 0 0 0,0 1 0 0 0,0-1 0 0 0,0 1 0 0 0,0-1 0 0 0,0 1 0 0 0,0 0 0 0 0,0-1 0 0 0,0 1 0 0 0,0 0 0 0 0,0 0 0 0 0,0 0 0 0 0,-1 0 0 0 0,1 0 0 0 0,0 0 0 0 0,-1 0 0 0 0,1 0 0 0 0,0 0 0 0 0,0 2 0 0 0,3 5 0 0 0,0 0 0 0 0,-1 0 0 0 0,0 0 0 0 0,-1 1 0 0 0,0-1 0 0 0,2 16 0 0 0,2 55 0 0 0,-6-57 0 0 0,1-11 0 0 0,-1 12 0 0 0,1 1 0 0 0,2 0 0 0 0,0-1 0 0 0,12 41 0 0 0,-14-61 0 0 0,0 1 0 0 0,1-1 0 0 0,0 1 0 0 0,-1-1 0 0 0,1 1 0 0 0,1-1 0 0 0,3 5 0 0 0,7 3 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0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32 6191 0 0,'0'0'472'0'0,"2"-1"-141"0"0,2-1 362 0 0,0 0-1 0 0,0-1 1 0 0,1 2-1 0 0,-1-1 1 0 0,1 0 0 0 0,-1 1-1 0 0,1 0 1 0 0,8-1-1 0 0,-10 1-409 0 0,21-4 1929 0 0,17-3-912 0 0,-15 8-5949 0 0</inkml:trace>
  <inkml:trace contextRef="#ctx0" brushRef="#br0" timeOffset="1">2 141 2991 0 0,'-1'23'7321'0'0,"15"-24"-4643"0"0,0-2-1352 0 0,-1 1 1 0 0,1-2-1 0 0,18-7 0 0 0,-18 7-1130 0 0,2-1-718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0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24 3599 0 0,'-1'-15'320'0'0,"-2"7"264"0"0,-1 17 32 0 0,1 5 24 0 0,2-1 0 0 0,1-2-128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27 100 6911 0 0,'-10'-10'146'0'0,"-7"-5"5274"0"0,21 12-3889 0 0,0 0 1 0 0,0 0-1 0 0,0 0 0 0 0,0 0 1 0 0,6-3-1 0 0,2 1-751 0 0,0 0 1 0 0,15-3-1 0 0,-2 0 242 0 0,64-14-1328 0 0,-75 19-969 0 0,-5 1 131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5351 0 0,'1'1'40'0'0,"0"1"-1"0"0,0-1 1 0 0,-1 0-1 0 0,1 1 1 0 0,0-1-1 0 0,-1 0 1 0 0,1 1-1 0 0,-1-1 1 0 0,1 1-1 0 0,-1-1 1 0 0,0 1-1 0 0,0-1 1 0 0,0 1-1 0 0,0-1 1 0 0,0 1-1 0 0,0-1 1 0 0,0 3-1 0 0,0 8 1145 0 0,8 164 8460 0 0,-6-92-7552 0 0,1 122 2132 0 0,-2-55-2496 0 0,10 30-1296 0 0,-12-158-748 0 0,1-22 242 0 0,0 0 1 0 0,0 0-1 0 0,-1 0 0 0 0,1 0 0 0 0,0 0 0 0 0,-1 0 0 0 0,1 0 1 0 0,0 0-1 0 0,-1 0 0 0 0,1-1 0 0 0,-1 1 0 0 0,0 0 1 0 0,1 0-1 0 0,-1 0 0 0 0,1-1 0 0 0,-1 1 0 0 0,0 0 0 0 0,0-1 1 0 0,0 2-1 0 0,-1-2-30 0 0,0-1-1 0 0,1 1 1 0 0,-1 0 0 0 0,0 0-1 0 0,1 0 1 0 0,-1-1 0 0 0,0 1 0 0 0,1-1-1 0 0,-1 1 1 0 0,1-1 0 0 0,-1 0 0 0 0,1 0-1 0 0,0 0 1 0 0,-1 1 0 0 0,1-1-1 0 0,-2-2 1 0 0,1 2-74 0 0,-12-10 1 0 0,0-1-1 0 0,1 0 0 0 0,-19-22 1 0 0,24 24 119 0 0,4 6 133 0 0,0 0-1 0 0,1-1 1 0 0,-1 0-1 0 0,1 0 0 0 0,0 0 1 0 0,0 0-1 0 0,0 0 1 0 0,1-1-1 0 0,0 1 1 0 0,0-1-1 0 0,0 0 1 0 0,1 1-1 0 0,0-1 1 0 0,0 0-1 0 0,1 0 1 0 0,-1 0-1 0 0,1 0 0 0 0,0 0 1 0 0,1 1-1 0 0,-1-1 1 0 0,1 0-1 0 0,1 0 1 0 0,-1 0-1 0 0,1 1 1 0 0,4-11-1 0 0,1 1 27 0 0,1 0 0 0 0,1 1 0 0 0,0 0 1 0 0,1 1-1 0 0,14-15 0 0 0,-9 12-188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8927 0 0,'7'-7'2038'0'0,"1"0"0"0"0,-1 0 0 0 0,7-9 0 0 0,-9 11-699 0 0,-3 2-637 0 0,1 1 1 0 0,-1 0 0 0 0,1 0-1 0 0,-1 0 1 0 0,1 0-1 0 0,0 1 1 0 0,3-2 0 0 0,5-2 1340 0 0,23-6 1 0 0,-11 4-703 0 0,-10 2-991 0 0,-7 4-303 0 0,1-2 0 0 0,-1 1 0 0 0,0-1 0 0 0,5-3 0 0 0</inkml:trace>
  <inkml:trace contextRef="#ctx0" brushRef="#br0" timeOffset="1">57 324 8407 0 0,'5'25'744'0'0,"0"-1"-592"0"0,-1-2 1624 0 0,2 3 328 0 0,-1 3 64 0 0,-1 1 8 0 0,2-4-1168 0 0,1 0-240 0 0,-2-2-40 0 0,2-2-16 0 0,-1-3-544 0 0,-1-4-104 0 0,4-3-64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323 1 2303 0 0,'1'2'167'0'0,"2"11"1450"0"0,0 1-1 0 0,0 1 0 0 0,-2-1 1 0 0,0 0-1 0 0,-1 25 1 0 0,-2-19-759 0 0,0 1 1 0 0,-2-2 0 0 0,-9 32-1 0 0,2-20-334 0 0,-1-2-1 0 0,-1 0 0 0 0,-1 0 1 0 0,-2-1-1 0 0,-21 28 0 0 0,15-28 560 0 0,-1-1-1 0 0,-1 0 0 0 0,-1-2 1 0 0,-1-1-1 0 0,-41 29 1 0 0,43-39 1093 0 0,25-15-2102 0 0,-1 0 1 0 0,1 0-1 0 0,0 0 1 0 0,-1 0 0 0 0,1 0-1 0 0,0 0 1 0 0,0 0-1 0 0,0 0 1 0 0,0 1-1 0 0,-1-1 1 0 0,1 0-1 0 0,0 0 1 0 0,0 1 0 0 0,1-1-1 0 0,0 0 1 0 0,0 0 24 0 0,24-15 301 0 0,2 1 1 0 0,0 1-1 0 0,32-10 1 0 0,91-22 546 0 0,-63 27-191 0 0,155-13 0 0 0,-228 30-756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0 222 15319 0 0,'1'-2'176'0'0,"-1"0"0"0"0,1-1 0 0 0,-1 1 0 0 0,1 0-1 0 0,0 0 1 0 0,0 0 0 0 0,0-1 0 0 0,1 1 0 0 0,-1 0-1 0 0,0 0 1 0 0,1 1 0 0 0,2-4 0 0 0,22-20 1042 0 0,-10 13 48 0 0,0 1-1 0 0,1 1 1 0 0,0 0 0 0 0,0 2-1 0 0,25-10 1 0 0,95-24 2820 0 0,-61 25-2706 0 0,28-9-597 0 0,-78 19-383 0 0,-3 1-1883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4255 0 0,'-5'29'3421'0'0,"1"1"-1"0"0,0 32 1 0 0,-13 153 5689 0 0,2-53-6434 0 0,15-156-2653 0 0,-1 32 541 0 0,1-35-661 0 0,0 0 0 0 0,1 0 1 0 0,-1 0-1 0 0,1-1 0 0 0,-1 1 0 0 0,1 0 1 0 0,0 0-1 0 0,0-1 0 0 0,0 1 1 0 0,4 4-1 0 0,2 1-626 0 0</inkml:trace>
  <inkml:trace contextRef="#ctx0" brushRef="#br0" timeOffset="1">236 84 8175 0 0,'0'3'631'0'0,"7"28"3495"0"0,-2 1 1 0 0,2 44-1 0 0,-5 69 12 0 0,-1-48-1483 0 0,-1-54-2061 0 0,3 45 377 0 0,-2-74-971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3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21 121 6215 0 0,'8'-9'4888'0'0,"-2"-86"-2520"0"0,1 94 8 0 0,0-2-1648 0 0,0 2-336 0 0,-1-3-64 0 0,3 2-8 0 0,-1 1-320 0 0,0-2 0 0 0,2 2 0 0 0</inkml:trace>
  <inkml:trace contextRef="#ctx0" brushRef="#br0" timeOffset="1">0 114 2991 0 0,'0'0'6896'0'0,"7"2"-4520"0"0,1-2-1528 0 0,2 0-304 0 0,0 0-64 0 0,-1-2-16 0 0,3 1-344 0 0,-3 0-120 0 0,2-2 72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3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18 110 4287 0 0,'-17'9'9871'0'0,"23"-8"-8007"0"0,5-3 629 0 0,9 1-363 0 0,-12 1-1485 0 0,-1-1 1 0 0,1 1 0 0 0,-1-1 0 0 0,11-3 0 0 0,23-2 1383 0 0,1 3-562 0 0,0-1 0 0 0,54-12 0 0 0,23-14-24 0 0,-67 13-988 0 0,13-4-181 0 0,-43 14 325 0 0,-5 0-3001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6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1 13015 0 0,'-9'6'894'0'0,"3"-2"-631"0"0,0 0 1 0 0,0 1 0 0 0,0 0 0 0 0,1 0 0 0 0,-10 11-1 0 0,8-8 791 0 0,6-7-738 0 0,0 0 0 0 0,0 0 0 0 0,0 0-1 0 0,0 0 1 0 0,0 1 0 0 0,0-1 0 0 0,0 0-1 0 0,0 0 1 0 0,1 1 0 0 0,-1-1 0 0 0,1 0-1 0 0,-1 1 1 0 0,0 2 1796 0 0,4 1 1842 0 0,5 3-3256 0 0,-2-5-505 0 0,0 0 1 0 0,0 0 0 0 0,0 0 0 0 0,8 2-1 0 0,-11-4-118 0 0,1 0 0 0 0,-1 0 0 0 0,1 0-1 0 0,-1 0 1 0 0,0 1 0 0 0,1 0-1 0 0,-1 0 1 0 0,0 0 0 0 0,0 0-1 0 0,0 0 1 0 0,-1 0 0 0 0,1 1 0 0 0,0-1-1 0 0,-1 1 1 0 0,0 0 0 0 0,1 0-1 0 0,1 4 1 0 0,-2-3-38 0 0,0 0 0 0 0,-1 1 0 0 0,1-1 0 0 0,-1 1 0 0 0,0-1 0 0 0,0 1-1 0 0,-1 0 1 0 0,1-1 0 0 0,-1 1 0 0 0,0 0 0 0 0,0 0 0 0 0,-1-1 0 0 0,1 1 0 0 0,-2 5 0 0 0,0-4 66 0 0,0 1 1 0 0,-1 0 0 0 0,1-1-1 0 0,-1 0 1 0 0,0 0 0 0 0,-1 0-1 0 0,0 0 1 0 0,0 0-1 0 0,-6 6 1 0 0,5-6 7 0 0,0-1 1 0 0,-1 1-1 0 0,0-1 0 0 0,0-1 0 0 0,-1 1 1 0 0,1-1-1 0 0,-1 0 0 0 0,-8 4 0 0 0,10-6-73 0 0,0 0-1 0 0,0-1 0 0 0,-1 1 1 0 0,1-1-1 0 0,0 0 1 0 0,-1 0-1 0 0,1-1 0 0 0,0 0 1 0 0,-1 0-1 0 0,1 0 1 0 0,-11-2-1 0 0,13 2-193 0 0,1-1-1 0 0,0 1 1 0 0,0-1-1 0 0,-1 0 1 0 0,1 0 0 0 0,0 0-1 0 0,0 0 1 0 0,0 0-1 0 0,0 0 1 0 0,0-1-1 0 0,0 1 1 0 0,0-1 0 0 0,0 0-1 0 0,1 1 1 0 0,-1-1-1 0 0,-2-3 1 0 0,3 3-161 0 0,1 1 0 0 0,-1-1-1 0 0,0 1 1 0 0,1-1 0 0 0,-1 0-1 0 0,1 1 1 0 0,-1-1 0 0 0,1 0 0 0 0,0 0-1 0 0,0 1 1 0 0,0-1 0 0 0,0 0 0 0 0,0 0-1 0 0,0 1 1 0 0,0-1 0 0 0,1 0 0 0 0,-1 0-1 0 0,1 1 1 0 0,-1-1 0 0 0,1 1 0 0 0,0-1-1 0 0,1-2 1 0 0,4-7-9495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3023 0 0,'-28'42'850'0'0,"-20"18"4646"0"0,14-19-948 0 0,-2 1 1154 0 0,-49 44 1 0 0,61-68-5027 0 0,31-23-789 0 0,0 1 1 0 0,0 0-1 0 0,0 0 1 0 0,0 1-1 0 0,1 0 1 0 0,14-4-1 0 0,-7 2-147 0 0,-3 1-94 0 0,1 0 1 0 0,0 1-1 0 0,0 1 0 0 0,0 0 1 0 0,0 1-1 0 0,0 1 0 0 0,0 0 1 0 0,25 3-1 0 0,-10 1 396 0 0,-1 2 0 0 0,1 1 0 0 0,26 11 0 0 0,10-4 1539 0 0,-54-11-1209 0 0,-6-1-157 0 0,0-1-1 0 0,-1 0 1 0 0,1 1-1 0 0,0-2 1 0 0,4 2-1 0 0,-6-7-680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 6415 0 0,'0'0'718'0'0,"-13"10"204"0"0,11-7-532 0 0,0-1-1 0 0,0 1 1 0 0,0-1 0 0 0,0 1-1 0 0,0 0 1 0 0,0 0-1 0 0,1 0 1 0 0,0 0-1 0 0,-2 4 1 0 0,-7 33 4021 0 0,6-21-3280 0 0,-16 94 1659 0 0,17-84-1935 0 0,-1-1 1 0 0,-2 1-1 0 0,-1-1 0 0 0,-11 30 0 0 0,17-57-824 0 0,-52 118 1871 0 0,41-95-1310 0 0,-1-1 0 0 0,-29 39 0 0 0,67-89-239 0 0,1 1 0 0 0,2 1 0 0 0,31-23 0 0 0,-19 16-306 0 0,0 0-189 0 0,51-43 444 0 0,-77 62-673 0 0,-1-1 0 0 0,-1 0 0 0 0,0-1 0 0 0,11-18 0 0 0,-16 21-590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7367 0 0,'10'45'1020'0'0,"9"82"11684"0"0,-17-71-10069 0 0,-52 580 6406 0 0,19-405-9041 0 0,26-193 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641 1 3367 0 0,'0'0'258'0'0,"-5"1"826"0"0,3 1-861 0 0,0 0 0 0 0,1 0 1 0 0,-1 1-1 0 0,0-1 0 0 0,1 1 0 0 0,-1-1 1 0 0,1 1-1 0 0,0-1 0 0 0,0 1 1 0 0,0 0-1 0 0,0-1 0 0 0,0 4 0 0 0,-3 5 427 0 0,-4 10 1457 0 0,-2 0 1 0 0,-20 33-1 0 0,-33 39 1079 0 0,26-39-2622 0 0,-216 290 2980 0 0,129-181-2045 0 0,107-141-1383 0 0,-1-2 0 0 0,-24 23-1 0 0,42-42-172 0 0,-1-1 0 0 0,0 1 0 0 0,0-1 0 0 0,1 1 0 0 0,-1-1 0 0 0,0 1 0 0 0,0-1 0 0 0,0 1 0 0 0,0-1 0 0 0,0 1 0 0 0,-1-1 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0 281 8927 0 0,'10'33'792'0'0,"-3"-1"-632"0"0,-2-3 976 0 0,1 0 200 0 0,-3 5 40 0 0,-2-2 0 0 0,0-2-504 0 0,-1 1-104 0 0,-2-4-16 0 0,-1 0-8 0 0,0-4-368 0 0,0-2-80 0 0,0-2-8 0 0,2-3-8 0 0,1-4-280 0 0,0-4-136 0 0</inkml:trace>
  <inkml:trace contextRef="#ctx0" brushRef="#br0" timeOffset="1">132 192 6967 0 0,'30'-14'687'0'0,"12"-12"4938"0"0,10-4 743 0 0,90-35 766 0 0,6 16-4420 0 0,-127 41-3390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0 3223 0 0,'0'9'646'0'0,"2"40"7969"0"0,-5 0-4505 0 0,-4 0-2988 0 0,-13 48 0 0 0,11-66-1094 0 0,0-1 1 0 0,-26 53-1 0 0,18-53-1515 0 0,4-11-3247 0 0,2-4-745 0 0</inkml:trace>
  <inkml:trace contextRef="#ctx0" brushRef="#br0" timeOffset="1">60 527 3247 0 0,'-58'-55'251'0'0,"57"53"-165"0"0,9 7-22 0 0,12 13 505 0 0,3 7 2228 0 0,-1 0 1 0 0,-1 2 0 0 0,31 53-1 0 0,19 41 15 0 0,-70-118-3146 0 0,11 13-5421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26 6623 0 0,'70'-11'4527'0'0,"78"-2"0"0"0,-137 12-4199 0 0,1 1-1 0 0,-1 0 1 0 0,0 0 0 0 0,0 1 0 0 0,0 1 0 0 0,16 4 0 0 0,-24-5-296 0 0,0 0 0 0 0,0 0 0 0 0,-1 0-1 0 0,1 0 1 0 0,-1 0 0 0 0,1 1 0 0 0,-1-1 0 0 0,0 1-1 0 0,1 0 1 0 0,-1 0 0 0 0,0-1 0 0 0,0 1 0 0 0,0 1-1 0 0,-1-1 1 0 0,1 0 0 0 0,0 0 0 0 0,-1 1 0 0 0,1-1-1 0 0,-1 1 1 0 0,0-1 0 0 0,0 1 0 0 0,0 0 0 0 0,0-1-1 0 0,0 1 1 0 0,-1 0 0 0 0,1 0 0 0 0,-1-1-1 0 0,0 1 1 0 0,0 0 0 0 0,0 4 0 0 0,-1 2 55 0 0,0 0-1 0 0,-1 0 1 0 0,0-1 0 0 0,0 1 0 0 0,-1-1 0 0 0,0 0-1 0 0,-1 0 1 0 0,0 0 0 0 0,0 0 0 0 0,0 0 0 0 0,-1-1-1 0 0,-7 9 1 0 0,1-4 364 0 0,0 0 0 0 0,0-1 0 0 0,-1 0 0 0 0,-1-1 0 0 0,-25 17 0 0 0,-81 36 1993 0 0,94-50-1921 0 0,-26 15 1189 0 0,46-26-1375 0 0,1 0 0 0 0,0 1 0 0 0,0-1 0 0 0,-5 5-1 0 0,4-3 151 0 0,5-3-443 0 0,0-1 0 0 0,0 0 0 0 0,0 1 1 0 0,0-1-1 0 0,0 0 0 0 0,0 1 0 0 0,1-1 1 0 0,-1 0-1 0 0,0 1 0 0 0,0-1 0 0 0,0 1 1 0 0,0-1-1 0 0,0 0 0 0 0,1 0 0 0 0,-1 1 0 0 0,0-1 1 0 0,0 0-1 0 0,1 1 0 0 0,-1-1 0 0 0,0 0 1 0 0,0 0-1 0 0,1 1 0 0 0,-1-1 0 0 0,0 0 1 0 0,1 0-1 0 0,-1 0 0 0 0,0 1 0 0 0,1-1 1 0 0,-1 0-1 0 0,0 0 0 0 0,1 0 0 0 0,-1 0 0 0 0,1 0 1 0 0,44-2 361 0 0,58-11 1 0 0,-67 7-375 0 0,-5 1-328 0 0,55-17 0 0 0,-37 5-8603 0 0,-21 7-778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 12551 0 0,'-2'-3'13245'0'0,"1"10"-13281"0"0,0-1-1 0 0,-1 0 1 0 0,0 0-1 0 0,0 0 1 0 0,0 0-1 0 0,-1-1 1 0 0,1 1-1 0 0,-5 6 1 0 0,1-2-848 0 0,-2 5-109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1 272 6911 0 0,'7'4'911'0'0,"0"0"0"0"0,0 1 0 0 0,-1 0 0 0 0,1 0 0 0 0,-1 0 0 0 0,0 0 0 0 0,9 13 0 0 0,-12-14-407 0 0,0 1 0 0 0,0 0 0 0 0,0 0 0 0 0,-1 0 0 0 0,0 0 0 0 0,0 1 0 0 0,0-1 0 0 0,-1 1 0 0 0,0-1 0 0 0,0 1 0 0 0,0-1 0 0 0,0 7 0 0 0,-2 13 288 0 0,-1-1 0 0 0,-1 0 0 0 0,0 0 0 0 0,-9 26 0 0 0,-4 30-939 0 0,15-77-551 0 0,1 0-49 0 0</inkml:trace>
  <inkml:trace contextRef="#ctx0" brushRef="#br0" timeOffset="1">95 320 6335 0 0,'14'-22'1994'0'0,"24"-27"0"0"0,-24 33 217 0 0,2 0 0 0 0,0 1 1 0 0,0 1-1 0 0,1 1 0 0 0,1 0 1 0 0,0 1-1 0 0,21-10 0 0 0,-18 12-1610 0 0,26-8-1 0 0,51-11 1312 0 0,8-2-295 0 0,-101 29-1831 0 0,-1 0 1 0 0,0 0-1 0 0,0 0 0 0 0,0 0 1 0 0,0 0-1 0 0,0-1 0 0 0,0 0 0 0 0,-1 0 1 0 0,1 0-1 0 0,3-5 0 0 0,-1 1-1043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7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13847 0 0,'0'0'1068'0'0,"-1"2"-697"0"0,-1 12 887 0 0,0 0 0 0 0,1 0 0 0 0,1 0 1 0 0,2 27-1 0 0,13 62 3225 0 0,-8-57-3096 0 0,71 649 3933 0 0,-66-296-5320 0 0,-4-85 0 0 0,-5-230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02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1226 2868 2303 0 0,'-4'-3'194'0'0,"-8"-10"-28"0"0,11 13-160 0 0,1 0-1 0 0,0 0 0 0 0,0 0 0 0 0,0-1 0 0 0,-1 1 0 0 0,1 0 0 0 0,0 0 1 0 0,0 0-1 0 0,0 0 0 0 0,-1 0 0 0 0,1 0 0 0 0,0 0 0 0 0,0 0 0 0 0,-1 0 1 0 0,1 0-1 0 0,0 0 0 0 0,0 0 0 0 0,-1 0 0 0 0,1 0 0 0 0,0 0 0 0 0,0 0 1 0 0,0 0-1 0 0,-1 0 0 0 0,1 0 0 0 0,0 0 0 0 0,0 1 0 0 0,0-1 0 0 0,-1 0 1 0 0,1 0-1 0 0,0 0 0 0 0,0 0 0 0 0,0 0 0 0 0,-1 0 0 0 0,1 1 0 0 0,0-1 0 0 0,0 0 1 0 0,0 0-1 0 0,0 0 0 0 0,0 1 0 0 0,0-1 0 0 0,-1 0 0 0 0,1 0 0 0 0,0 0 1 0 0,0 1-1 0 0,0-1 0 0 0,0 0 0 0 0,0 1 0 0 0,-3 3 819 0 0,-4 1 545 0 0,6-3-699 0 0,-2 2-370 0 0,1-1 1 0 0,-1 0 0 0 0,0 0 0 0 0,-1 0-1 0 0,1 0 1 0 0,-1 0 0 0 0,1 0 0 0 0,-1-1-1 0 0,0 0 1 0 0,0 0 0 0 0,0 0-1 0 0,0 0 1 0 0,0-1 0 0 0,0 1 0 0 0,-7 0-1 0 0,-1 1 444 0 0,-1 0-1 0 0,0-1 0 0 0,0-1 0 0 0,-17-1 1 0 0,-149-11 2914 0 0,159 8-3162 0 0,0-1 0 0 0,-27-9 0 0 0,-2-1 368 0 0,-4 0 651 0 0,0-3-1 0 0,-53-24 1 0 0,40 15-725 0 0,-45-20 468 0 0,102 42-1155 0 0,-13-7 106 0 0,0 0-1 0 0,1-1 1 0 0,0-1 0 0 0,1-1-1 0 0,-21-20 1 0 0,23 17-153 0 0,1 0 1 0 0,1-2 0 0 0,1 0-1 0 0,0-1 1 0 0,2-1 0 0 0,0 0-1 0 0,-17-40 1 0 0,23 45-57 0 0,1 0 0 0 0,1 0 0 0 0,0-1 0 0 0,-5-32 0 0 0,4 2-1 0 0,2 30 18 0 0,2-1 0 0 0,0 1 0 0 0,2-23 0 0 0,0 35-16 0 0,10-131 64 0 0,-5 102-51 0 0,1 1 1 0 0,10-36-1 0 0,-13 60-14 0 0,2-10 0 0 0,2-1 0 0 0,0 1 0 0 0,0 0 0 0 0,19-30 0 0 0,-5 17 0 0 0,20-42 0 0 0,-21 37 0 0 0,46-65 0 0 0,36-27 0 0 0,59-43 0 0 0,-28 24 0 0 0,-90 98 0 0 0,88-83 0 0 0,-71 87 0 0 0,117-69 0 0 0,-118 80 0 0 0,15-8 68 0 0,38-24 77 0 0,79-43-50 0 0,-36 22-35 0 0,-107 58-67 0 0,130-74 78 0 0,-109 73-60 0 0,1 2 1 0 0,1 4-1 0 0,99-21 0 0 0,228-15 116 0 0,-232 44-176 0 0,351-25 412 0 0,-423 41-239 0 0,-1 3 1 0 0,1 4-1 0 0,140 29 1 0 0,116 63 384 0 0,-261-65-239 0 0,153 82-1 0 0,-110-33 26 0 0,-3-1 226 0 0,-58-42-291 0 0,189 118 136 0 0,-239-142-365 0 0,-2 2 0 0 0,0 1 1 0 0,22 25-1 0 0,45 65-2 0 0,-57-70 1 0 0,170 245 0 0 0,-171-238 0 0 0,-2 1 0 0 0,22 55 0 0 0,31 102 0 0 0,-75-192 0 0 0,21 64 0 0 0,29 147 0 0 0,-11 82 0 0 0,-23 161 0 0 0,-51 121 0 0 0,-28-3 0 0 0,21-322 0 0 0,11-76 0 0 0,-15 99 0 0 0,-13 106 0 0 0,46-312 0 0 0,-36 333 0 0 0,39-340 0 0 0,-26 372 0 0 0,32-434 0 0 0,-11 504 0 0 0,30-3 0 0 0,51-45 0 0 0,78 180 0 0 0,-65-310 0 0 0,-41-173 0 0 0,7-1 0 0 0,139 304 0 0 0,-167-421 0 0 0,102 203 0 0 0,-85-179 0 0 0,72 98 0 0 0,-83-129 0 0 0,79 98 0 0 0,-75-98 0 0 0,57 50 0 0 0,74 37 0 0 0,-50-40 0 0 0,-80-62 0 0 0,1-1 0 0 0,66 32 0 0 0,-42-25 0 0 0,402 186 0 0 0,-417-199 0 0 0,0-2 0 0 0,45 6 0 0 0,90 8 0 0 0,-155-24 0 0 0,33 7 0 0 0,-33-5 0 0 0,0-1 0 0 0,26 0 0 0 0,130 0 0 0 0,-13-11 0 0 0,-93 1 0 0 0,-8-1 0 0 0,104-27 0 0 0,-66 12 0 0 0,134-33 0 0 0,-22 5 0 0 0,5 17 0 0 0,-172 29 0 0 0,199-14 0 0 0,2 20 0 0 0,-88 1 0 0 0,79-26 0 0 0,-225 21 0 0 0,26-4 0 0 0,53-2 0 0 0,-88 8 0 0 0,-1-2-59 0 0,-14-22-6317 0 0,-3 2-3051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50:18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447 288 5351 0 0,'-64'-34'416'0'0,"53"28"-314"0"0,10 5-60 0 0,4-8 124 0 0,-1-8 8868 0 0,-4 17-7742 0 0,-19-2 438 0 0,19 2-969 0 0,-19 7 1000 0 0,6-2-1304 0 0,0 1 0 0 0,1 1 1 0 0,0 0-1 0 0,0 1 0 0 0,1 1 0 0 0,0 0 0 0 0,1 1 0 0 0,-18 16 0 0 0,12-7 194 0 0,0 1-1 0 0,1 1 1 0 0,1 0-1 0 0,-17 31 1 0 0,20-28-343 0 0,0 0 0 0 0,2 1 0 0 0,1 1 0 0 0,0 0 0 0 0,3 0 0 0 0,0 0 0 0 0,-4 31 0 0 0,8-32 21 0 0,1 0 0 0 0,2 0 1 0 0,3 42-1 0 0,-2-63-300 0 0,-1 1 1 0 0,1 0-1 0 0,0-1 1 0 0,0 1-1 0 0,1 0 0 0 0,-1-1 1 0 0,1 1-1 0 0,0-1 1 0 0,0 0-1 0 0,1 0 1 0 0,-1 0-1 0 0,1 0 0 0 0,0 0 1 0 0,0 0-1 0 0,0-1 1 0 0,5 5-1 0 0,-3-3-1 0 0,1-1 0 0 0,-1 0 1 0 0,1 1-1 0 0,0-2 0 0 0,0 1 0 0 0,0-1 1 0 0,0 0-1 0 0,8 3 0 0 0,0-2 42 0 0,0 0 0 0 0,28 4 0 0 0,-23-4-70 0 0,0 0 0 0 0,26 10 0 0 0,-26-7 0 0 0,1-1 0 0 0,23 4 0 0 0,21 0 0 0 0,165 15 0 0 0,-39-10 0 0 0,-139-10 0 0 0,53-1 0 0 0,-29-2 0 0 0,-51 0 0 0 0,0-2 0 0 0,0 0 0 0 0,0-2 0 0 0,25-4 0 0 0,-39 4 0 0 0,0 2 0 0 0,0-1 0 0 0,0 1 0 0 0,0 0 0 0 0,0 1 0 0 0,13 3 0 0 0,19 1 0 0 0,94-2 0 0 0,-67-3 0 0 0,78 10 0 0 0,-41 2 0 0 0,-1-4 0 0 0,180-10 0 0 0,-156 0 0 0 0,-18 0 0 0 0,214-21 0 0 0,-226 8 0 0 0,-63 9 0 0 0,54-4 0 0 0,67 12 0 0 0,-39 1 0 0 0,-24-2 0 0 0,268-8 0 0 0,-242 5 0 0 0,-2 0 0 0 0,97 0 0 0 0,-109 3 0 0 0,17 1 0 0 0,93-2 0 0 0,-197-1 0 0 0,22-1 0 0 0,56 5 0 0 0,77 3 0 0 0,-49-4 0 0 0,151 0 0 0 0,-139-4 0 0 0,-112 2 0 0 0,-5 1 0 0 0,-1-1 0 0 0,1-1 0 0 0,36-7 0 0 0,-39 5 0 0 0,-1 1 0 0 0,1 0 0 0 0,-1 2 0 0 0,29 1 0 0 0,19 1 0 0 0,198-5 0 0 0,-174 8 0 0 0,25 1 0 0 0,-5-8 0 0 0,-22 0 0 0 0,92 10 0 0 0,106 17 0 0 0,-218-20 0 0 0,-49-3 0 0 0,187 9 0 0 0,-174-16 0 0 0,-25 4 0 0 0,0-1 0 0 0,0 1 0 0 0,0 1 0 0 0,8-1 0 0 0,8 3 0 0 0,23 4 0 0 0,-23-2 0 0 0,30 1 0 0 0,142-14 0 0 0,-122 3 0 0 0,87 4 0 0 0,74 12 0 0 0,-188-11 0 0 0,45-6 0 0 0,29-2 0 0 0,-51 7 0 0 0,37 2 0 0 0,-21 5 0 0 0,158-9 0 0 0,-213 3 0 0 0,42 2 0 0 0,16 0 0 0 0,-51-8 0 0 0,-29 5 0 0 0,-1 0 0 0 0,1 1 0 0 0,0 0 0 0 0,-1 0 0 0 0,1 1 0 0 0,0-1 0 0 0,5 2 0 0 0,-2 0 0 0 0,49 6 0 0 0,117-1 0 0 0,-4-3 0 0 0,-51 1 0 0 0,9 2 0 0 0,1-1 0 0 0,-51-5 0 0 0,26-1 0 0 0,109 13 0 0 0,-132-4 0 0 0,0-5 0 0 0,112-8 0 0 0,-115 7 0 0 0,-23 0 0 0 0,0 0 0 0 0,-2 3 0 0 0,60 13 0 0 0,-94-16 0 0 0,0-1 0 0 0,0 0 0 0 0,-1-2 0 0 0,28-4 0 0 0,-6 2 0 0 0,174-3 0 0 0,-53 6 0 0 0,-120-1 0 0 0,80-13 0 0 0,-4 0 0 0 0,-77 11 0 0 0,238-18 0 0 0,-206 9 0 0 0,-53 8 0 0 0,1 0 0 0 0,0 2 0 0 0,0 0 0 0 0,22 1 0 0 0,123 3 0 0 0,-96-2 0 0 0,74-7 0 0 0,-115 6 0 0 0,32-6 0 0 0,-2 0 0 0 0,-18 5 0 0 0,55 6 0 0 0,-36-1 0 0 0,-3 0 0 0 0,-1-4 0 0 0,111-14 0 0 0,146-36 0 0 0,-294 48 0 0 0,-1-2 0 0 0,0 0 0 0 0,0 0 0 0 0,20-11 0 0 0,-29 12 0 0 0,-1-1 0 0 0,1 0 0 0 0,-1 0 0 0 0,0-1 0 0 0,-1 1 0 0 0,1-2 0 0 0,-1 1 0 0 0,0-1 0 0 0,11-15 0 0 0,-15 16 0 0 0,1 0 0 0 0,-1 0 0 0 0,0-1 0 0 0,0 1 0 0 0,-1 0 0 0 0,1-1 0 0 0,-1 0 0 0 0,-1 0 0 0 0,0 1 0 0 0,0-1 0 0 0,0 0 0 0 0,-1 0 0 0 0,1 0 0 0 0,-2 0 0 0 0,0-10 0 0 0,-2 2 0 0 0,1-4 0 0 0,-1 1 0 0 0,0 0 0 0 0,-2 0 0 0 0,-11-32 0 0 0,5 27 0 0 0,6 10 0 0 0,0 1 0 0 0,-1 0 0 0 0,0 0 0 0 0,-1 1 0 0 0,0 0 0 0 0,-16-17 0 0 0,10 14 0 0 0,7 8 0 0 0,0-1 0 0 0,-1 1 0 0 0,0 0 0 0 0,0 0 0 0 0,-9-5 0 0 0,-9-3 0 0 0,18 8 0 0 0,-1 1 0 0 0,0 1 0 0 0,-1 0 0 0 0,1 0 0 0 0,-15-4 0 0 0,-144-41 0 0 0,85 28 0 0 0,-45-10 0 0 0,90 24 0 0 0,-71-15 0 0 0,-158-10 0 0 0,109 19 0 0 0,-62-1 0 0 0,-36 7 0 0 0,-196 1 0 0 0,242 4 0 0 0,6 1 0 0 0,-184 0 0 0 0,92 3 0 0 0,39 2 0 0 0,-2 2 0 0 0,-49-3 0 0 0,15-1 0 0 0,219 1 0 0 0,-137-3 0 0 0,-56 3 0 0 0,-46 0 0 0 0,297-3 0 0 0,-428-1 0 0 0,214-6 0 0 0,-69-1 0 0 0,116 4 0 0 0,-66 0 0 0 0,171 6 0 0 0,-102-12 0 0 0,11-1 0 0 0,118 8 0 0 0,-111-1 0 0 0,63 3 0 0 0,-107-16 0 0 0,-3 0 0 0 0,0 16 0 0 0,-6-6 0 0 0,85 1 0 0 0,-61 8 0 0 0,161-1 0 0 0,-11-2 0 0 0,-61-9 0 0 0,69 6 0 0 0,-1 1 0 0 0,1 1 0 0 0,-50 4 0 0 0,8 5 0 0 0,-139-5 0 0 0,114-14 0 0 0,67 6 0 0 0,1 2 0 0 0,-62 1 0 0 0,-10 8 0 0 0,-111-9 0 0 0,132-7 0 0 0,-2 0 0 0 0,-112 5 0 0 0,94 6 0 0 0,-147-16 0 0 0,29 5 0 0 0,124 12 0 0 0,48 0 0 0 0,-78-6 0 0 0,81 0 0 0 0,-78 4 0 0 0,-47 13 0 0 0,78-5 0 0 0,-98 1 0 0 0,121-2 0 0 0,-134 29 0 0 0,107-15 0 0 0,-134 19 0 0 0,19-4 0 0 0,115-19 0 0 0,-146 34 0 0 0,194-35 255 0 0,30-8-682 0 0,0-2-1 0 0,-1 0 0 0 0,-26 4 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50:19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21 588 11375 0 0,'-14'19'1185'0'0,"7"-9"6433"0"0,23-20-3030 0 0,-11 8-4273 0 0,0 0 1 0 0,0 0-1 0 0,0 1 0 0 0,1 0 1 0 0,-1 0-1 0 0,0 0 0 0 0,1 0 1 0 0,-1 1-1 0 0,0 0 1 0 0,7 0-1 0 0,3 2 1036 0 0,0 1 1 0 0,18 6-1 0 0,-9-3-873 0 0,-17-4-478 0 0,1-1 0 0 0,0 0 0 0 0,10-1 0 0 0,-10 0 0 0 0,0 1 0 0 0,17 2 0 0 0,23 7 0 0 0,0-2 0 0 0,1-2 0 0 0,0-3 0 0 0,88-4 0 0 0,-124 1 0 0 0,63-6 0 0 0,-1 4 0 0 0,85 9 0 0 0,-67 10 0 0 0,2 1 0 0 0,-81-17 0 0 0,0 0 0 0 0,0 0 0 0 0,0-2 0 0 0,26-3 0 0 0,-25 2 0 0 0,16-4 0 0 0,-30 5 0 0 0,1 1 0 0 0,-1 0 0 0 0,0-1 0 0 0,0 1 0 0 0,0 0 0 0 0,0-1 0 0 0,0 0 0 0 0,0 1 0 0 0,0-1 0 0 0,-1 0 0 0 0,1 1 0 0 0,0-1 0 0 0,0 0 0 0 0,0 0 0 0 0,-1 0 0 0 0,1 1 0 0 0,0-1 0 0 0,-1 0 0 0 0,1 0 0 0 0,-1 0 0 0 0,1 0 0 0 0,-1 0 0 0 0,1 0 0 0 0,-1-1 0 0 0,0 1 0 0 0,1-1 0 0 0,-1-1 0 0 0,-1 1 0 0 0,1-1 0 0 0,0 1 0 0 0,-1-1 0 0 0,1 0 0 0 0,-1 1 0 0 0,0-1 0 0 0,-1-2 0 0 0,-2-4 0 0 0,-4-29 0 0 0,2-1 0 0 0,1 1 0 0 0,2-1 0 0 0,2-43 0 0 0,-3-27 0 0 0,3 91 0 0 0,0-1 0 0 0,-2 1 0 0 0,0 0 0 0 0,-11-33 0 0 0,0 18 0 0 0,11 20 0 0 0,2 8 0 0 0,-1-1 0 0 0,2 1 0 0 0,-1-1 0 0 0,0 1 0 0 0,1-11 0 0 0,2 8 0 0 0,-2 8 0 0 0,0-1 0 0 0,0 1 0 0 0,0 0 0 0 0,0-1 0 0 0,0 1 0 0 0,0-1 0 0 0,0 1 0 0 0,0 0 0 0 0,0-1 0 0 0,-1 1 0 0 0,1-1 0 0 0,0 1 0 0 0,0 0 0 0 0,0-1 0 0 0,0 1 0 0 0,-1 0 0 0 0,1-1 0 0 0,0 1 0 0 0,0 0 0 0 0,0-1 0 0 0,-1 1 0 0 0,1 0 0 0 0,0-1 0 0 0,-1 1 0 0 0,1 0 0 0 0,0 0 0 0 0,-1 0 0 0 0,1-1 0 0 0,0 1 0 0 0,-1 0 0 0 0,1 0 0 0 0,0 0 0 0 0,-1 0 0 0 0,1-1 0 0 0,-1 1 0 0 0,-2 1 0 0 0,1-1 0 0 0,-1 1 0 0 0,1-1 0 0 0,-1 1 0 0 0,1 0 0 0 0,0 0 0 0 0,-1 0 0 0 0,1 1 0 0 0,0-1 0 0 0,0 0 0 0 0,0 1 0 0 0,-3 1 0 0 0,-22 24 0 0 0,-28 30 0 0 0,-9 12 0 0 0,58-63 0 0 0,1 1 0 0 0,-1-1 0 0 0,0 0 0 0 0,-1-1 0 0 0,1 0 0 0 0,-1 0 0 0 0,0 0 0 0 0,-1-1 0 0 0,-12 6 0 0 0,19-9 0 0 0,1-1 0 0 0,-1 0 0 0 0,0 0 0 0 0,0 0 0 0 0,1 0 0 0 0,-1 0 0 0 0,0 0 0 0 0,0 0 0 0 0,0 0 0 0 0,1-1 0 0 0,-1 1 0 0 0,0 0 0 0 0,0 0 0 0 0,1-1 0 0 0,-1 1 0 0 0,0 0 0 0 0,1-1 0 0 0,-1 1 0 0 0,0 0 0 0 0,1-1 0 0 0,-2 0 0 0 0,2-1 0 0 0,0 1 0 0 0,-1-1 0 0 0,1 0 0 0 0,0 0 0 0 0,0 0 0 0 0,0 1 0 0 0,0-1 0 0 0,0 0 0 0 0,0 0 0 0 0,0 1 0 0 0,1-1 0 0 0,-1 0 0 0 0,0 0 0 0 0,1 1 0 0 0,0-1 0 0 0,-1 0 0 0 0,1 1 0 0 0,0-1 0 0 0,0 1 0 0 0,1-2 0 0 0,4-7 0 0 0,15-16 0 0 0,-15 19 0 0 0,32-37 0 0 0,-23 29 0 0 0,-1-1 0 0 0,-1-1 0 0 0,12-19 0 0 0,-23 33 0 0 0,1 0 0 0 0,-1-1 0 0 0,1 1 0 0 0,0 1 0 0 0,0-1 0 0 0,0 0 0 0 0,0 1 0 0 0,1-1 0 0 0,-1 1 0 0 0,1 0 0 0 0,-1 0 0 0 0,7-2 0 0 0,6-1 0 0 0,26-7 0 0 0,-40 12 0 0 0,0-1 0 0 0,0 1 0 0 0,0 0 0 0 0,1 0 0 0 0,-1 0 0 0 0,0 0 0 0 0,0 0 0 0 0,0 1 0 0 0,0-1 0 0 0,0 1 0 0 0,0-1 0 0 0,0 1 0 0 0,0 0 0 0 0,-1 0 0 0 0,1 0 0 0 0,2 1 0 0 0,20 12 0 0 0,-18-5 0 0 0,-2-2 0 0 0,4 4 0 0 0,-1 1 0 0 0,0 0 0 0 0,-1 0 0 0 0,-1 1 0 0 0,8 24 0 0 0,-8-21 0 0 0,1 0 0 0 0,0-1 0 0 0,12 21 0 0 0,-10-25 0 0 0,2 0 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09:10:56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24575,'0'0'0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1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4975 0 0,'3'-1'42'0'0,"-1"1"0"0"0,1 0-1 0 0,-1-1 1 0 0,1 1-1 0 0,-1 0 1 0 0,1 0 0 0 0,-1 0-1 0 0,1 0 1 0 0,-1 1-1 0 0,1-1 1 0 0,-1 1-1 0 0,0 0 1 0 0,1-1 0 0 0,2 2-1 0 0,0 0 21 0 0,3 0 811 0 0,1 0 1 0 0,0-1 0 0 0,0 0-1 0 0,-1-1 1 0 0,1 0-1 0 0,11-1 1 0 0,-9 1-155 0 0,108-11 1953 0 0,-17 1-1744 0 0,43 1 32 0 0,87-3 115 0 0,58 23-762 0 0,-276-10-297 0 0,124 8 850 0 0,0-7-1 0 0,241-28 0 0 0,-305 16-515 0 0,149-15 482 0 0,-189 23-849 0 0,-1 3 0 0 0,0 0-1 0 0,0 2 1 0 0,57 13 0 0 0,-88-16 53 0 0,13 4-1338 0 0,-1-2-3640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2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760 985 3711 0 0,'2'-54'753'0'0,"-3"0"0"0"0,-10-72 0 0 0,-34-103 3900 0 0,38 203-3754 0 0,0 1-1 0 0,-1-1 0 0 0,-23-44 0 0 0,26 60-552 0 0,-1 1 0 0 0,0 0-1 0 0,0 0 1 0 0,0 1-1 0 0,-1-1 1 0 0,-1 1-1 0 0,1 1 1 0 0,-1 0-1 0 0,-1 0 1 0 0,1 0-1 0 0,-1 1 1 0 0,-14-7 0 0 0,9 6-34 0 0,-1 2 0 0 0,1 0 0 0 0,-1 0 0 0 0,-1 2 1 0 0,1-1-1 0 0,-31-1 0 0 0,15 5 216 0 0,-1 0 0 0 0,-44 7 0 0 0,54-4-287 0 0,1 1 0 0 0,0 1 0 0 0,0 1 0 0 0,1 0 1 0 0,-1 2-1 0 0,-28 15 0 0 0,47-23-88 0 0,1 2 34 0 0,1-2-180 0 0,-1 0-1 0 0,1 0 0 0 0,0 0 0 0 0,0 0 0 0 0,0 0 0 0 0,0 0 0 0 0,-1 0 0 0 0,1 0 0 0 0,0 0 1 0 0,0 0-1 0 0,0 0 0 0 0,0 0 0 0 0,-1 0 0 0 0,1 0 0 0 0,0 0 0 0 0,0 0 0 0 0,0 0 0 0 0,0 1 1 0 0,0-1-1 0 0,0 0 0 0 0,-1 0 0 0 0,1 0 0 0 0,0 0 0 0 0,0 0 0 0 0,0 0 0 0 0,0 1 0 0 0,0-1 0 0 0,0 0 1 0 0,0 0-1 0 0,0 0 0 0 0,0 0 0 0 0,0 1 0 0 0,0-1 0 0 0,0 0 0 0 0,-1 0 0 0 0,1 1 0 0 0,0 1 32 0 0,1-1-25 0 0,-1 0-1 0 0,0 1 1 0 0,0-1 0 0 0,-1 0 0 0 0,1 0-1 0 0,0 0 1 0 0,0 0 0 0 0,-1 1-1 0 0,1-1 1 0 0,0 0 0 0 0,-1 0-1 0 0,0 1 1 0 0,3-3 4 0 0,-1 0-1 0 0,1 0 1 0 0,-1 0-1 0 0,1 0 1 0 0,0 0-1 0 0,0 0 1 0 0,0 0-1 0 0,-1 0 1 0 0,5 0-1 0 0,13-7 99 0 0,0-6-99 0 0,-19 14 219 0 0,0 0-233 0 0,0-1 1 0 0,0 0 0 0 0,0 1 0 0 0,0-1-1 0 0,0 1 1 0 0,0-1 0 0 0,0 0-1 0 0,-1 1 1 0 0,1-1 0 0 0,0 1-1 0 0,0-1 1 0 0,-1 1 0 0 0,1-1-1 0 0,0 1 1 0 0,-1-1 0 0 0,1 1 0 0 0,-1-1-1 0 0,1 1 1 0 0,-1-1 0 0 0,1 1-1 0 0,-1 0 1 0 0,1-1 0 0 0,-1 1-1 0 0,1 0 1 0 0,-1 0 0 0 0,1-1-1 0 0,-2 1 1 0 0,-21-5-9 0 0,23 5 6 0 0,0 0 0 0 0,-1 0 0 0 0,1 0 0 0 0,0 0 0 0 0,-1 0 0 0 0,1-1 0 0 0,0 1 0 0 0,-1 0 0 0 0,1 0 0 0 0,0 0 0 0 0,-1 0 0 0 0,1 0 0 0 0,0 0 0 0 0,-1 0 0 0 0,1 0 0 0 0,0 0 0 0 0,-1 0 0 0 0,1 1 0 0 0,0-1 0 0 0,-1 0 0 0 0,1 0 0 0 0,0 0 0 0 0,-1 0 0 0 0,1 0 0 0 0,0 1 0 0 0,0-1 0 0 0,-1 0 0 0 0,-8 5 0 0 0,8-5 0 0 0,1 0 0 0 0,-1 0 0 0 0,1 0 0 0 0,0 0 0 0 0,-1 0 0 0 0,1 0 0 0 0,0 0 0 0 0,-1 0 0 0 0,1 0 0 0 0,-1 0 0 0 0,1 0 0 0 0,0 1 0 0 0,-1-1 0 0 0,1 0 0 0 0,0 0 0 0 0,-1 0 0 0 0,1 1 0 0 0,0-1 0 0 0,0 0 0 0 0,-1 1 0 0 0,1-1 0 0 0,0 0 0 0 0,0 0 0 0 0,-1 1 0 0 0,1-1 0 0 0,0 0 0 0 0,0 1 0 0 0,0-1 0 0 0,0 1 0 0 0,-1-1 0 0 0,1 0 0 0 0,0 1 0 0 0,0-1 0 0 0,0 0 0 0 0,0 1 0 0 0,0-1 0 0 0,0 1 0 0 0,0-1 0 0 0,0 0 0 0 0,0 1 0 0 0,0-1 0 0 0,0 1 0 0 0,0-1 0 0 0,1 1 0 0 0,-1 7 9 0 0,0-1-1 0 0,1 1 1 0 0,0 0-1 0 0,0-1 1 0 0,1 1 0 0 0,0-1-1 0 0,3 8 1 0 0,1 0 260 0 0,1-1 1 0 0,10 19 1102 0 0,-30-43-1168 0 0,3-1-131 0 0,0 0 1 0 0,1-1-1 0 0,0 0 1 0 0,1 0-1 0 0,-8-20 1 0 0,2 3-87 0 0,-13-44 1 0 0,25 66 11 0 0,0 1 1 0 0,1 0-1 0 0,-1-1 0 0 0,1 1 1 0 0,1-1-1 0 0,-1 0 0 0 0,1 1 1 0 0,0-1-1 0 0,2-6 1 0 0,-2 9 4 0 0,1 1 1 0 0,0-1-1 0 0,1 0 1 0 0,-1 1-1 0 0,0-1 1 0 0,1 1-1 0 0,0 0 1 0 0,0 0-1 0 0,0-1 1 0 0,0 1-1 0 0,1 0 1 0 0,-1 1-1 0 0,1-1 1 0 0,-1 0-1 0 0,1 1 1 0 0,0-1-1 0 0,4-1 1 0 0,5-3 249 0 0,1 1 1 0 0,0 0-1 0 0,0 1 1 0 0,0 0-1 0 0,1 1 1 0 0,0 1-1 0 0,18-3 1 0 0,-13 3 510 0 0,0-1 1 0 0,36-14 0 0 0,-46 15-632 0 0,-6 2-132 0 0,-1 0 0 0 0,1 0 0 0 0,0 0 0 0 0,-1 0 0 0 0,1-1 1 0 0,-1 1-1 0 0,4-4 0 0 0,-5 5-382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3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1 402 3599 0 0,'167'-16'2437'0'0,"-80"10"-719"0"0,226-15 2908 0 0,155 7-1871 0 0,-173 2-1613 0 0,-3-27-524 0 0,-180 16-427 0 0,180-33 375 0 0,4 21 53 0 0,-269 34-556 0 0,215-15 447 0 0,-1-17-339 0 0,10-23-90 0 0,-125 27-18 0 0,-47 13 89 0 0,1 3 0 0 0,0 4 0 0 0,110 2 0 0 0,-140 10 178 0 0,69 10-1 0 0,47 20 604 0 0,26 3 330 0 0,-179-34-1160 0 0,41 6 270 0 0,109 2 0 0 0,-107-15-1303 0 0,-9 1-2837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4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2759 0 0,'2'4'28'0'0,"0"1"0"0"0,0-1-1 0 0,1 0 1 0 0,-1 0-1 0 0,1-1 1 0 0,0 1-1 0 0,0 0 1 0 0,7 5-1 0 0,8 7 2333 0 0,-1 0 0 0 0,26 33-1 0 0,-20-21-484 0 0,43 56 4868 0 0,-60-76-6201 0 0,-1 1 0 0 0,0 0-1 0 0,0 0 1 0 0,-1 0 0 0 0,0 0 0 0 0,-1 1 0 0 0,0-1 0 0 0,2 16-1 0 0,-4-19-338 0 0,-1 0 0 0 0,0-1 0 0 0,0 1 0 0 0,-1-1-1 0 0,0 1 1 0 0,0-1 0 0 0,0 0 0 0 0,0 1 0 0 0,-1-1-1 0 0,0 0 1 0 0,-5 9 0 0 0,-7 8-1962 0 0,-3-2-3781 0 0,-7 0-2488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4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1 484 5351 0 0,'7'-7'161'0'0,"1"-1"0"0"0,-1 0 0 0 0,-1-1 0 0 0,11-18 0 0 0,18-41 1433 0 0,-18 32-223 0 0,13-23 217 0 0,62-129 2844 0 0,-60 114-116 0 0,-24 101-2838 0 0,-6-5-970 0 0,-2 37-1 0 0,-1-36-239 0 0,4 32 0 0 0,-2-41-181 0 0,1 1 50 0 0,6 25 0 0 0,-5-22-137 0 0,-2-15-14 0 0,-1 0 0 0 0,1 1 0 0 0,0-1 0 0 0,0 0 0 0 0,0 0 0 0 0,0 0 0 0 0,0 0-1 0 0,4 6 1 0 0,3 5-220 0 0,3 3-1577 0 0,-9-14 1387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5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3599 0 0,'0'0'278'0'0,"1"18"619"0"0,-2 17 2063 0 0,-1 0 1 0 0,-8 45-1 0 0,-1 9-513 0 0,1 11-542 0 0,8-83-1468 0 0,1 23-1 0 0,-2 11 371 0 0,1 12 127 0 0,1-16-356 0 0,2 35 77 0 0,0-28-414 0 0,7 121 705 0 0,-1-55-156 0 0,4 46-91 0 0,0 104-54 0 0,-11-232-548 0 0,-1 30 102 0 0,-4 101 364 0 0,5-131-334 0 0,8 59-146 0 0,0-18-62 0 0,2 23 49 0 0,-1-2-4 0 0,5 97-2 0 0,-1-117-64 0 0,5 3 0 0 0,-3-4 53 0 0,-4-18-42 0 0,-6-37-11 0 0,18 141 0 0 0,-15-97 0 0 0,-1-33 0 0 0,-5-25 0 0 0,0 1 0 0 0,0 0 0 0 0,0 11 0 0 0,3 176 248 0 0,-3-175-331 0 0,-2-22-25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8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0 170 3823 0 0,'7'97'1634'0'0,"-8"-1"6684"0"0,1-60-2958 0 0,9-45-4318 0 0,-6 5-960 0 0,-1 0-1 0 0,0 0 1 0 0,-1 0 0 0 0,1-1 0 0 0,1-7 0 0 0,3-7-19 0 0,21-68 50 0 0,-6 16-102 0 0,-17 58-11 0 0,-2 6 0 0 0,1 0 0 0 0,-1 1 0 0 0,1-1 0 0 0,5-8 0 0 0,-8 15 2 0 0,0 0-1 0 0,0 0 0 0 0,1-1 1 0 0,-1 1-1 0 0,0 0 0 0 0,0 0 1 0 0,0 0-1 0 0,0 0 1 0 0,1 0-1 0 0,-1-1 0 0 0,0 1 1 0 0,0 0-1 0 0,0 0 1 0 0,1 0-1 0 0,-1 0 0 0 0,0 0 1 0 0,0 0-1 0 0,0 0 0 0 0,1 0 1 0 0,-1 0-1 0 0,0 0 1 0 0,0 0-1 0 0,0 0 0 0 0,1 0 1 0 0,-1 0-1 0 0,0 0 0 0 0,0 0 1 0 0,0 0-1 0 0,1 0 1 0 0,-1 0-1 0 0,0 0 0 0 0,0 0 1 0 0,0 1-1 0 0,1-1 1 0 0,-1 0-1 0 0,0 0 0 0 0,0 0 1 0 0,0 0-1 0 0,0 0 0 0 0,1 1 1 0 0,-1-1-1 0 0,0 0 1 0 0,0 0-1 0 0,0 0 0 0 0,0 0 1 0 0,0 1-1 0 0,0-1 0 0 0,1 0 1 0 0,-1 0-1 0 0,0 0 1 0 0,0 1-1 0 0,0-1 0 0 0,0 0 1 0 0,0 0-1 0 0,0 0 1 0 0,0 1-1 0 0,0-1 0 0 0,0 0 1 0 0,5 14 239 0 0,-5-13-200 0 0,3 11 354 0 0,-1 0-1 0 0,0 1 0 0 0,-1-1 1 0 0,-1 18-1 0 0,0-16 21 0 0,1 0 238 0 0,-4 23-1 0 0,3-26-122 0 0,0-11-515 0 0,0 1 0 0 0,0-1 0 0 0,0 0 0 0 0,0 0 0 0 0,0 0 0 0 0,0 0 0 0 0,1 0 0 0 0,-1 0 0 0 0,0 0 0 0 0,0 0 0 0 0,0 0-1 0 0,0 0 1 0 0,0 0 0 0 0,0 0 0 0 0,0 0 0 0 0,0 0 0 0 0,1 0 0 0 0,-1 0 0 0 0,0 0 0 0 0,0 0 0 0 0,0 0 0 0 0,0 0 0 0 0,0 0 0 0 0,0 0 0 0 0,0 0 0 0 0,0 0 0 0 0,0 0 0 0 0,0 0 0 0 0,1 0 0 0 0,-1 0 0 0 0,0-1-1 0 0,0 1 1 0 0,0 0 0 0 0,0 0 0 0 0,0 0 0 0 0,0 0 0 0 0,0 0 0 0 0,0 0 0 0 0,0 0 0 0 0,0 0 0 0 0,0 0 0 0 0,0 0 0 0 0,0 0 0 0 0,0-1 0 0 0,0 1 0 0 0,0 0 0 0 0,0 0 0 0 0,1 0 0 0 0,-1 0 0 0 0,9-20 434 0 0,-3-5-388 0 0,-2 6 45 0 0,2 0-1 0 0,14-37 0 0 0,-16 49-105 0 0,2 5 0 0 0,-5 2 1 0 0,0 1-1 0 0,0-1 1 0 0,0 1 0 0 0,0-1-1 0 0,0 1 1 0 0,0-1 0 0 0,-1 1-1 0 0,1 0 1 0 0,0 0 0 0 0,-1-1-1 0 0,1 1 1 0 0,0 0 0 0 0,-1 0-1 0 0,1 0 1 0 0,-1 0 0 0 0,1 0-1 0 0,-1 0 1 0 0,0 0 0 0 0,1 0-1 0 0,-1 0 1 0 0,0 0 0 0 0,1 1-1 0 0,3 26 46 0 0,-4-25-35 0 0,-2 46 205 0 0,0-27-216 0 0,1-22 0 0 0,1 0 0 0 0,0 0 0 0 0,0 1 0 0 0,0-1 0 0 0,0 0 0 0 0,0 0 0 0 0,-1 0 0 0 0,1 0 0 0 0,0 1 0 0 0,0-1 0 0 0,0 0 0 0 0,0 0 0 0 0,0 0 0 0 0,0 1 0 0 0,0-1 0 0 0,0 0 0 0 0,0 0 0 0 0,0 1 0 0 0,0-1 0 0 0,0 0 0 0 0,0 0 0 0 0,0 0 0 0 0,0 1 0 0 0,0-1 0 0 0,0 0 0 0 0,0 0 0 0 0,0 0 0 0 0,0 1 0 0 0,1-1 0 0 0,-1 0 0 0 0,0 0 0 0 0,0 0 0 0 0,0 0 0 0 0,0 1 0 0 0,0-1 0 0 0,0 0 0 0 0,1 0 0 0 0,-1 0 0 0 0,0 0 0 0 0,0 1 0 0 0,0-1 0 0 0,0 0 0 0 0,1 0 0 0 0,-1 0 0 0 0,0 0 0 0 0,0 0 0 0 0,0 0 0 0 0,1 0 0 0 0,-1 0 0 0 0,0 0 0 0 0,0 0 0 0 0,0 0 0 0 0,1 0 0 0 0,-1 0 0 0 0,9-4 0 0 0,-9 4 0 0 0,4-5 0 0 0,-2 1 0 0 0,1-1 0 0 0,0 0 0 0 0,-1 1 0 0 0,0-1 0 0 0,0-1 0 0 0,-1 1 0 0 0,3-9 0 0 0,6-19 0 0 0,-4 20 5 0 0,-5 8-1 0 0,1 0 1 0 0,0 0-1 0 0,0 1 1 0 0,1-1 0 0 0,-1 1-1 0 0,1-1 1 0 0,0 1-1 0 0,0 0 1 0 0,1 0-1 0 0,-1 0 1 0 0,1 1 0 0 0,5-5-1 0 0,-9 8-4 0 0,1-1 0 0 0,-1 1 0 0 0,1-1 0 0 0,-1 1 0 0 0,1-1 0 0 0,0 1 0 0 0,-1 0 0 0 0,1-1 0 0 0,-1 1 0 0 0,1 0 0 0 0,0 0 0 0 0,-1-1 0 0 0,1 1 0 0 0,0 0 0 0 0,-1 0 0 0 0,1 0 0 0 0,0 0 0 0 0,-1 0 0 0 0,1 0 0 0 0,0 0 0 0 0,0 0 0 0 0,-1 0 0 0 0,1 0 0 0 0,0 0 0 0 0,-1 0 0 0 0,1 1 0 0 0,1-1 0 0 0,0 1 0 0 0,-1-1 0 0 0,-1 0 0 0 0,0 0 0 0 0,1 0 0 0 0,-1 0 0 0 0,1 0 0 0 0,-1 0 0 0 0,1 1 0 0 0,-1-1 0 0 0,0 0 0 0 0,1 0 0 0 0,-1 0 0 0 0,1 0 0 0 0,-1 0 0 0 0,0 1 0 0 0,1-1 0 0 0,-1 0 0 0 0,0 0 0 0 0,1 1 0 0 0,-1-1 0 0 0,0 0 0 0 0,1 1 0 0 0,-1-1 0 0 0,0 0 0 0 0,1 1 0 0 0,-1-1 0 0 0,0 0 0 0 0,0 1 0 0 0,0-1 0 0 0,1 1 0 0 0,-1-1 0 0 0,0 0 0 0 0,0 1 0 0 0,0-1 0 0 0,0 1 0 0 0,0-1 0 0 0,0 1 0 0 0,0 0 0 0 0,2 4 2 0 0,-1-1 0 0 0,0 1 0 0 0,0 0 0 0 0,-1-1 0 0 0,1 1 0 0 0,-1-1 0 0 0,0 1 0 0 0,0 0 0 0 0,-2 5 0 0 0,1 24 150 0 0,1-32 52 0 0,1-4-206 0 0,0 1 0 0 0,0 0 0 0 0,0 0 0 0 0,0-1-1 0 0,0 1 1 0 0,0-1 0 0 0,-1 1 0 0 0,1-1 0 0 0,0-1 0 0 0,2-6-75 0 0,0 3 49 0 0,-1-1 1 0 0,0 0-1 0 0,0 1 1 0 0,1-11-1 0 0,-2 14 27 0 0,0-1 0 0 0,-1 1-1 0 0,2 0 1 0 0,-1 0 0 0 0,0 0 0 0 0,1 0 0 0 0,-1 0-1 0 0,1 0 1 0 0,3-4 0 0 0,0 3-14 0 0,-5 4 13 0 0,0 0-1 0 0,1-1 0 0 0,-1 1 0 0 0,0 0 0 0 0,1 0 0 0 0,-1 0 0 0 0,0 0 0 0 0,1 0 1 0 0,-1-1-1 0 0,0 1 0 0 0,1 0 0 0 0,-1 0 0 0 0,0 0 0 0 0,1 0 0 0 0,-1 0 0 0 0,0 0 0 0 0,1 0 1 0 0,-1 0-1 0 0,1 0 0 0 0,-1 0 0 0 0,0 1 0 0 0,1-1 0 0 0,-1 0 0 0 0,0 0 0 0 0,1 0 1 0 0,-1 0-1 0 0,0 0 0 0 0,1 1 0 0 0,-1-1 0 0 0,0 0 0 0 0,0 0 0 0 0,1 1 0 0 0,-1-1 1 0 0,0 0-1 0 0,0 0 0 0 0,1 1 0 0 0,-1-1 0 0 0,0 0 0 0 0,0 1 0 0 0,0-1 0 0 0,1 0 1 0 0,-1 1-1 0 0,0-1 0 0 0,2 4 2 0 0,1-1 0 0 0,-1 0 0 0 0,0 0-1 0 0,0 1 1 0 0,0-1 0 0 0,-1 1 0 0 0,1 0 0 0 0,-1-1 0 0 0,0 1 0 0 0,1 6 0 0 0,0 5 2 0 0,-1 27 0 0 0,-1-26-2 0 0,1-6 1 0 0,-1-9 0 0 0,0-1 0 0 0,0 0 0 0 0,0 0 0 0 0,0 0 0 0 0,0 0 0 0 0,0 1 0 0 0,0-1 0 0 0,0 0 0 0 0,0 0 0 0 0,0 0 0 0 0,0 0 0 0 0,0 1 0 0 0,0-1 0 0 0,0 0 0 0 0,0 0 0 0 0,0 0 0 0 0,0 0 0 0 0,1 1 0 0 0,-1-1 0 0 0,0 0 0 0 0,0 0 0 0 0,0 0 0 0 0,0 0 0 0 0,0 0 0 0 0,0 0 0 0 0,1 1 0 0 0,-1-1 0 0 0,0 0 0 0 0,0 0 0 0 0,0 0 0 0 0,0 0 0 0 0,1 0 0 0 0,-1 0 0 0 0,0 0 0 0 0,0 0 0 0 0,0 0 0 0 0,0 0 0 0 0,1 0 0 0 0,-1 0 0 0 0,0 0 0 0 0,0 0 0 0 0,0 0 0 0 0,0 0 0 0 0,1 0 0 0 0,-1 0 0 0 0,0 0 0 0 0,0 0 0 0 0,0 0 0 0 0,0 0 0 0 0,1 0 0 0 0,-1 0 0 0 0,0 0 0 0 0,0-1 0 0 0,0 1 0 0 0,0 0 0 0 0,1 0 0 0 0,-1 0 0 0 0,0 0 0 0 0,0 0 0 0 0,0 0 0 0 0,0-1 0 0 0,0 1 0 0 0,0 0 0 0 0,0 0 0 0 0,1 0 0 0 0,6-10 0 0 0,-7 9 0 0 0,17-28 31 0 0,13-31 0 0 0,-21 39-25 0 0,1 1 0 0 0,1 0-1 0 0,0 1 1 0 0,24-30 0 0 0,-28 42-17 0 0,-6 7 11 0 0,-1 0 0 0 0,1-1 0 0 0,-1 1 0 0 0,1 0 0 0 0,-1 0 0 0 0,1-1 0 0 0,-1 1 0 0 0,1 0 0 0 0,-1 0 0 0 0,1 0 0 0 0,-1 0 0 0 0,1 0 0 0 0,0 0 0 0 0,-1 0 0 0 0,1 0 0 0 0,-1 0 0 0 0,1 0 0 0 0,-1 0 0 0 0,1 0 0 0 0,-1 0 0 0 0,1 1 0 0 0,0-1 0 0 0,-1 0 0 0 0,1 0 0 0 0,-1 0 0 0 0,1 1 0 0 0,-1-1 0 0 0,0 0 0 0 0,1 1 0 0 0,-1-1 0 0 0,1 0 0 0 0,-1 1 0 0 0,1 0 0 0 0,2 3 0 0 0,-1-1 0 0 0,0 1 0 0 0,1 0 0 0 0,-2-1 0 0 0,1 1 0 0 0,0 0 0 0 0,-1 0 0 0 0,0 1 0 0 0,2 5 0 0 0,-1 1 0 0 0,-1-1 0 0 0,1 19 0 0 0,-3-26-1 0 0,1 1 0 0 0,0-1 0 0 0,-1 0 0 0 0,0 0 0 0 0,-2 6 0 0 0,2-5 16 0 0,0-1-1 0 0,0 1 1 0 0,0-1 0 0 0,1 1-1 0 0,-1-1 1 0 0,1 1-1 0 0,0-1 1 0 0,0 1 0 0 0,0-1-1 0 0,1 8 1 0 0,-1-10 59 0 0,12-11 70 0 0,-8 4-143 0 0,0 1 0 0 0,0-1 0 0 0,-1-1 0 0 0,1 1 0 0 0,-1-1 0 0 0,-1 1 0 0 0,1-1 1 0 0,-1 0-1 0 0,2-13 0 0 0,-1 9 1 0 0,-1 1 1 0 0,2 0 0 0 0,6-16 0 0 0,-6 19 39 0 0,-4 7-41 0 0,0 0-1 0 0,0-1 0 0 0,0 1 1 0 0,1 0-1 0 0,-1 0 0 0 0,0-1 1 0 0,0 1-1 0 0,0 0 0 0 0,0-1 1 0 0,1 1-1 0 0,-1 0 0 0 0,0 0 1 0 0,0 0-1 0 0,0-1 0 0 0,1 1 1 0 0,-1 0-1 0 0,0 0 0 0 0,0 0 1 0 0,1 0-1 0 0,-1-1 0 0 0,0 1 1 0 0,1 0-1 0 0,-1 0 0 0 0,0 0 1 0 0,0 0-1 0 0,1 0 0 0 0,-1 0 1 0 0,0 0-1 0 0,1 0 0 0 0,-1 0 1 0 0,0 0-1 0 0,1 0 0 0 0,-1 0 1 0 0,0 0-1 0 0,1 0 0 0 0,-1 0 1 0 0,0 0-1 0 0,0 0 0 0 0,1 0 1 0 0,-1 0-1 0 0,0 1 0 0 0,1-1 1 0 0,-1 0-1 0 0,0 0 0 0 0,0 0 1 0 0,1 0-1 0 0,-1 1 0 0 0,0-1 1 0 0,0 0-1 0 0,0 0 0 0 0,1 1 1 0 0,6 10 45 0 0,-7-11-46 0 0,6 17 56 0 0,-1 0-1 0 0,0 0 1 0 0,-1 1-1 0 0,-1 0 1 0 0,1 32-1 0 0,1-5 174 0 0,-6-42-203 0 0,1-2-17 0 0,0-1-1 0 0,0 1 0 0 0,1 0 0 0 0,-1 0 0 0 0,0-1 0 0 0,0 1 0 0 0,0 0 0 0 0,0 0 0 0 0,1-1 0 0 0,-1 1 0 0 0,0 0 0 0 0,1-1 0 0 0,-1 1 1 0 0,1 0-1 0 0,-1-1 0 0 0,1 2 0 0 0,0-1 85 0 0,9-21 90 0 0,-5 9-118 0 0,-1 0 0 0 0,0 0 0 0 0,3-16 0 0 0,0 2-7 0 0,-3 9-26 0 0,-3 11-25 0 0,1 0 0 0 0,-1-1 0 0 0,1 1 1 0 0,0 0-1 0 0,3-6 0 0 0,0 6-7 0 0,-5 5 0 0 0,0 0 0 0 0,0 0 0 0 0,1-1 0 0 0,-1 1 0 0 0,0 0 0 0 0,0 0 0 0 0,1 0 0 0 0,-1 0 0 0 0,0 0 0 0 0,0 0 0 0 0,1 0 0 0 0,-1-1 0 0 0,0 1 0 0 0,1 0 0 0 0,-1 0 0 0 0,0 0 0 0 0,0 0 0 0 0,1 0 0 0 0,-1 0 0 0 0,0 0 0 0 0,1 1 0 0 0,-1-1 0 0 0,0 0 0 0 0,0 0 0 0 0,1 0 0 0 0,-1 0 0 0 0,0 0 0 0 0,0 0 0 0 0,1 0 0 0 0,-1 1 0 0 0,0-1 0 0 0,0 0 0 0 0,1 0 0 0 0,0 4 0 0 0,5 4-2 0 0,-2 1 0 0 0,1 0 1 0 0,-1 0-1 0 0,-1 1 0 0 0,4 15 0 0 0,8 52 82 0 0,-11-54 43 0 0,-4-23-122 0 0,0 0 0 0 0,0 0-1 0 0,0 0 1 0 0,0 1 0 0 0,0-1 0 0 0,0 0 0 0 0,0 0 0 0 0,0 0-1 0 0,0 1 1 0 0,0-1 0 0 0,0 0 0 0 0,0 0 0 0 0,1 0-1 0 0,-1 0 1 0 0,0 1 0 0 0,0-1 0 0 0,0 0 0 0 0,0 0-1 0 0,1 0 1 0 0,-1 0 0 0 0,0 0 0 0 0,0 0 0 0 0,0 1 0 0 0,0-1-1 0 0,1 0 1 0 0,-1 0 0 0 0,0 0 0 0 0,0 0 0 0 0,0 0-1 0 0,1 0 1 0 0,-1 0 0 0 0,0 0 0 0 0,0 0 0 0 0,0 0-1 0 0,1 0 1 0 0,-1 0 0 0 0,0 0 0 0 0,0 0 0 0 0,1 0-1 0 0,-1 0 1 0 0,0 0 0 0 0,0 0 0 0 0,0 0 0 0 0,1 0 0 0 0,-1-1-1 0 0,0 1 1 0 0,0 0 0 0 0,0 0 0 0 0,0 0 0 0 0,1 0-1 0 0,-1 0 1 0 0,0 0 0 0 0,0-1 0 0 0,0 1 0 0 0,0 0-1 0 0,0 0 1 0 0,1-1 0 0 0,7-7 16 0 0,-7 8-17 0 0,4-8 9 0 0,0 0 0 0 0,0-1 0 0 0,0 1-1 0 0,-1-1 1 0 0,-1 0 0 0 0,1 0 0 0 0,2-11 0 0 0,11-30 51 0 0,-14 45-56 0 0,-1 0 0 0 0,1 1-1 0 0,0-1 1 0 0,0 1-1 0 0,0 0 1 0 0,0 0-1 0 0,7-7 1 0 0,-10 11-4 0 0,1 0 0 0 0,-1 0 0 0 0,0-1 0 0 0,0 1 0 0 0,1 0 0 0 0,-1 0 0 0 0,0 0 0 0 0,1 0 0 0 0,-1-1 0 0 0,0 1 0 0 0,1 0 0 0 0,-1 0 0 0 0,0 0 0 0 0,1 0 0 0 0,-1 0 0 0 0,0 0 0 0 0,1 0 0 0 0,-1 0 0 0 0,1 0 0 0 0,-1 0 0 0 0,0 0 0 0 0,1 0 0 0 0,-1 0 0 0 0,0 0 0 0 0,1 0 0 0 0,-1 0 0 0 0,0 0 0 0 0,1 1 0 0 0,-1-1 0 0 0,0 0 0 0 0,1 0 0 0 0,-1 0 0 0 0,0 1 0 0 0,0-1 0 0 0,1 0 0 0 0,-1 0 0 0 0,0 1 0 0 0,0-1 0 0 0,1 0 0 0 0,-1 0 0 0 0,0 1 0 0 0,0-1 0 0 0,0 0 0 0 0,1 1 0 0 0,4 6 0 0 0,-1-1 0 0 0,1 1 0 0 0,-1 0 0 0 0,6 14 0 0 0,-10-20 0 0 0,3 5 18 0 0,-1 1-1 0 0,0-1 1 0 0,-1 1 0 0 0,2 11-1 0 0,2 6 55 0 0,6-5 88 0 0,-11-19-160 0 0,1 0 0 0 0,-1 0 0 0 0,0 0 0 0 0,0 0 0 0 0,1 0 0 0 0,-1 0 0 0 0,0 0 0 0 0,0 1 0 0 0,1-1 0 0 0,-1 0 0 0 0,0 0 0 0 0,0 0 0 0 0,1 0 0 0 0,-1 0 0 0 0,0 0 0 0 0,0 0 0 0 0,1 0 0 0 0,-1 0 0 0 0,0-1 0 0 0,0 1 0 0 0,1 0 0 0 0,-1 0 0 0 0,0 0 0 0 0,0 0 0 0 0,0 0 0 0 0,1 0 0 0 0,-1 0 0 0 0,0-1 0 0 0,0 1 0 0 0,0 0 0 0 0,1 0 0 0 0,-1 0 0 0 0,0 0 0 0 0,0-1 0 0 0,0 1 0 0 0,0 0 0 0 0,1 0 0 0 0,-1 0 0 0 0,0-1 0 0 0,0 1 0 0 0,0 0 0 0 0,5-9 0 0 0,4-17 39 0 0,9-21 78 0 0,-13 35-89 0 0,-4 10-20 0 0,0-1-1 0 0,1 0 0 0 0,-1 0 1 0 0,0 0-1 0 0,1 0 1 0 0,0 1-1 0 0,-1-1 1 0 0,1 1-1 0 0,0-1 0 0 0,0 1 1 0 0,1 0-1 0 0,-1 0 1 0 0,5-4-1 0 0,-7 6-7 0 0,1 0 0 0 0,-1-1 0 0 0,0 1 0 0 0,0 0 0 0 0,1 0 0 0 0,-1 0 0 0 0,0-1 0 0 0,0 1 0 0 0,1 0 0 0 0,-1 0 0 0 0,0 0 0 0 0,1 0 0 0 0,-1 0 0 0 0,0-1 0 0 0,1 1 0 0 0,-1 0 0 0 0,0 0 0 0 0,1 0 0 0 0,-1 0 0 0 0,0 0 0 0 0,1 0 0 0 0,-1 0 0 0 0,0 0 0 0 0,1 0 0 0 0,-1 0 0 0 0,0 0 0 0 0,1 1 0 0 0,-1-1 0 0 0,0 0 0 0 0,0 0 0 0 0,1 0 0 0 0,-1 0 0 0 0,0 0 0 0 0,1 1 0 0 0,-1-1 0 0 0,0 0 0 0 0,0 0 0 0 0,1 0 0 0 0,-1 1 0 0 0,1-1 0 0 0,-1 1 0 0 0,1-1 0 0 0,-1 0 0 0 0,1 0 0 0 0,-1 1 0 0 0,1-1 0 0 0,-1 0 0 0 0,1 1 0 0 0,-1-1 0 0 0,1 0 0 0 0,-1 1 0 0 0,0-1 0 0 0,1 1 0 0 0,-1-1 0 0 0,1 1 0 0 0,-1-1 0 0 0,0 1 0 0 0,1-1 0 0 0,-1 1 0 0 0,0-1 0 0 0,0 1 0 0 0,0-1 0 0 0,1 1 0 0 0,-1-1 0 0 0,0 1 0 0 0,0 0 0 0 0,0 0 0 0 0,0 1 0 0 0,3 5 16 0 0,-1 1-1 0 0,-1 0 1 0 0,1 0 0 0 0,-1 0-1 0 0,-1 0 1 0 0,0 1 0 0 0,0-1-1 0 0,0 0 1 0 0,-3 16-1 0 0,0 1 5 0 0,1-11-33 0 0,17-26-67 0 0,-8 0 53 0 0,-1 0 0 0 0,0 0 0 0 0,-1 0 0 0 0,6-21 0 0 0,0 2 34 0 0,11-26 46 0 0,-21 54-53 0 0,-1 2 0 0 0,0 0-1 0 0,1-1 1 0 0,-1 1-1 0 0,1 0 0 0 0,-1 0 1 0 0,1 0-1 0 0,0 0 1 0 0,0 0-1 0 0,-1 0 0 0 0,1 0 1 0 0,0 0-1 0 0,0 0 0 0 0,0 1 1 0 0,0-1-1 0 0,0 0 1 0 0,0 0-1 0 0,1 0 0 0 0,0 1-41 0 0,-1 0 39 0 0,0 0 0 0 0,-1 1 0 0 0,1-1 0 0 0,0 0 0 0 0,-1 1 0 0 0,1-1 0 0 0,0 1 0 0 0,-1-1 0 0 0,1 1 0 0 0,-1-1 0 0 0,1 1 0 0 0,-1-1 0 0 0,0 1 0 0 0,1 0 0 0 0,-1-1 0 0 0,1 1 0 0 0,-1 0 0 0 0,0-1 0 0 0,0 1 0 0 0,1 0 0 0 0,-1 0 0 0 0,0-1 0 0 0,0 1 0 0 0,0 0 0 0 0,0 1 0 0 0,1 0-2 0 0,11 43 49 0 0,-7-20 13 0 0,5 36 291 0 0,-7-49-170 0 0,0 0 0 0 0,-1 0-1 0 0,0 20 1 0 0,-2-31 214 0 0,1-1-387 0 0,0 0 0 0 0,0-1-1 0 0,0 1 1 0 0,0-1 0 0 0,-1 1 0 0 0,1-1-1 0 0,0 0 1 0 0,0 1 0 0 0,-1-1 0 0 0,1 0-1 0 0,0 1 1 0 0,-1-1 0 0 0,1 0 0 0 0,0 0-1 0 0,-1 1 1 0 0,1-1 0 0 0,0-2 0 0 0,7-14 5 0 0,5-36 151 0 0,-6 21 46 0 0,-7 31-54 0 0,0 2-360 0 0,1 0 199 0 0,0 0 0 0 0,-1 1 0 0 0,1-1 0 0 0,-1 0 1 0 0,1 1-1 0 0,-1-1 0 0 0,1 0 0 0 0,-1 1 0 0 0,0 1 1 0 0,1-1 8 0 0,2 9 62 0 0,-2-6-31 0 0,1 0 1 0 0,-1 0 0 0 0,0 0 0 0 0,0 0-1 0 0,-1 6 1 0 0,7 19-53 0 0,-7-28-28 0 0,1-1 116 0 0,-1-1-66 0 0,0 0-1 0 0,0 0 1 0 0,0 0 0 0 0,1 0 0 0 0,-1 0-1 0 0,0 0 1 0 0,0 0 0 0 0,1 0-1 0 0,-1 1 1 0 0,0-1 0 0 0,0 0-1 0 0,1 0 1 0 0,-1 0 0 0 0,0 0 0 0 0,0 0-1 0 0,1 0 1 0 0,-1-1 0 0 0,0 1-1 0 0,0 0 1 0 0,1 0 0 0 0,-1 0-1 0 0,0 0 1 0 0,0 0 0 0 0,1 0 0 0 0,-1 0-1 0 0,0 0 1 0 0,0-1 0 0 0,0 1-1 0 0,1 0 1 0 0,-1 0 0 0 0,0 0 0 0 0,0 0-1 0 0,0-1 1 0 0,0 1 0 0 0,1 0-1 0 0,-1 0 1 0 0,0 0 0 0 0,0-1-1 0 0,0 1 1 0 0,0 0 0 0 0,6-10-12 0 0,-6 9 14 0 0,6-11-4 0 0,8-27 0 0 0,-10 26 0 0 0,12-24 0 0 0,-12 28 0 0 0,-4 8 0 0 0,0 0 0 0 0,0 0 0 0 0,1 0 0 0 0,-1 0 0 0 0,1 0 0 0 0,-1 0 0 0 0,1 0 0 0 0,-1 0 0 0 0,1 0 0 0 0,-1 0 0 0 0,1 0 0 0 0,0 0 0 0 0,0 0 0 0 0,-1 1 0 0 0,1-1 0 0 0,1-1 0 0 0,-1 2 0 0 0,-1 0 0 0 0,1 0 0 0 0,-1 0 0 0 0,1-1 0 0 0,0 1 0 0 0,-1 0 0 0 0,1 0 0 0 0,-1 0 0 0 0,1 0 0 0 0,0 0 0 0 0,-1 0 0 0 0,1 0 0 0 0,-1 0 0 0 0,1 0 0 0 0,0 1 0 0 0,-1-1 0 0 0,1 0 0 0 0,-1 0 0 0 0,1 0 0 0 0,-1 1 0 0 0,1-1 0 0 0,-1 0 0 0 0,1 1 0 0 0,-1-1 0 0 0,1 0 0 0 0,-1 1 0 0 0,1-1 0 0 0,-1 1 0 0 0,1-1 0 0 0,0 1 0 0 0,-1 0 0 0 0,3 2 0 0 0,-1 0 0 0 0,0 0 0 0 0,0 0 0 0 0,0 1 0 0 0,0-1 0 0 0,2 5 0 0 0,4 8 0 0 0,8 18 0 0 0,-13-27 0 0 0,0 0 0 0 0,0-1 0 0 0,0 0 0 0 0,0 0 0 0 0,9 12 0 0 0,-11-17 6 0 0,0 0 0 0 0,0 0 1 0 0,0 0-1 0 0,0-1 0 0 0,0 1 0 0 0,0 0 0 0 0,0 0 0 0 0,0 0 1 0 0,0-1-1 0 0,0 1 0 0 0,0 0 0 0 0,0-1 0 0 0,1 1 0 0 0,-1-1 1 0 0,0 0-1 0 0,0 1 0 0 0,1-1 0 0 0,-1 0 0 0 0,3 0 0 0 0,-3 0-4 0 0,0 0 0 0 0,0-1-1 0 0,0 1 1 0 0,1 0-1 0 0,-1-1 1 0 0,0 0-1 0 0,0 1 1 0 0,0-1 0 0 0,0 0-1 0 0,0 1 1 0 0,0-1-1 0 0,0 0 1 0 0,0 0 0 0 0,0 0-1 0 0,-1 0 1 0 0,2-2-1 0 0,3-4 6 0 0,-1 0 0 0 0,-1-1 0 0 0,1 0 0 0 0,3-14 0 0 0,-4 13 43 0 0,2-5-25 0 0,8-28 59 0 0,-11 43-84 0 0,6 10 0 0 0,-3-6 0 0 0,1-5 0 0 0,-3-1 0 0 0,0 0 0 0 0,-1-1 0 0 0,1 1 0 0 0,-1-1 0 0 0,1 0 0 0 0,-1 0 0 0 0,0 0 0 0 0,0 0 0 0 0,0 0 0 0 0,0-1 0 0 0,0 1 0 0 0,0-1 0 0 0,-1 1 0 0 0,1-1 0 0 0,-1 0 0 0 0,0 1 0 0 0,2-4 0 0 0,12-21 0 0 0,-14 27 0 0 0,-1-1 0 0 0,0 1 0 0 0,0 0 0 0 0,1-1 0 0 0,-1 1 0 0 0,0 0 0 0 0,1-1 0 0 0,-1 1 0 0 0,1 0 0 0 0,-1-1 0 0 0,0 1 0 0 0,1 0 0 0 0,-1 0 0 0 0,1 0 0 0 0,-1-1 0 0 0,0 1 0 0 0,1 0 0 0 0,-1 0 0 0 0,1 0 0 0 0,-1 0 0 0 0,1 0 0 0 0,-1 0 0 0 0,1 0 0 0 0,-1 0 0 0 0,1 0 0 0 0,-1 0 0 0 0,1 0 0 0 0,-1 0 0 0 0,0 0 0 0 0,1 0 0 0 0,-1 0 0 0 0,1 1 0 0 0,-1-1 0 0 0,1 0 0 0 0,-1 0 0 0 0,1 1 0 0 0,0-1 0 0 0,0 1 0 0 0,0-1 0 0 0,0 0 0 0 0,0 1 0 0 0,0-1 0 0 0,0 1 0 0 0,0-1 0 0 0,0 1 0 0 0,0-1 0 0 0,-1 1 0 0 0,1 0 0 0 0,0-1 0 0 0,0 1 0 0 0,0 0 0 0 0,-1 0 0 0 0,1-1 0 0 0,-1 1 0 0 0,1 0 0 0 0,0 0 0 0 0,-1 0 0 0 0,1 1 0 0 0,1 1 0 0 0,4 8 0 0 0,-5-9 0 0 0,0 0 0 0 0,0 0 0 0 0,0 0 0 0 0,0-1 0 0 0,0 1 0 0 0,1 0 0 0 0,-1-1 0 0 0,3 3 0 0 0,-3-3 0 0 0,0-1 0 0 0,0 0 0 0 0,0 1 0 0 0,0-1 0 0 0,0 0 0 0 0,0 0 0 0 0,0 0 0 0 0,0 1 0 0 0,0-1 0 0 0,0 0 0 0 0,0 0 0 0 0,0 0 0 0 0,0-1 0 0 0,0 1 0 0 0,0 0 0 0 0,0 0 0 0 0,0 0 0 0 0,0-1 0 0 0,0 1 0 0 0,0 0 0 0 0,0-1 0 0 0,-1 1 0 0 0,2-2 0 0 0,3 0-657 0 0,-1-1-1 0 0,0-1 1 0 0,0 1-1 0 0,0 0 1 0 0,0-1-1 0 0,4-5 1 0 0,-4 4-1247 0 0,1 0 0 0 0,0 1 0 0 0,8-7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03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8231 0 0,'-3'3'115'0'0,"1"-1"-1"0"0,-1 1 0 0 0,1 0 1 0 0,0 1-1 0 0,0-1 0 0 0,0 0 1 0 0,0 1-1 0 0,0-1 0 0 0,-1 6 0 0 0,2-6 404 0 0,1 1-1 0 0,-1-1 0 0 0,1 0 1 0 0,-1 1-1 0 0,1-1 0 0 0,0 1 1 0 0,0-1-1 0 0,0 1 0 0 0,1-1 1 0 0,0 1-1 0 0,-1-1 0 0 0,1 0 0 0 0,0 1 1 0 0,0-1-1 0 0,1 0 0 0 0,-1 0 1 0 0,1 0-1 0 0,-1 0 0 0 0,1 0 1 0 0,0 0-1 0 0,0 0 0 0 0,1-1 1 0 0,-1 1-1 0 0,0-1 0 0 0,1 1 1 0 0,4 2-1 0 0,9 6-52 0 0,-1-2 0 0 0,1 0 0 0 0,1 0 0 0 0,32 10 0 0 0,76 16 3493 0 0,-84-25-2911 0 0,1 1 1 0 0,39 18-1 0 0,-34-8-1047 0 0,72 43 0 0 0,-98-47 0 0 0,-12-9 0 0 0,-7 0 0 0 0,-3-5 0 0 0,0-1 0 0 0,0 1 0 0 0,-1-1 0 0 0,1 0 0 0 0,-1 0 0 0 0,0 1 0 0 0,1-1 0 0 0,-1 0 0 0 0,0 0 0 0 0,0-1 0 0 0,0 1 0 0 0,-1 0 0 0 0,1-1 0 0 0,-4 3 0 0 0,-1 1 0 0 0,-183 145-118 0 0,35-26-177 0 0,69-60-280 0 0,30-22-1686 0 0,1 0-4562 0 0,-3 4-2937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8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0 3679 0 0,'-4'1'153'0'0,"1"-1"-1"0"0,-1 1 0 0 0,1 0 0 0 0,-1 0 0 0 0,1 0 0 0 0,0 1 1 0 0,-1-1-1 0 0,1 1 0 0 0,0-1 0 0 0,-5 4 0 0 0,-28 24 2940 0 0,28-20-2492 0 0,-1 0 0 0 0,1 1 1 0 0,0 0-1 0 0,1 0 0 0 0,0 1 1 0 0,0 0-1 0 0,2 0 0 0 0,-1 1 1 0 0,1-1-1 0 0,1 1 0 0 0,0 0 1 0 0,1 0-1 0 0,-3 15 0 0 0,5-19-304 0 0,0 1 0 0 0,1 0 0 0 0,0-1 0 0 0,0 1 0 0 0,0 0 0 0 0,1 0 0 0 0,1-1 1 0 0,0 1-1 0 0,0-1 0 0 0,0 0 0 0 0,1 1 0 0 0,0-1 0 0 0,1 0 0 0 0,0-1 0 0 0,0 1 0 0 0,1 0 0 0 0,0-1 0 0 0,0 0 0 0 0,10 10 0 0 0,-10-12-97 0 0,0 0 0 0 0,1 0 0 0 0,-1-1 0 0 0,1 0 0 0 0,0 0 0 0 0,0-1 1 0 0,0 0-1 0 0,0 0 0 0 0,1 0 0 0 0,-1-1 0 0 0,8 2 0 0 0,-10-3-137 0 0,0 0 0 0 0,0-1 0 0 0,0 1 0 0 0,0-1 0 0 0,0 0 0 0 0,0-1 0 0 0,0 1 0 0 0,-1-1 0 0 0,1 1 0 0 0,0-1 0 0 0,0 0 0 0 0,0-1 1 0 0,-1 1-1 0 0,1-1 0 0 0,0 1 0 0 0,-1-1 0 0 0,0 0 0 0 0,1 0 0 0 0,-1-1 0 0 0,4-3 0 0 0,2-2 20 0 0,-2-1-1 0 0,1 0 1 0 0,-1 0 0 0 0,-1 0 0 0 0,0-1 0 0 0,0 0 0 0 0,-1 0 0 0 0,0-1-1 0 0,-1 1 1 0 0,0-1 0 0 0,-1 0 0 0 0,0 0 0 0 0,3-19 0 0 0,-5 16-39 0 0,1 1 0 0 0,-2-1-1 0 0,0 0 1 0 0,-1 0 0 0 0,0 1 0 0 0,-1-1 0 0 0,0 1 0 0 0,-1-1 0 0 0,-1 1 0 0 0,0 0 0 0 0,-6-14 0 0 0,8 23-101 0 0,-1-1 0 0 0,0 0 0 0 0,1 1-1 0 0,-2 0 1 0 0,1 0 0 0 0,0 0 0 0 0,-1 0 0 0 0,0 0-1 0 0,1 1 1 0 0,-1-1 0 0 0,-6-2 0 0 0,-17-8-6973 0 0,4 7-1724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8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2815 0 0,'0'0'256'0'0,"2"14"-256"0"0,-5 7 0 0 0,1 4 0 0 0,0 3 1584 0 0,-1-1 272 0 0,-1 0 48 0 0,1 0 16 0 0,2 0-760 0 0,-2-2-144 0 0,3-4-32 0 0,1-3-8 0 0,5-3-544 0 0,-1-3-112 0 0,2-3-16 0 0,6-7-4400 0 0,5-4-888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11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5295 0 0,'13'-9'8154'0'0,"-10"14"-6910"0"0,-1-1-664 0 0,0 0 0 0 0,0 1 0 0 0,0-1 1 0 0,-1 0-1 0 0,1 1 0 0 0,-1-1 0 0 0,1 9 0 0 0,4 38 2212 0 0,-5-31-1980 0 0,-1 11 249 0 0,0-27-963 0 0,0 0-1 0 0,1 0 0 0 0,-1 0 1 0 0,0 0-1 0 0,1 0 1 0 0,0-1-1 0 0,1 6 1 0 0,1 1 410 0 0,-1-9-479 0 0,-1-1 0 0 0,0 0 0 0 0,0 0 0 0 0,0 0 0 0 0,1 0 0 0 0,-1 0 0 0 0,0 0-1 0 0,0 0 1 0 0,0 0 0 0 0,1 0 0 0 0,-1-1 0 0 0,0 1 0 0 0,0 0 0 0 0,0-1 0 0 0,2 0 0 0 0,3-5-5 0 0,0 1 0 0 0,0-1 0 0 0,0 0 0 0 0,-1-1 0 0 0,0 1 1 0 0,0-1-1 0 0,-1 0 0 0 0,0 0 0 0 0,5-12 0 0 0,-1 3-24 0 0,-8 16 0 0 0,0 0 0 0 0,0 0 0 0 0,0 0 0 0 0,1-1 0 0 0,-1 1 0 0 0,0 0 0 0 0,0 0 0 0 0,0 0 0 0 0,0 0 0 0 0,0 0 0 0 0,1 0 0 0 0,-1 0 0 0 0,0-1 0 0 0,0 1 0 0 0,0 0 0 0 0,0 0 0 0 0,1 0 0 0 0,-1 0 0 0 0,0 0 0 0 0,0 0 0 0 0,0 0 0 0 0,0 0 0 0 0,1 0 0 0 0,-1 0 0 0 0,0 0 0 0 0,0 0 0 0 0,0 0 0 0 0,0 0 0 0 0,1 0 0 0 0,-1 0 0 0 0,0 0 0 0 0,0 0 0 0 0,0 0 0 0 0,0 0 0 0 0,1 1 0 0 0,-1-1 0 0 0,0 0 0 0 0,0 0 0 0 0,0 0 0 0 0,0 0 0 0 0,0 0 0 0 0,1 0 0 0 0,-1 0 0 0 0,0 1 0 0 0,0-1 0 0 0,0 0 0 0 0,0 0 0 0 0,0 0 0 0 0,0 0 0 0 0,0 0 0 0 0,0 1 0 0 0,0-1 0 0 0,0 0 0 0 0,1 0 0 0 0,-1 0 0 0 0,0 0 0 0 0,0 1 0 0 0,0-1 0 0 0,0 0 0 0 0,0 0 0 0 0,0 0 0 0 0,0 1 0 0 0,3 11 7 0 0,-3-11-2 0 0,4 15 49 0 0,-1 0 0 0 0,0 0 0 0 0,-1 0 0 0 0,-1 1 0 0 0,-1 16 0 0 0,1-24 142 0 0,1-20 236 0 0,1-21 220 0 0,-4 20-617 0 0,1 0-1 0 0,0-1 1 0 0,1 1 0 0 0,0 0-1 0 0,4-14 1 0 0,-5 25-35 0 0,1 0-13 0 0,-1-1 1 0 0,0 1-1 0 0,1 0 1 0 0,-1-1 0 0 0,1 1-1 0 0,0 0 1 0 0,-1-1 0 0 0,1 1-1 0 0,0 0 1 0 0,0 0 0 0 0,0 0-1 0 0,0 0 1 0 0,0 0 0 0 0,0 0-1 0 0,0 0 1 0 0,0 0 0 0 0,0 0-1 0 0,0 0 1 0 0,0 1-1 0 0,3-2 1 0 0,-4 2 9 0 0,1 0 1 0 0,-1 0-1 0 0,1 0 0 0 0,-1 0 0 0 0,0 0 1 0 0,1 0-1 0 0,-1 0 0 0 0,1 0 0 0 0,-1 0 1 0 0,1 0-1 0 0,-1 0 0 0 0,1 0 0 0 0,-1 0 1 0 0,0 0-1 0 0,1 1 0 0 0,-1-1 0 0 0,1 0 1 0 0,-1 0-1 0 0,0 0 0 0 0,1 1 0 0 0,-1-1 1 0 0,1 0-1 0 0,-1 1 0 0 0,0-1 0 0 0,0 0 1 0 0,1 1-1 0 0,-1-1 0 0 0,0 0 0 0 0,1 1 1 0 0,8 14-42 0 0,-8-13 38 0 0,3 6 18 0 0,-1 0 0 0 0,0 0 0 0 0,0 0 0 0 0,1 9-1 0 0,-2-9 88 0 0,0 0-1 0 0,0 0 1 0 0,1 0 0 0 0,6 11-1 0 0,-8-18-18 0 0,8 2 13 0 0,-9-3-89 0 0,1 1-1 0 0,-1-1 0 0 0,0 0 0 0 0,1 0 1 0 0,-1 0-1 0 0,1 0 0 0 0,-1 1 0 0 0,0-1 1 0 0,1 0-1 0 0,-1 0 0 0 0,1 0 0 0 0,-1 0 1 0 0,0 0-1 0 0,1 0 0 0 0,-1 0 0 0 0,1 0 0 0 0,-1 0 1 0 0,0 0-1 0 0,1 0 0 0 0,-1-1 0 0 0,1 1 1 0 0,-1 0-1 0 0,0 0 0 0 0,1 0 0 0 0,-1 0 1 0 0,0-1-1 0 0,1 1 0 0 0,-1 0 0 0 0,0 0 1 0 0,1-1-1 0 0,-1 1 0 0 0,0 0 0 0 0,1-1 1 0 0,-1 1-1 0 0,0 0 0 0 0,0-1 0 0 0,0 1 0 0 0,1 0 1 0 0,-1-1-1 0 0,0 0 0 0 0,0 1 12 0 0,9-10 56 0 0,-1-1-1 0 0,0 0 0 0 0,-1 0 0 0 0,10-22 0 0 0,-17 32-67 0 0,1-1 1 0 0,0 1 0 0 0,0-1 0 0 0,0 0 0 0 0,0 1-1 0 0,0-1 1 0 0,0 1 0 0 0,1-1 0 0 0,-1 1 0 0 0,1-1-1 0 0,-1 1 1 0 0,1 0 0 0 0,-1 0 0 0 0,1 0-1 0 0,-1 0 1 0 0,4-1 0 0 0,7-3 71 0 0,-10 8-41 0 0,1 11-15 0 0,-2-3 55 0 0,0 0 0 0 0,-3 20 0 0 0,1 0 24 0 0,-2 21 221 0 0,4-45 548 0 0,1-6-301 0 0,6-11-158 0 0,-4 3-480 0 0,16-22 168 0 0,-14 18-46 0 0,1 1-1 0 0,0 1 1 0 0,1-1 0 0 0,11-11-1 0 0,-19 21-49 0 0,0 0 0 0 0,0-1 0 0 0,1 1 0 0 0,-1-1 0 0 0,0 1 0 0 0,1 0 0 0 0,-1-1 0 0 0,0 1 0 0 0,1 0 0 0 0,-1 0 0 0 0,0-1 0 0 0,1 1 0 0 0,-1 0 0 0 0,0 0 0 0 0,1-1 0 0 0,-1 1 0 0 0,1 0 0 0 0,-1 0 0 0 0,1 0 0 0 0,-1 0 0 0 0,0 0 0 0 0,1 0 0 0 0,-1 0 0 0 0,1 0 0 0 0,-1 0 0 0 0,1 0 0 0 0,0 0 0 0 0,0 0 0 0 0,-1 0 0 0 0,1 0 0 0 0,-1 0 0 0 0,1 0 0 0 0,-1 0 0 0 0,0 0 0 0 0,1 0 0 0 0,-1 0 0 0 0,1 1 0 0 0,-1-1 0 0 0,0 0 0 0 0,1 0 0 0 0,-1 0 0 0 0,0 0 0 0 0,1 1 0 0 0,-1-1 0 0 0,0 0 0 0 0,1 0 0 0 0,-1 1 0 0 0,0-1 0 0 0,1 0 0 0 0,-1 1 0 0 0,0-1 0 0 0,0 0 0 0 0,1 1 0 0 0,-1-1 0 0 0,0 0 0 0 0,0 1 0 0 0,0-1 0 0 0,0 0 0 0 0,1 1 0 0 0,-1-1 0 0 0,0 1 0 0 0,0-1 0 0 0,0 0 0 0 0,0 1 0 0 0,0 0 0 0 0,8 21 240 0 0,11 46 0 0 0,-1-2 95 0 0,-10-46-176 0 0,-6-17-144 0 0,-2-1 49 0 0,2-2 2 0 0,-1 0-64 0 0,0 0 0 0 0,0 0 0 0 0,0 0 0 0 0,0 0 0 0 0,0 0 0 0 0,0 0 0 0 0,0 0 0 0 0,0 0 0 0 0,0 0 0 0 0,0-1-1 0 0,0 1 1 0 0,0 0 0 0 0,0-1 0 0 0,0 1 0 0 0,0-1 0 0 0,0 1 0 0 0,0-1 0 0 0,0 1 0 0 0,-1-1 0 0 0,1 0 0 0 0,1-1 0 0 0,9-14 12 0 0,-2-2-14 0 0,-3 7 0 0 0,-1-1 0 0 0,0 0 0 0 0,-1 0 0 0 0,0 0 0 0 0,2-13 0 0 0,4-5 0 0 0,-8 28 0 0 0,-1 8 0 0 0,0 7 0 0 0,-1 14 0 0 0,-1-3 0 0 0,4 27 0 0 0,-3-49 0 0 0,2 4 0 0 0,-1-6 0 0 0,-1 0 0 0 0,1 0 0 0 0,0-1 0 0 0,-1 1 0 0 0,1 0 0 0 0,0 0 0 0 0,-1 0 0 0 0,1 0 0 0 0,0-1 0 0 0,-1 1 0 0 0,1 0 0 0 0,-1-1 0 0 0,1 1 0 0 0,-1 0 0 0 0,1-1 0 0 0,0 0 0 0 0,4-3 0 0 0,1-1 0 0 0,-2 0 0 0 0,1 0 0 0 0,-1-1 0 0 0,1 1 0 0 0,-2-1 0 0 0,6-10 0 0 0,-5 9 0 0 0,1 0 0 0 0,9-13 0 0 0,-14 20 0 0 0,0 0 0 0 0,0 0 0 0 0,0 0 0 0 0,1 0 0 0 0,-1 0 0 0 0,0 0 0 0 0,0 0 0 0 0,1 0 0 0 0,-1 0 0 0 0,0-1 0 0 0,0 1 0 0 0,1 0 0 0 0,-1 0 0 0 0,0 0 0 0 0,1 1 0 0 0,-1-1 0 0 0,0 0 0 0 0,0 0 0 0 0,1 0 0 0 0,-1 0 0 0 0,0 0 0 0 0,0 0 0 0 0,0 0 0 0 0,1 0 0 0 0,-1 0 0 0 0,0 0 0 0 0,0 1 0 0 0,1-1 0 0 0,-1 0 0 0 0,0 0 0 0 0,0 0 0 0 0,0 1 0 0 0,1-1 0 0 0,-1 0 0 0 0,0 0 0 0 0,0 0 0 0 0,0 1 0 0 0,6 8 0 0 0,-5-9 0 0 0,2 7 0 0 0,1 0 0 0 0,-1 0 0 0 0,0 0 0 0 0,-1 0 0 0 0,0 1 0 0 0,0-1 0 0 0,1 12 0 0 0,7 28 0 0 0,-5-34 0 0 0,-3-12 0 0 0,-2-1 0 0 0,0 0 0 0 0,0 0 0 0 0,0 1 0 0 0,1-1 0 0 0,-1 0 0 0 0,0 0 0 0 0,0 0 0 0 0,0 0 0 0 0,1 1 0 0 0,-1-1 0 0 0,0 0 0 0 0,0 0 0 0 0,1 0 0 0 0,-1 0 0 0 0,0 0 0 0 0,0 0 0 0 0,1 0 0 0 0,-1 0 0 0 0,0 0 0 0 0,1 0 0 0 0,-1 0 0 0 0,0 0 0 0 0,0 0 0 0 0,1 0 0 0 0,-1 0 0 0 0,0 0 0 0 0,0 0 0 0 0,1 0 0 0 0,-1 0 0 0 0,0 0 0 0 0,0 0 0 0 0,1 0 0 0 0,-1 0 0 0 0,0-1 0 0 0,0 1 0 0 0,1 0 0 0 0,-1 0 0 0 0,0 0 0 0 0,0-1 0 0 0,0 1 0 0 0,1 0 0 0 0,-1 0 0 0 0,0-1 0 0 0,6-7 0 0 0,1-5 0 0 0,-1-1 0 0 0,5-17 0 0 0,3-6 0 0 0,-10 21 0 0 0,-4 16 0 0 0,0 0 0 0 0,0 0 0 0 0,0 0 0 0 0,0 0 0 0 0,0 1 0 0 0,0-1 0 0 0,0 0 0 0 0,0 0 0 0 0,0 0 0 0 0,1 0 0 0 0,-1 0 0 0 0,0 0 0 0 0,0 0 0 0 0,0 0 0 0 0,0 1 0 0 0,0-1 0 0 0,0 0 0 0 0,0 0 0 0 0,0 0 0 0 0,0 0 0 0 0,0 0 0 0 0,0 0 0 0 0,0 0 0 0 0,0 0 0 0 0,0 0 0 0 0,0 0 0 0 0,1 0 0 0 0,-1 0 0 0 0,0 1 0 0 0,0-1 0 0 0,0 0 0 0 0,0 0 0 0 0,0 0 0 0 0,0 0 0 0 0,0 0 0 0 0,0 0 0 0 0,1 0 0 0 0,-1 0 0 0 0,0 0 0 0 0,0 0 0 0 0,0 0 0 0 0,0 0 0 0 0,0 0 0 0 0,0 0 0 0 0,0 0 0 0 0,0 0 0 0 0,1 0 0 0 0,-1 0 0 0 0,0 0 0 0 0,0 0 0 0 0,0 0 0 0 0,0-1 0 0 0,0 1 0 0 0,0 0 0 0 0,0 0 0 0 0,0 0 0 0 0,0 0 0 0 0,1 0 0 0 0,-1 0 0 0 0,0 0 0 0 0,0 0 0 0 0,0 0 0 0 0,0 0 0 0 0,0 0 0 0 0,0 0 0 0 0,0-1 0 0 0,0 1 0 0 0,3 10 0 0 0,-2-9 0 0 0,4 17 0 0 0,0 0 0 0 0,-1 1 0 0 0,4 31 0 0 0,-7-44 0 0 0,-1-6 0 0 0,1 0 0 0 0,-1 1 0 0 0,0-1 0 0 0,0 0 0 0 0,0 0 0 0 0,0 0 0 0 0,1 1 0 0 0,-1-1 0 0 0,0 0 0 0 0,0 0 0 0 0,0 0 0 0 0,1 1 0 0 0,-1-1 0 0 0,0 0 0 0 0,0 0 0 0 0,1 0 0 0 0,-1 0 0 0 0,0 0 0 0 0,0 0 0 0 0,1 1 0 0 0,-1-1 0 0 0,0 0 0 0 0,0 0 0 0 0,1 0 0 0 0,-1 0 0 0 0,0 0 0 0 0,0 0 0 0 0,1 0 0 0 0,-1 0 0 0 0,0 0 0 0 0,1 0 0 0 0,-1 0 0 0 0,0-1 0 0 0,0 1 0 0 0,1 0 0 0 0,-1 0 0 0 0,0 0 0 0 0,0 0 0 0 0,1 0 0 0 0,-1 0 0 0 0,0-1 0 0 0,0 1 0 0 0,0 0 0 0 0,1 0 0 0 0,5-7 0 0 0,0-1 0 0 0,0-1 0 0 0,-1 0 0 0 0,5-14 0 0 0,-6 15 0 0 0,-1 0 0 0 0,1 0 0 0 0,1 1 0 0 0,-1-1 0 0 0,8-7 0 0 0,-4 2 0 0 0,-8 13 0 0 0,1 0 0 0 0,-1 0 0 0 0,0 0 0 0 0,0 0 0 0 0,0-1 0 0 0,0 1 0 0 0,0 0 0 0 0,0 0 0 0 0,0 0 0 0 0,0 0 0 0 0,0 0 0 0 0,0 0 0 0 0,0 0 0 0 0,0-1 0 0 0,1 1 0 0 0,-1 0 0 0 0,0 0 0 0 0,0 0 0 0 0,0 0 0 0 0,0 0 0 0 0,0 0 0 0 0,0 0 0 0 0,1 0 0 0 0,-1 0 0 0 0,0 0 0 0 0,0 0 0 0 0,0 0 0 0 0,0 0 0 0 0,0 0 0 0 0,0 0 0 0 0,1 0 0 0 0,-1 0 0 0 0,0 0 0 0 0,0 0 0 0 0,0 0 0 0 0,0 0 0 0 0,0 0 0 0 0,1 0 0 0 0,-1 0 0 0 0,0 0 0 0 0,0 0 0 0 0,0 0 0 0 0,0 0 0 0 0,0 0 0 0 0,0 0 0 0 0,1 0 0 0 0,-1 0 0 0 0,0 0 0 0 0,0 1 0 0 0,0-1 0 0 0,0 0 0 0 0,0 0 0 0 0,0 0 0 0 0,4 6 0 0 0,-4-6 0 0 0,4 9 0 0 0,0 0 0 0 0,-1 0 0 0 0,0 0 0 0 0,0 1 0 0 0,-1 0 0 0 0,0-1 0 0 0,1 19 0 0 0,5 25 0 0 0,-8-50 0 0 0,3 9 0 0 0,-3-11 0 0 0,1-1 0 0 0,-1 0 0 0 0,0 0 0 0 0,0 1 0 0 0,0-1 0 0 0,0 0 0 0 0,1 0 0 0 0,-1 0 0 0 0,0 1 0 0 0,0-1 0 0 0,0 0 0 0 0,1 0 0 0 0,-1 0 0 0 0,0 0 0 0 0,0 0 0 0 0,1 1 0 0 0,-1-1 0 0 0,0 0 0 0 0,0 0 0 0 0,1 0 0 0 0,-1 0 0 0 0,0 0 0 0 0,0 0 0 0 0,1 0 0 0 0,-1 0 0 0 0,0 0 0 0 0,1 0 0 0 0,-1 0 0 0 0,0 0 0 0 0,0 0 0 0 0,1 0 0 0 0,-1 0 0 0 0,0 0 0 0 0,0 0 0 0 0,1 0 0 0 0,-1-1 0 0 0,0 1 0 0 0,0 0 0 0 0,1 0 0 0 0,-1 0 0 0 0,0 0 0 0 0,0-1 0 0 0,1 1 0 0 0,-1 0 0 0 0,0 0 0 0 0,0 0 0 0 0,0-1 0 0 0,0 1 0 0 0,1 0 0 0 0,1-2 0 0 0,0 0 0 0 0,-1 0 0 0 0,1 0 0 0 0,0 0 0 0 0,-1 0 0 0 0,0 0 0 0 0,1 0 0 0 0,-1 0 0 0 0,2-5 0 0 0,11-19 0 0 0,-10 21 0 0 0,2 1 0 0 0,0 1 0 0 0,0-1 0 0 0,0 0 0 0 0,0-1 0 0 0,0 1 0 0 0,0-1 0 0 0,-1 0 0 0 0,0-1 0 0 0,0 1 0 0 0,-1-1 0 0 0,8-12 0 0 0,1 0 0 0 0,-10 15 0 0 0,1 9 0 0 0,4 10 0 0 0,-7-12 0 0 0,4 11 0 0 0,0-5 0 0 0,-5-10 0 0 0,0 0 0 0 0,0 1 0 0 0,0-1 0 0 0,1 0 0 0 0,-1 0 0 0 0,0 0 0 0 0,0 0 0 0 0,0 0 0 0 0,0 0 0 0 0,1 1 0 0 0,-1-1 0 0 0,0 0 0 0 0,0 0 0 0 0,0 0 0 0 0,0 0 0 0 0,1 0 0 0 0,-1 0 0 0 0,0 0 0 0 0,0 0 0 0 0,0 0 0 0 0,1 0 0 0 0,-1 0 0 0 0,0 0 0 0 0,0 0 0 0 0,0 0 0 0 0,1 0 0 0 0,-1 0 0 0 0,0 0 0 0 0,0 0 0 0 0,0 0 0 0 0,0 0 0 0 0,1 0 0 0 0,-1 0 0 0 0,0 0 0 0 0,0-1 0 0 0,0 1 0 0 0,0 0 0 0 0,1 0 0 0 0,-1 0 0 0 0,0 0 0 0 0,0 0 0 0 0,0 0 0 0 0,0-1 0 0 0,0 1 0 0 0,1 0 0 0 0,-1 0 0 0 0,0 0 0 0 0,0 0 0 0 0,0-1 0 0 0,0 1 0 0 0,0 0 0 0 0,0 0 0 0 0,7-8 0 0 0,-4 4 0 0 0,0-1 0 0 0,-1 1 0 0 0,1-1 0 0 0,-1 1 0 0 0,0-1 0 0 0,-1 0 0 0 0,1 0 0 0 0,1-8 0 0 0,6-17 0 0 0,-3 17 0 0 0,-4 9 0 0 0,0 7 0 0 0,0 6 0 0 0,0 0 0 0 0,-1 0 0 0 0,0 1 0 0 0,-1 15 0 0 0,0-21 0 0 0,0 4 0 0 0,0 1 0 0 0,0-1 0 0 0,0 1 0 0 0,-1-1 0 0 0,0 1 0 0 0,-1-1 0 0 0,-5 16 0 0 0,7-24 0 0 0,0 0 0 0 0,1 0 0 0 0,-1 0 0 0 0,0 0 0 0 0,0 0 0 0 0,0 0 0 0 0,0 0 0 0 0,0 0 0 0 0,0 0 0 0 0,0 0 0 0 0,0 0 0 0 0,0 0 0 0 0,0 0 0 0 0,0 0 0 0 0,0 0 0 0 0,0 0 0 0 0,1 0 0 0 0,-1 0 0 0 0,0 1 0 0 0,0-1 0 0 0,0 0 0 0 0,0 0 0 0 0,0 0 0 0 0,0 0 0 0 0,0 0 0 0 0,0 0 0 0 0,0 0 0 0 0,0 0 0 0 0,0 0 0 0 0,0 0 0 0 0,0 0 0 0 0,0 0 0 0 0,0 0 0 0 0,0 0 0 0 0,5-7 0 0 0,22-69 0 0 0,-23 63 0 0 0,0 0 0 0 0,1-1 0 0 0,1 2 0 0 0,0-1 0 0 0,1 1 0 0 0,0 0 0 0 0,1 0 0 0 0,14-17 0 0 0,-19 27 0 0 0,0 0 0 0 0,0 0 0 0 0,0 0 0 0 0,0 1 0 0 0,1-1 0 0 0,-1 1 0 0 0,0 0 0 0 0,1-1 0 0 0,4 1 0 0 0,-2 1 0 0 0,1 5 0 0 0,-3 0-1140 0 0,-1 0 0 0 0,1 1 1 0 0,-1 0-1 0 0,5 11 0 0 0,7 12-5917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12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4519 0 0,'3'17'766'0'0,"1"22"-1"0"0,-1-6 7171 0 0,13-46-5811 0 0,-11 8-1946 0 0,0-1 0 0 0,-1 0 0 0 0,0 0-1 0 0,0-1 1 0 0,0 1 0 0 0,0-1 0 0 0,2-7-1 0 0,16-54 251 0 0,-13 35-310 0 0,1 9 839 0 0,-4 41 1618 0 0,-5-16-2404 0 0,-1 0 0 0 0,1 0-1 0 0,0 0 1 0 0,0 0 0 0 0,0-1-1 0 0,-1 1 1 0 0,1 0 0 0 0,0-1-1 0 0,0 1 1 0 0,0-1 0 0 0,0 1-1 0 0,0-1 1 0 0,0 1 0 0 0,0-1-1 0 0,0 0 1 0 0,0 1 0 0 0,0-1-1 0 0,0 0 1 0 0,1 0 0 0 0,-1 0-1 0 0,0 0 1 0 0,0 0 0 0 0,0 0-1 0 0,2 0 1 0 0,-2-1 32 0 0,8 1-1459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36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32 326 11375 0 0,'-30'7'874'0'0,"30"-7"-853"0"0,0 0 0 0 0,0 0 0 0 0,1 0 0 0 0,-1 0 0 0 0,0 0 0 0 0,0-1 0 0 0,0 1 0 0 0,0 0 0 0 0,0 0 0 0 0,0 0 0 0 0,0 0 0 0 0,0 0 0 0 0,0 0 0 0 0,0-1 1 0 0,0 1-1 0 0,0 0 0 0 0,0 0 0 0 0,0 0 0 0 0,0 0 0 0 0,0 0 0 0 0,0-1 0 0 0,0 1 0 0 0,0 0 0 0 0,0 0 0 0 0,0 0 0 0 0,0 0 0 0 0,0 0 0 0 0,0 0 0 0 0,0-1 0 0 0,0 1 1 0 0,0 0-1 0 0,0 0 0 0 0,0 0 0 0 0,-1 0 0 0 0,1 0 0 0 0,0 0 0 0 0,0 0 0 0 0,0-1 0 0 0,0 1 0 0 0,0 0 0 0 0,0 0 0 0 0,0 0 0 0 0,-1 0 0 0 0,1 0 0 0 0,0 0 0 0 0,0 0 1 0 0,0 0-1 0 0,0 0 0 0 0,21 4 2225 0 0,1 2 1 0 0,-1 0 0 0 0,38 18-1 0 0,-38-15-1015 0 0,1 0 0 0 0,0-2 0 0 0,40 9 0 0 0,32-6 559 0 0,8 0-313 0 0,121 32-292 0 0,29 5-61 0 0,-80-26-1124 0 0,204 5 0 0 0,-4 4 0 0 0,-309-24 0 0 0,44 4 0 0 0,316 18 0 0 0,-272-33 0 0 0,272-45 0 0 0,-100-11 0 0 0,-145 26 0 0 0,23-5 0 0 0,118-22 0 0 0,178-2 0 0 0,-325 50 0 0 0,154-8 0 0 0,-156 23 0 0 0,248 32 0 0 0,-15 26 0 0 0,341 68 0 0 0,-377-90 0 0 0,4-31 0 0 0,-95-19 0 0 0,-2-15 0 0 0,-266 27 0 0 0,148-22 0 0 0,300-86 0 0 0,172-87 0 0 0,-137 78 0 0 0,-427 105 0 0 0,26-5 0 0 0,1 5 0 0 0,1 3 0 0 0,0 5 0 0 0,0 3 0 0 0,0 5 0 0 0,0 3 0 0 0,126 26 0 0 0,-127-14 0 0 0,-1 5 0 0 0,129 49 0 0 0,-129-34 0 0 0,182 72 0 0 0,-79-52 0 0 0,-142-45 0 0 0,36 8 0 0 0,0-5 0 0 0,0-3 0 0 0,125 3 0 0 0,-107-16 0 0 0,1-5 0 0 0,158-27 0 0 0,-6-29 0 0 0,-8 2 0 0 0,-245 58 0 0 0,203-33 0 0 0,-144 27 0 0 0,82 1 0 0 0,166 24 0 0 0,-2 19 0 0 0,6 6 0 0 0,-166-15 0 0 0,-47-7 0 0 0,35 4 0 0 0,227 34 0 0 0,-166-42 0 0 0,87 10 0 0 0,-178-15 0 0 0,216-5 0 0 0,-86-14 0 0 0,-151 4 0 0 0,151 16 0 0 0,86 33 0 0 0,-261-36 0 0 0,29 3 0 0 0,155 1 0 0 0,-175-16 0 0 0,-1-3 0 0 0,125-24 0 0 0,-174 24 0 0 0,167-41 0 0 0,-121 26 0 0 0,97-32 0 0 0,-141 44 0 0 0,318-99 0 0 0,-182 82 0 0 0,-84 14 0 0 0,-33 5 0 0 0,4 0 0 0 0,0-2 0 0 0,81-26 0 0 0,-15-8 0 0 0,211-68 0 0 0,-284 99 0 0 0,26-7 0 0 0,77-10 0 0 0,-99 22 0 0 0,1 3 0 0 0,0 1 0 0 0,0 2 0 0 0,-1 2 0 0 0,1 2 0 0 0,0 2 0 0 0,-1 2 0 0 0,58 19 0 0 0,-82-20 0 0 0,-1 0 0 0 0,0 2 0 0 0,33 20 0 0 0,-15-7-2111 0 0,-2-1-4806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7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26 3567 0 0,'-38'-25'320'0'0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7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29 690 2759 0 0,'47'-56'295'0'0,"43"-68"0"0"0,-58 79-29 0 0,76-123 317 0 0,3-5-110 0 0,-103 162-190 0 0,0-1-1 0 0,-1-1 0 0 0,-1 1 0 0 0,0-1 0 0 0,0 0 0 0 0,-1-1 1 0 0,4-20-1 0 0,-8 33 204 0 0,-5 1-182 0 0,0 0 0 0 0,0 1 0 0 0,1 0 0 0 0,-1 0-1 0 0,1 0 1 0 0,-1 0 0 0 0,1 1 0 0 0,-1-1 0 0 0,1 1-1 0 0,0 0 1 0 0,-1 0 0 0 0,1 0 0 0 0,0 0 0 0 0,-3 4-1 0 0,-6 5 16 0 0,0 1-1 0 0,-9 14 0 0 0,5-7 118 0 0,7-8-265 0 0,-3 2 54 0 0,1 0-1 0 0,0 1 0 0 0,-10 18 0 0 0,-140 267 3008 0 0,136-243-2230 0 0,2 1 0 0 0,2 1 0 0 0,4 1-1 0 0,2 0 1 0 0,-8 64 0 0 0,19-96-36 0 0,1 0 0 0 0,2 52 0 0 0,2-76-907 0 0,-1 0 0 0 0,1 0-1 0 0,-1 0 1 0 0,1 0-1 0 0,0 0 1 0 0,0 0-1 0 0,0 0 1 0 0,0 0-1 0 0,1 0 1 0 0,-1-1 0 0 0,1 1-1 0 0,0-1 1 0 0,0 1-1 0 0,0-1 1 0 0,4 5-1 0 0,-4-6-45 0 0,-1 0 1 0 0,1 1-1 0 0,0-1 0 0 0,-1 0 0 0 0,1 0 0 0 0,0 0 1 0 0,0-1-1 0 0,0 1 0 0 0,0 0 0 0 0,0-1 0 0 0,0 1 1 0 0,0-1-1 0 0,0 0 0 0 0,0 1 0 0 0,0-1 0 0 0,0 0 1 0 0,0 0-1 0 0,0-1 0 0 0,0 1 0 0 0,0 0 0 0 0,0-1 1 0 0,0 1-1 0 0,0-1 0 0 0,0 1 0 0 0,2-2 0 0 0,5-3 27 0 0,-1 1-1 0 0,0-1 1 0 0,-1-1-1 0 0,1 1 0 0 0,-1-1 1 0 0,0 0-1 0 0,-1-1 0 0 0,0 0 1 0 0,7-8-1 0 0,2-7 9 0 0,23-43 0 0 0,1-4-2783 0 0,-16 44-3198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8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71 2615 0 0,'3'-2'163'0'0,"0"-2"-110"0"0,0-11 103 0 0,-3 14 133 0 0,0-1 0 0 0,0 0-1 0 0,0 1 1 0 0,-1-1-1 0 0,1 0 1 0 0,0 1-1 0 0,0-1 1 0 0,-1 1 0 0 0,1-1-1 0 0,-1 1 1 0 0,0-1-1 0 0,-1-2 1 0 0,1 2-75 0 0,-1 0 0 0 0,1 0-1 0 0,-1 1 1 0 0,0-1 0 0 0,0 0 0 0 0,1 1 0 0 0,-1-1-1 0 0,0 1 1 0 0,0 0 0 0 0,0 0 0 0 0,-1 0 0 0 0,1 0 0 0 0,-3-1-1 0 0,1 1-36 0 0,0-1-1 0 0,-1 1 0 0 0,1 1 1 0 0,0-1-1 0 0,-1 1 1 0 0,-6 0-1 0 0,-11 4 448 0 0,15-1-480 0 0,0 0-1 0 0,0 1 0 0 0,0 1 0 0 0,1-1 0 0 0,0 1 1 0 0,-1 0-1 0 0,1 0 0 0 0,1 1 0 0 0,-7 7 1 0 0,-5 9 368 0 0,-18 30 0 0 0,11-16-103 0 0,19-29-325 0 0,-2 2 186 0 0,1 0 0 0 0,0 0 0 0 0,0 1 0 0 0,1 0 0 0 0,1 0 0 0 0,-6 13 0 0 0,4 1 268 0 0,-2 2 537 0 0,1 0 0 0 0,-5 49 0 0 0,11-59-690 0 0,-1 5 501 0 0,1 26 0 0 0,2-41-653 0 0,-1 0 1 0 0,1 0-1 0 0,0 0 1 0 0,1 0-1 0 0,-1 0 1 0 0,1 0-1 0 0,0 0 1 0 0,5 9-1 0 0,-6-15-217 0 0,-1 1-1 0 0,1-1 0 0 0,-1 0 1 0 0,1 0-1 0 0,0 0 0 0 0,-1 0 0 0 0,1 1 1 0 0,-1-1-1 0 0,1 0 0 0 0,0 0 1 0 0,-1 0-1 0 0,1 0 0 0 0,-1 0 0 0 0,1 0 1 0 0,0-1-1 0 0,-1 1 0 0 0,1 0 1 0 0,-1 0-1 0 0,2-1 0 0 0,-1 1 23 0 0,5-1-20 0 0,-1-1-1 0 0,0 1 0 0 0,0-1 1 0 0,0 0-1 0 0,0 0 0 0 0,0-1 1 0 0,0 1-1 0 0,0-1 0 0 0,-1 0 0 0 0,1-1 1 0 0,-1 1-1 0 0,0-1 0 0 0,5-5 1 0 0,5-8 20 0 0,0 0 1 0 0,12-20-1 0 0,-4 4 223 0 0,60-81 190 0 0,33-46-342 0 0,-75 114-109 0 0,-53 86-64 0 0,-11 11 186 0 0,13-30 24 0 0,1 1 0 0 0,-11 33 0 0 0,16-36-64 0 0,-2 2 283 0 0,1 1-1 0 0,1 0 1 0 0,1 0 0 0 0,1 0 0 0 0,0 27 0 0 0,3-46-320 0 0,1 1-1 0 0,-1-1 1 0 0,0 0 0 0 0,1 0 0 0 0,0 0 0 0 0,-1 0 0 0 0,1 0 0 0 0,1 0 0 0 0,-1 0 0 0 0,0 0-1 0 0,1-1 1 0 0,-1 1 0 0 0,1 0 0 0 0,0-1 0 0 0,0 1 0 0 0,2 2 0 0 0,-2-4-35 0 0,0 1 1 0 0,0-1-1 0 0,0 0 1 0 0,0 1 0 0 0,1-1-1 0 0,-1 0 1 0 0,0 0-1 0 0,1 0 1 0 0,-1 0 0 0 0,0-1-1 0 0,1 1 1 0 0,-1-1-1 0 0,1 0 1 0 0,-1 1 0 0 0,1-1-1 0 0,-1 0 1 0 0,1 0-1 0 0,-1-1 1 0 0,1 1-1 0 0,3-1 1 0 0,1-1-77 0 0,0 0-1 0 0,1-1 0 0 0,-1 0 1 0 0,0 0-1 0 0,0-1 1 0 0,-1 1-1 0 0,10-8 1 0 0,14-12-1756 0 0,-3-2-3646 0 0,-20 19 3154 0 0,18-18-6134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8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 7367 0 0,'3'29'1301'0'0,"-1"0"0"0"0,-2 1 0 0 0,-3 36 0 0 0,-19 86 4117 0 0,-62 195 193 0 0,52-231-4145 0 0,9-31-516 0 0,-45 197 2768 0 0,68-281-3706 0 0,-1 0 0 0 0,1 0 0 0 0,0 0 0 0 0,0 0 0 0 0,0 0 0 0 0,0 0 0 0 0,0 1 0 0 0,0-1 0 0 0,0 0 0 0 0,0 0 0 0 0,0 0 0 0 0,0 0 0 0 0,0 0 0 0 0,1 0 0 0 0,-1 0 1 0 0,1 1-1 0 0,-1-2-4 0 0,1 0 1 0 0,-1 0 0 0 0,0 0-1 0 0,1 0 1 0 0,-1 1 0 0 0,0-1-1 0 0,1 0 1 0 0,-1 0 0 0 0,1 0-1 0 0,-1 0 1 0 0,0 0 0 0 0,1-1 0 0 0,-1 1-1 0 0,0 0 1 0 0,1 0 0 0 0,-1 0-1 0 0,0 0 1 0 0,1 0 0 0 0,-1 0-1 0 0,0-1 1 0 0,1 1 0 0 0,-1 0-1 0 0,0 0 1 0 0,1 0 0 0 0,-1-1 0 0 0,0 1-1 0 0,0 0 1 0 0,1 0 0 0 0,-1-1-1 0 0,5-3 72 0 0,-1-1 0 0 0,0 0 0 0 0,8-10 0 0 0,61-113-1251 0 0,10-17-385 0 0,-72 130 1394 0 0,1 0-1 0 0,1 0 0 0 0,0 2 0 0 0,17-16 0 0 0,0 6 58 0 0,35-23-1 0 0,-60 43 49 0 0,0 1 1 0 0,-1 0-1 0 0,1 0 0 0 0,0 0 0 0 0,0 0 1 0 0,0 1-1 0 0,0-1 0 0 0,0 1 1 0 0,0 1-1 0 0,10-1 0 0 0,-12 1 32 0 0,0 0 0 0 0,0 0 0 0 0,-1 0 0 0 0,1 1 0 0 0,0-1 0 0 0,0 1 0 0 0,-1 0 0 0 0,1 0 0 0 0,-1 0 0 0 0,1 0 0 0 0,-1 0 0 0 0,1 0 0 0 0,-1 1 0 0 0,0-1 0 0 0,0 1 0 0 0,1 0 0 0 0,-1 0 0 0 0,0-1 0 0 0,0 1 0 0 0,-1 1 0 0 0,1-1 0 0 0,0 0 0 0 0,1 3 0 0 0,1 4 90 0 0,0 0-1 0 0,-1 1 0 0 0,0-1 1 0 0,0 0-1 0 0,-1 1 1 0 0,0 0-1 0 0,-1-1 1 0 0,0 1-1 0 0,-1 0 0 0 0,0 0 1 0 0,0 0-1 0 0,-1-1 1 0 0,-3 14-1 0 0,-3 8 286 0 0,-1-1 0 0 0,-23 56 0 0 0,24-71 36 0 0,-1 0 0 0 0,0 0 1 0 0,-1-1-1 0 0,-1 0 0 0 0,0 0 0 0 0,-1-1 0 0 0,0-1 0 0 0,-1 0 1 0 0,0 0-1 0 0,-24 16 0 0 0,21-17-779 0 0,-49 30 2400 0 0,30-26-4332 0 0,-4-4-6551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6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16 4831 0 0,'-29'-14'334'0'0,"27"12"-250"0"0,5 3 23 0 0,16 6 223 0 0,-13-5 419 0 0,-1 1 0 0 0,0 0-1 0 0,0 0 1 0 0,0 1 0 0 0,0 0-1 0 0,-1 0 1 0 0,1 0 0 0 0,-1 0 0 0 0,0 1-1 0 0,0-1 1 0 0,0 1 0 0 0,-1 0-1 0 0,5 9 1 0 0,-1-1-308 0 0,-1 1 0 0 0,0 0 1 0 0,-1 1-1 0 0,5 18 0 0 0,-8-24-418 0 0,0 1 0 0 0,-1 0 0 0 0,0 15 0 0 0,-2-3-5018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7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4 736 4519 0 0,'0'0'2546'0'0,"-1"-5"-1802"0"0,0-1-479 0 0,0 0 0 0 0,1 0-1 0 0,0 0 1 0 0,0 0 0 0 0,0 0 0 0 0,0 0 0 0 0,1 0 0 0 0,0 0 0 0 0,0 0 0 0 0,1 0 0 0 0,0 0 0 0 0,5-11 0 0 0,14-21 616 0 0,38-50-1 0 0,-27 41-407 0 0,152-198 1042 0 0,-148 202-1381 0 0,27-30 25 0 0,9-6 817 0 0,-70 77-510 0 0,0-1-1 0 0,-1 1 1 0 0,1 0-1 0 0,-1-1 1 0 0,1 1-1 0 0,-1-1 0 0 0,0 1 1 0 0,0-1-1 0 0,1-4 1 0 0,-1 28-170 0 0,0-1-1 0 0,-1 1 1 0 0,-5 35 0 0 0,-16 64 935 0 0,10-64-500 0 0,-8 64 636 0 0,16-94-859 0 0,2 0 1 0 0,3 42-1 0 0,-2-66-348 0 0,1 11 100 0 0,-1 0 575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6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7687 0 0,'2'0'590'0'0,"36"10"-120"0"0,-21-6 1459 0 0,-1-1 0 0 0,0-1 0 0 0,31 0 0 0 0,-41-2-1639 0 0,0 0-1 0 0,1 0 0 0 0,-1 1 1 0 0,0 0-1 0 0,0 0 0 0 0,0 0 1 0 0,0 1-1 0 0,0 0 0 0 0,0 0 1 0 0,0 1-1 0 0,0-1 0 0 0,-1 1 1 0 0,0 0-1 0 0,1 1 0 0 0,-1 0 1 0 0,8 7-1 0 0,-12-9-274 0 0,1-1 0 0 0,-1 1 0 0 0,-1 0 0 0 0,1-1 0 0 0,0 1 0 0 0,0 0 0 0 0,-1-1 0 0 0,1 1 0 0 0,-1 0 0 0 0,1 0 0 0 0,-1 0 1 0 0,0 0-1 0 0,0 0 0 0 0,1 0 0 0 0,-2-1 0 0 0,1 1 0 0 0,0 0 0 0 0,0 0 0 0 0,0 0 0 0 0,-1 0 0 0 0,1 0 0 0 0,-2 2 0 0 0,0 3-9 0 0,-1 0 1 0 0,0 1-1 0 0,-1-1 0 0 0,-3 7 0 0 0,-2-1 26 0 0,0 0 1 0 0,-1 0-1 0 0,-1-1 0 0 0,0 0 1 0 0,-17 13-1 0 0,2-4 203 0 0,-45 26 0 0 0,54-37 21 0 0,-1-1 0 0 0,-34 11 0 0 0,22-9 1383 0 0,53-11-192 0 0,30-5 0 0 0,62-16-556 0 0,-44 0-827 0 0,-24 8-72 0 0,-31 8-2922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7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3767 0 0,'0'0'291'0'0,"1"2"-192"0"0,5 21 2142 0 0,-1 1-1 0 0,-1-1 1 0 0,2 27 0 0 0,-3-26-982 0 0,8 155 6173 0 0,-23 89-2981 0 0,-7-105-2932 0 0,-7 100-506 0 0,26-244-1543 0 0,4 36 1 0 0,-2-43-1450 0 0,6 23-1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7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6991 0 0,'0'11'1156'0'0,"-1"1"0"0"0,-1-1 1 0 0,-4 21-1 0 0,1-6 1407 0 0,1-13-1455 0 0,0-1 0 0 0,0 1 0 0 0,-1 0 0 0 0,-8 13 0 0 0,1 1 235 0 0,5-15-606 0 0,0 1 0 0 0,-1-1 0 0 0,-11 13 0 0 0,9-12-95 0 0,1 0-1 0 0,-8 16 0 0 0,-37 61 1804 0 0,52-86-2313 0 0,0 0 1 0 0,1-1-1 0 0,-1 1 0 0 0,1 0 0 0 0,0 0 0 0 0,0 0 1 0 0,0 0-1 0 0,0 0 0 0 0,1 0 0 0 0,-1 0 0 0 0,1 5 1 0 0,0-8-121 0 0,0-1 0 0 0,1 0 1 0 0,-1 0-1 0 0,0 1 1 0 0,0-1-1 0 0,0 0 0 0 0,0 0 1 0 0,0 0-1 0 0,1 0 1 0 0,-1 1-1 0 0,0-1 0 0 0,0 0 1 0 0,0 0-1 0 0,1 0 1 0 0,-1 0-1 0 0,0 0 0 0 0,0 1 1 0 0,0-1-1 0 0,1 0 1 0 0,-1 0-1 0 0,0 0 0 0 0,0 0 1 0 0,1 0-1 0 0,-1 0 0 0 0,0 0 1 0 0,0 0-1 0 0,1 0 1 0 0,-1 0-1 0 0,0 0 0 0 0,0 0 1 0 0,0 0-1 0 0,1 0 1 0 0,-1 0-1 0 0,0 0 0 0 0,10-3 158 0 0,-9 3-125 0 0,4-2-1 0 0,-1 0 0 0 0,0-1 0 0 0,0 1 1 0 0,0-1-1 0 0,0 0 0 0 0,4-4 0 0 0,17-10-107 0 0,56-24-233 0 0,-76 39 258 0 0,1 0 0 0 0,0 0-1 0 0,-1 1 1 0 0,1-1 0 0 0,0 1 0 0 0,0 1-1 0 0,0-1 1 0 0,0 1 0 0 0,-1 0-1 0 0,1 1 1 0 0,0-1 0 0 0,11 3-1 0 0,-5-1-43 0 0,-12-2 78 0 0,1 0-1 0 0,-1 0 0 0 0,0 0 1 0 0,1 0-1 0 0,-1 1 0 0 0,0-1 1 0 0,1 0-1 0 0,-1 0 0 0 0,0 0 1 0 0,1 0-1 0 0,-1 0 0 0 0,0 1 1 0 0,0-1-1 0 0,1 0 0 0 0,-1 0 1 0 0,0 0-1 0 0,0 1 0 0 0,1-1 1 0 0,-1 0-1 0 0,0 0 0 0 0,0 1 1 0 0,0-1-1 0 0,1 0 0 0 0,-1 1 1 0 0,0-1-1 0 0,8 12-49 0 0,0 0 1 0 0,-1 0-1 0 0,0 0 0 0 0,-1 1 0 0 0,-1 0 1 0 0,7 22-1 0 0,10 31 62 0 0,-22-65 9 0 0,0 0 1 0 0,1 0-1 0 0,-1-1 0 0 0,0 1 0 0 0,1 0 1 0 0,-1 0-1 0 0,1 0 0 0 0,0 0 1 0 0,-1 0-1 0 0,1-1 0 0 0,0 1 0 0 0,-1 0 1 0 0,1-1-1 0 0,0 1 0 0 0,0 0 0 0 0,1 0 1 0 0,2 2 40 0 0,12 10 107 0 0,-12-12-156 0 0,1 1-1 0 0,-1-1 0 0 0,1 0 0 0 0,0-1 0 0 0,-1 1 0 0 0,1-1 0 0 0,0 0 0 0 0,-1 0 1 0 0,1 0-1 0 0,7-2 0 0 0,2 1-7 0 0,0 0-22 0 0,0-1 0 0 0,21-6 1 0 0,12-3-122 0 0,-38 10 15 0 0,12-1-190 0 0,-11 6 152 0 0,-9-3 178 0 0,0 0 1 0 0,0 1 0 0 0,0-1 0 0 0,0 0 0 0 0,0 0-1 0 0,-1 1 1 0 0,1-1 0 0 0,0 1 0 0 0,-1-1-1 0 0,1 1 1 0 0,-1-1 0 0 0,1 1 0 0 0,-1-1-1 0 0,0 1 1 0 0,1 0 0 0 0,-1-1 0 0 0,0 1-1 0 0,0-1 1 0 0,0 1 0 0 0,-1-1 0 0 0,1 3-1 0 0,-1 1 56 0 0,-1 0 0 0 0,1-1 0 0 0,-1 1-1 0 0,0-1 1 0 0,0 1 0 0 0,0-1-1 0 0,-1 0 1 0 0,0 0 0 0 0,1 0 0 0 0,-5 3-1 0 0,-3 5 340 0 0,-22 18 0 0 0,13-14-96 0 0,0-1 0 0 0,-1 0 0 0 0,-1-2 0 0 0,-22 12 0 0 0,12-9-304 0 0,-42 32 0 0 0,28-17-286 0 0,32-21-345 0 0,0 0 0 0 0,0 1 1 0 0,-14 17-1 0 0,3-3-6381 0 0,0-3-2868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9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7 3711 0 0,'0'54'964'0'0,"-2"1"-1"0"0,-2 0 1 0 0,-16 73-1 0 0,-53 157 5183 0 0,55-228-4100 0 0,48-222-8717 0 0,12 2 4172 0 0,18-9 991 0 0,-56 164 1527 0 0,-1 0 0 0 0,1 0 0 0 0,1 0 0 0 0,-1 1 0 0 0,1 0 0 0 0,1-1-1 0 0,-1 2 1 0 0,1-1 0 0 0,14-11 0 0 0,-9 10 410 0 0,0 0-1 0 0,0 1 1 0 0,1 0-1 0 0,0 1 1 0 0,22-8-1 0 0,-30 12-62 0 0,0 1 0 0 0,0 0 0 0 0,0 1 0 0 0,0-1 0 0 0,1 1 0 0 0,-1 0 0 0 0,0 0 0 0 0,0 0-1 0 0,0 0 1 0 0,0 1 0 0 0,1 0 0 0 0,-1 0 0 0 0,7 2 0 0 0,-5 0 317 0 0,0-1 0 0 0,0 1 0 0 0,0 0 0 0 0,0 1 0 0 0,-1-1 0 0 0,1 1 0 0 0,9 9 0 0 0,-15-12-626 0 0,1 0 1 0 0,0 0-1 0 0,-1 0 1 0 0,1 0-1 0 0,-1 0 1 0 0,1 0-1 0 0,-1 0 1 0 0,1 0-1 0 0,-1 0 1 0 0,0 0-1 0 0,1 0 1 0 0,-1 0-1 0 0,0 0 0 0 0,0 2 1 0 0,1 2 92 0 0,0 3-42 0 0,0 1 0 0 0,0 0 1 0 0,0 0-1 0 0,-2-1 0 0 0,1 1 0 0 0,-1 0 1 0 0,0-1-1 0 0,0 1 0 0 0,-1-1 0 0 0,-1 1 1 0 0,1-1-1 0 0,-1 0 0 0 0,-1 1 0 0 0,1-2 0 0 0,-1 1 1 0 0,-1 0-1 0 0,1-1 0 0 0,-9 10 0 0 0,0-2 166 0 0,0 0-1 0 0,-1-1 0 0 0,0-1 0 0 0,-1 0 0 0 0,-1-1 0 0 0,0-1 0 0 0,-20 11 0 0 0,13-10 307 0 0,-1-1 0 0 0,0-1 0 0 0,-1-2 0 0 0,0 0 0 0 0,-48 7 0 0 0,71-14-49 0 0,3 1-472 0 0,0 0 1 0 0,0 1 0 0 0,0-1-1 0 0,0 0 1 0 0,1 1-1 0 0,-1-1 1 0 0,1 0 0 0 0,-1 0-1 0 0,1 0 1 0 0,0 0 0 0 0,0 0-1 0 0,0-1 1 0 0,0 1-1 0 0,4 2 1 0 0,3 2 112 0 0,1-1 0 0 0,12 5 0 0 0,-10-4 15 0 0,8 3 27 0 0,24 12 649 0 0,67 23 0 0 0,-77-34-761 0 0,0 3 0 0 0,-1 0 0 0 0,0 2-1 0 0,58 38 1 0 0,-84-48-852 0 0,-2 0-45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0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8375 0 0,'9'19'1405'0'0,"-1"-1"-1"0"0,-1 2 1 0 0,0-1-1 0 0,-2 0 1 0 0,0 1-1 0 0,-1 0 1 0 0,2 31-1 0 0,-5-15-195 0 0,-1 0-1 0 0,-2-1 1 0 0,-2 1 0 0 0,-1 0-1 0 0,-15 54 1 0 0,14-71-1153 0 0,1-3-402 0 0,1 1 1 0 0,0 0-1 0 0,1 0 0 0 0,-1 19 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0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85 2415 0 0,'1'-5'234'0'0,"2"0"-1"0"0,-1 0 0 0 0,1 0 0 0 0,-1 0 0 0 0,1 1 1 0 0,1-1-1 0 0,4-5 0 0 0,-5 6 414 0 0,1 1 0 0 0,-1 0 0 0 0,1-1 0 0 0,-1 1-1 0 0,1 1 1 0 0,0-1 0 0 0,0 0 0 0 0,0 1 0 0 0,5-2 0 0 0,-2 2 250 0 0,1 0 0 0 0,-1 0-1 0 0,1 0 1 0 0,-1 1 0 0 0,1 1 0 0 0,-1-1-1 0 0,1 1 1 0 0,-1 1 0 0 0,1-1 0 0 0,-1 1 0 0 0,9 2-1 0 0,-12-2-702 0 0,0 0 0 0 0,0 1 0 0 0,0 0-1 0 0,0-1 1 0 0,0 1 0 0 0,-1 0 0 0 0,1 1-1 0 0,-1-1 1 0 0,1 1 0 0 0,-1-1 0 0 0,0 1-1 0 0,0 0 1 0 0,0 0 0 0 0,0 1 0 0 0,-1-1-1 0 0,1 0 1 0 0,-1 1 0 0 0,0 0 0 0 0,0-1-1 0 0,0 1 1 0 0,2 6 0 0 0,-2-1-62 0 0,1 0 0 0 0,-2 0 0 0 0,1 1 0 0 0,-1-1 0 0 0,-1 0 0 0 0,0 1 0 0 0,0-1 0 0 0,-1 0 0 0 0,-2 15 0 0 0,-1-5 43 0 0,-1-1 0 0 0,-1 0 0 0 0,-13 29 0 0 0,5-26-45 0 0,12-18-106 0 0,-1 1-1 0 0,0 0 1 0 0,1 0-1 0 0,0 0 0 0 0,0 0 1 0 0,0 0-1 0 0,0 0 1 0 0,-1 8-1 0 0,3-5-23 0 0,0-5 2 0 0,2 2-3 0 0,11 6 32 0 0,25 12-296 0 0,-35-21 270 0 0,1 1 1 0 0,-1 0-1 0 0,0 0 1 0 0,0 1-1 0 0,0-1 1 0 0,-1 0-1 0 0,1 1 1 0 0,0 0-1 0 0,-1 0 1 0 0,0 0-1 0 0,1 0 1 0 0,-1 0-1 0 0,-1 0 1 0 0,1 0-1 0 0,0 1 1 0 0,-1-1-1 0 0,1 1 1 0 0,-1-1-1 0 0,0 1 1 0 0,0-1-1 0 0,-1 1 1 0 0,1 0-1 0 0,-1 0 1 0 0,0-1-1 0 0,0 1 1 0 0,0 0 0 0 0,0 0-1 0 0,-1-1 1 0 0,1 1-1 0 0,-1 0 1 0 0,0-1-1 0 0,0 1 1 0 0,0-1-1 0 0,-1 1 1 0 0,1-1-1 0 0,-1 0 1 0 0,-3 5-1 0 0,-1 3 168 0 0,-1 0 0 0 0,-1 0 1 0 0,0 0-1 0 0,0-1 0 0 0,-1-1 0 0 0,0 0 1 0 0,-1 0-1 0 0,0 0 0 0 0,-1-1 0 0 0,-14 8 0 0 0,19-12-67 0 0,-1 0 0 0 0,0-1 0 0 0,0 1 0 0 0,0-1 0 0 0,0-1 0 0 0,-1 0 0 0 0,1 0 0 0 0,-10 1 0 0 0,14-2-188 0 0,0-1 0 0 0,0 0 1 0 0,0 0-1 0 0,0 0 0 0 0,0-1 0 0 0,1 1 1 0 0,-1-1-1 0 0,0 1 0 0 0,0-1 1 0 0,0 0-1 0 0,1 0 0 0 0,-1 0 1 0 0,0-1-1 0 0,1 1 0 0 0,-1-1 0 0 0,1 1 1 0 0,-1-1-1 0 0,1 0 0 0 0,0 0 1 0 0,0 0-1 0 0,0 0 0 0 0,0 0 0 0 0,0-1 1 0 0,-2-2-1 0 0,4 4-56 0 0,-11-18-3357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0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60 13703 0 0,'0'0'1055'0'0,"1"-1"-687"0"0,4-2-278 0 0,0 1 0 0 0,-1 0 0 0 0,1-1-1 0 0,0 2 1 0 0,0-1 0 0 0,0 0 0 0 0,8 0 0 0 0,19-8 2236 0 0,-24 8-1371 0 0,1 0 0 0 0,-1 0 0 0 0,1 0-1 0 0,-1 1 1 0 0,1 0 0 0 0,9 1 0 0 0,23-3 716 0 0,6-2-571 0 0,60 1 1 0 0,-106 4-1182 0 0,-1 0 0 0 0,1 0 0 0 0,0 0 0 0 0,-1 0 1 0 0,1 0-1 0 0,-1 0 0 0 0,1 0 0 0 0,0 0 0 0 0,-1-1 0 0 0,1 1 0 0 0,-1 0 0 0 0,1 0 0 0 0,-1 0 1 0 0,1-1-1 0 0,-1 1 0 0 0,1 0 0 0 0,-1-1 0 0 0,1 1 0 0 0,-1 0 0 0 0,1-1 0 0 0,-1 1 0 0 0,1-1 1 0 0,-1 1-1 0 0,0-1 0 0 0,1 1 0 0 0,-1-1 0 0 0,0 1 0 0 0,1-2 0 0 0,-1 2-53 0 0</inkml:trace>
  <inkml:trace contextRef="#ctx0" brushRef="#br0" timeOffset="1">61 149 3079 0 0,'0'2'227'0'0,"5"15"478"0"0,-1 0 0 0 0,-1 0-1 0 0,-1 1 1 0 0,1 33 0 0 0,-10 74 6092 0 0,-26 78 1812 0 0,-3 23-6643 0 0,35-198-2377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1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6127 0 0,'25'-11'-118'0'0,"48"-21"3834"0"0,-56 26-788 0 0,1 0 0 0 0,24-4 0 0 0,22 1 3143 0 0,-22 7-4959 0 0,-40 2-1418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1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0 4543 0 0,'-5'26'476'0'0,"3"-11"-186"0"0,-1 0 1 0 0,-7 19-1 0 0,3-16 298 0 0,-12 36 2397 0 0,-47 90-1 0 0,-37 18 1983 0 0,79-129-3677 0 0,-1-2 0 0 0,-53 50 1 0 0,70-74-2151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2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768 1 6991 0 0,'0'2'542'0'0,"-2"11"-113"0"0,-1 0-1 0 0,-1 0 1 0 0,0-1 0 0 0,0 1 0 0 0,-1-1 0 0 0,-10 18 0 0 0,-48 69 6083 0 0,34-56-5301 0 0,-146 204 2955 0 0,90-131-2822 0 0,-84 105 349 0 0,116-159-1749 0 0,-86 78-1 0 0,121-127-496 0 0,20-21-2416 0 0,-1 5 2391 0 0,0 0 1 0 0,1 0-1 0 0,-1 1 0 0 0,1-1 1 0 0,-1 0-1 0 0,5-3 0 0 0,0-3-441 0 0,9-12-495 0 0,0 0-1 0 0,2 1 0 0 0,1 1 1 0 0,28-25-1 0 0,-7 12 853 0 0,59-37-1 0 0,-90 64 708 0 0,1 0-1 0 0,0 0 1 0 0,0 1 0 0 0,0 0 0 0 0,1 0 0 0 0,-1 1 0 0 0,1 0 0 0 0,18-2 0 0 0,-24 4 114 0 0,-1 1 1 0 0,1 0-1 0 0,-1 0 1 0 0,1 0-1 0 0,-1 1 0 0 0,1-1 1 0 0,-1 1-1 0 0,1 0 1 0 0,-1 0-1 0 0,1 0 1 0 0,-1 0-1 0 0,0 1 1 0 0,0-1-1 0 0,0 1 0 0 0,0 0 1 0 0,0 0-1 0 0,0 0 1 0 0,0 0-1 0 0,-1 1 1 0 0,1-1-1 0 0,-1 1 1 0 0,1-1-1 0 0,-1 1 0 0 0,0 0 1 0 0,0 0-1 0 0,0 0 1 0 0,-1 0-1 0 0,3 6 1 0 0,0 0 430 0 0,-1 1 0 0 0,0 0 0 0 0,0 0 0 0 0,-1 0 0 0 0,-1 0 0 0 0,0 0 0 0 0,0 1 0 0 0,-1-1 0 0 0,-1 15 0 0 0,-3 8 1272 0 0,-14 50-1 0 0,4-19-339 0 0,11-42-1058 0 0,3-22-464 0 0,1 0 0 0 0,-1 0 1 0 0,0 0-1 0 0,0-1 0 0 0,0 1 1 0 0,0 0-1 0 0,0 0 0 0 0,0 0 1 0 0,0 0-1 0 0,0 0 0 0 0,0 0 1 0 0,0 0-1 0 0,0 0 0 0 0,1 0 1 0 0,-1 0-1 0 0,0 0 0 0 0,0 0 1 0 0,0 0-1 0 0,0 0 0 0 0,0 0 1 0 0,0 0-1 0 0,0 0 0 0 0,0 0 1 0 0,0 0-1 0 0,1 0 0 0 0,-1 0 1 0 0,0 0-1 0 0,0 0 0 0 0,0 0 1 0 0,0 0-1 0 0,0 0 0 0 0,0 0 1 0 0,0 0-1 0 0,0 0 0 0 0,0 0 1 0 0,0 0-1 0 0,1 0 0 0 0,-1 0 1 0 0,0 1-1 0 0,0-1 0 0 0,0 0 1 0 0,0 0-1 0 0,0 0 0 0 0,0 0 1 0 0,0 0-1 0 0,0 0 0 0 0,0 0 1 0 0,0 0-1 0 0,0 0 0 0 0,0 0 1 0 0,0 1-1 0 0,0-1 0 0 0,0 0 1 0 0,0 0-1 0 0,0 0 0 0 0,0 0 1 0 0,0 0-1 0 0,0 0 0 0 0,0 0 1 0 0,0 0-1 0 0,0 0 0 0 0,0 1 1 0 0,0-1-1 0 0,0 0 0 0 0,0 0 1 0 0,0 0-1 0 0,0 0 0 0 0,0 0 1 0 0,5-4-160 0 0,-5 4 156 0 0,8-10-1281 0 0,0-1-1 0 0,-1 0 1 0 0,7-12-1 0 0,-1 0-3029 0 0,6-10-2134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7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424 1 5695 0 0,'-12'26'396'0'0,"2"1"-1"0"0,-8 31 1 0 0,5-17 773 0 0,8-25-767 0 0,-11 35 2359 0 0,-30 64 0 0 0,-77 147 3576 0 0,42-89-4750 0 0,46-107-1140 0 0,-6 13-64 0 0,36-66-2389 0 0,0 1 0 0 0,-4 16 0 0 0,5-9-5170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2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14 10479 0 0,'7'-13'1027'0'0,"13"14"-748"0"0,2 3 1866 0 0,29 10 0 0 0,-3-1-694 0 0,-34-9-1190 0 0,-1 0 1 0 0,0 1-1 0 0,0 1 0 0 0,-1 0 1 0 0,16 10-1 0 0,-26-15-208 0 0,-1 1 1 0 0,1-1-1 0 0,-1 0 1 0 0,1 1 0 0 0,-1-1-1 0 0,0 1 1 0 0,0-1-1 0 0,0 1 1 0 0,0-1-1 0 0,0 1 1 0 0,0 0-1 0 0,0 0 1 0 0,0-1-1 0 0,0 1 1 0 0,-1 0-1 0 0,1 0 1 0 0,-1 0 0 0 0,0 0-1 0 0,1 0 1 0 0,-1 0-1 0 0,0 0 1 0 0,0 0-1 0 0,0-1 1 0 0,0 1-1 0 0,-1 0 1 0 0,0 3-1 0 0,-1 5 405 0 0,0 0 0 0 0,-1-1 0 0 0,-8 17-1 0 0,8-19-267 0 0,-16 33 333 0 0,-2-1 0 0 0,-2-1 0 0 0,-2-1 0 0 0,-54 63 0 0 0,60-80-451 0 0,-34 29 0 0 0,21-22-2797 0 0,10-9-2175 0 0,2-2-2707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2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0 7135 0 0,'21'3'204'0'0,"32"7"3247"0"0,-48-9-2765 0 0,0 1 0 0 0,0 0 0 0 0,0 0 1 0 0,0 0-1 0 0,0 0 0 0 0,0 1 0 0 0,7 6 0 0 0,11 12 1993 0 0,-22-19-2616 0 0,0 0 0 0 0,0 0 0 0 0,0 0 1 0 0,0 0-1 0 0,0 0 0 0 0,0 0 0 0 0,1 3 0 0 0,0 3-29 0 0,-1-8-208 0 0,-1 1-1 0 0,1 0 0 0 0,-1 0 1 0 0,0 0-1 0 0,1 0 1 0 0,-1 0-1 0 0,0 1 0 0 0,0-1 1 0 0,0 0-1 0 0,0 0 0 0 0,0 0 1 0 0,0 0-1 0 0,0 0 0 0 0,0 0 1 0 0,0 0-1 0 0,-1 0 1 0 0,1 0-1 0 0,0 0 0 0 0,-1 1 1 0 0,-2 5-1768 0 0</inkml:trace>
  <inkml:trace contextRef="#ctx0" brushRef="#br0" timeOffset="1">112 163 2791 0 0,'-51'4'357'0'0,"-10"0"14844"0"0,76-6-13621 0 0,63-9 2294 0 0,-68 11-4077 0 0,0-1 0 0 0,0 2 1 0 0,-1-1-1 0 0,1 1 0 0 0,18 5 0 0 0,-11 2-3121 0 0,-10-4 1381 0 0</inkml:trace>
  <inkml:trace contextRef="#ctx0" brushRef="#br0" timeOffset="2">114 238 5695 0 0,'0'0'608'0'0,"3"7"384"0"0,0-1 168 0 0,1 1 40 0 0,-2 1 8 0 0,-1 2-496 0 0,-1 0-96 0 0,0 0-16 0 0,-1 1-8 0 0,-1 3-448 0 0,1 1-144 0 0,-2 2 80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3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55 10735 0 0,'-2'0'202'0'0,"0"0"-1"0"0,0 1 1 0 0,0-1-1 0 0,0-1 1 0 0,0 1-1 0 0,0 0 1 0 0,0 0-1 0 0,0-1 1 0 0,0 1-1 0 0,-12-6 5106 0 0,15 5-5083 0 0,-1 0 0 0 0,0 0 1 0 0,0 1-1 0 0,1-1 1 0 0,-1 0-1 0 0,1 0 0 0 0,-1 1 1 0 0,1-1-1 0 0,-1 0 1 0 0,1 1-1 0 0,-1-1 0 0 0,1 0 1 0 0,0 1-1 0 0,-1-1 1 0 0,1 1-1 0 0,0-1 1 0 0,-1 1-1 0 0,1-1 0 0 0,0 1 1 0 0,0 0-1 0 0,0-1 1 0 0,-1 1-1 0 0,1 0 0 0 0,1-1 1 0 0,22-5 1186 0 0,-24 6-1330 0 0,30-3 1081 0 0,0 1 0 0 0,0 1 0 0 0,53 5 0 0 0,9 1 355 0 0,-46-5-1156 0 0,-1-1 0 0 0,1-3-1 0 0,68-14 1 0 0,-93 12-361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3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0 11831 0 0,'-15'7'228'0'0,"0"0"0"0"0,1 1 0 0 0,-15 10 1 0 0,10-5-900 0 0,11-8 173 0 0,0 0 0 0 0,1 1 0 0 0,0 1 0 0 0,0-1 0 0 0,-10 12 1 0 0,11-9 848 0 0,0 0 0 0 0,0 0 0 0 0,0 1 1 0 0,-6 15-1 0 0,8-13 548 0 0,-1 1 0 0 0,2 0 1 0 0,0 0-1 0 0,0 0 0 0 0,1 0 0 0 0,1 0 1 0 0,0 0-1 0 0,2 26 0 0 0,3 12 660 0 0,-3 0 0 0 0,-2 0 1 0 0,-2 0-1 0 0,-2-1 0 0 0,-2 1 0 0 0,-3-1 0 0 0,-17 50 0 0 0,10-48-897 0 0,7-24-960 0 0,-8 36 0 0 0,18-75-3990 0 0,1-1 1685 0 0,6-23 0 0 0,0-2-458 0 0,0-29-693 0 0,17-93 2758 0 0,-22 151 1469 0 0,0 0 0 0 0,1 0 0 0 0,0 0 0 0 0,0 1 0 0 0,1-1 0 0 0,0 1 1 0 0,1 0-1 0 0,7-10 0 0 0,-3 7 332 0 0,0 0-1 0 0,0 1 1 0 0,1 0 0 0 0,19-13 0 0 0,4 2 340 0 0,1 1 1 0 0,57-23 0 0 0,-87 41-1196 0 0,181-66 1148 0 0,-82 32-803 0 0,-86 29-281 0 0,0 1-1 0 0,0 1 1 0 0,21-3-1 0 0,-31 6-11 0 0,-1 0-1 0 0,1 1 1 0 0,0 0-1 0 0,-1 0 1 0 0,1 0-1 0 0,-1 1 1 0 0,1 0-1 0 0,-1 1 1 0 0,1-1-1 0 0,-1 1 1 0 0,11 5-1 0 0,-14-5-1 0 0,1 0 0 0 0,-1 1 0 0 0,0-1-1 0 0,0 1 1 0 0,-1 0 0 0 0,1 0 0 0 0,0 0 0 0 0,-1 0 0 0 0,0 0-1 0 0,0 0 1 0 0,0 1 0 0 0,0-1 0 0 0,0 1 0 0 0,2 6 0 0 0,1 6 1 0 0,-1 1 0 0 0,3 19 1 0 0,-1-7 7 0 0,0 2 139 0 0,-2-1 0 0 0,0 1 0 0 0,-3 0 0 0 0,-1 34 0 0 0,-22 123 901 0 0,15-145-884 0 0,1-8 2 0 0,0 0-1 0 0,-19 54 0 0 0,23-83-137 0 0,-1 0-1 0 0,-1 0 1 0 0,1-1-1 0 0,-1 1 1 0 0,0-1 0 0 0,0 0-1 0 0,0 0 1 0 0,-1 0-1 0 0,1-1 1 0 0,-1 1-1 0 0,-1-1 1 0 0,1 0 0 0 0,0-1-1 0 0,-1 1 1 0 0,0-1-1 0 0,0 0 1 0 0,0-1 0 0 0,0 0-1 0 0,-13 4 1 0 0,11-4 8 0 0,-1 0 0 0 0,1-1 0 0 0,-1 0 0 0 0,0 0 0 0 0,0-1 0 0 0,0 0 0 0 0,0-1 0 0 0,1 1 1 0 0,-1-2-1 0 0,0 1 0 0 0,1-1 0 0 0,-1-1 0 0 0,1 0 0 0 0,-12-5 0 0 0,8 1-16 0 0,0 0-1 0 0,1-1 1 0 0,0-1-1 0 0,0 0 1 0 0,1 0 0 0 0,0-1-1 0 0,1-1 1 0 0,0 1-1 0 0,1-1 1 0 0,-10-17-1 0 0,8 11-23 0 0,1 0-1 0 0,1 0 0 0 0,1-1 0 0 0,0 0 1 0 0,1 0-1 0 0,-6-38 0 0 0,11 49-27 0 0,0-1 1 0 0,0 1-1 0 0,1 0 1 0 0,0 0-1 0 0,1-1 0 0 0,-1 1 1 0 0,1 0-1 0 0,1 0 0 0 0,0 0 1 0 0,3-9-1 0 0,-3 11 22 0 0,0 0-1 0 0,1 1 1 0 0,-1-1-1 0 0,1 1 0 0 0,0 0 1 0 0,1-1-1 0 0,-1 2 1 0 0,1-1-1 0 0,-1 0 1 0 0,1 1-1 0 0,0-1 1 0 0,1 1-1 0 0,-1 0 1 0 0,10-4-1 0 0,-9 5 31 0 0,0-1 1 0 0,0 1-1 0 0,0 1 0 0 0,0-1 1 0 0,1 1-1 0 0,-1 0 0 0 0,1 0 1 0 0,-1 1-1 0 0,1-1 0 0 0,-1 1 1 0 0,9 1-1 0 0,-13-1 3 0 0,0 1-1 0 0,1-1 1 0 0,-1 1-1 0 0,0-1 1 0 0,0 1 0 0 0,0-1-1 0 0,0 1 1 0 0,0 0-1 0 0,0 0 1 0 0,0-1-1 0 0,0 1 1 0 0,0 0 0 0 0,0 0-1 0 0,0 0 1 0 0,0 0-1 0 0,0 0 1 0 0,-1 0 0 0 0,1 0-1 0 0,0 1 1 0 0,-1-1-1 0 0,1 0 1 0 0,-1 0-1 0 0,1 0 1 0 0,-1 1 0 0 0,0-1-1 0 0,1 0 1 0 0,-1 3-1 0 0,0-2 49 0 0,1 1 0 0 0,-1-1-1 0 0,0 1 1 0 0,0-1 0 0 0,0 0 0 0 0,0 1-1 0 0,-1-1 1 0 0,1 1 0 0 0,-1-1-1 0 0,1 0 1 0 0,-1 1 0 0 0,0-1-1 0 0,-1 3 1 0 0,-3 3-53 0 0,0-2 1 0 0,-1 1-1 0 0,0 0 0 0 0,0-1 1 0 0,0 0-1 0 0,0-1 0 0 0,-1 0 1 0 0,0 0-1 0 0,0 0 0 0 0,-1 0 1 0 0,-10 4-1 0 0,16-9-74 0 0,1 1 0 0 0,0-1 1 0 0,0 0-1 0 0,0 1 0 0 0,-1-1 0 0 0,1 0 1 0 0,0 0-1 0 0,0 0 0 0 0,0 0 0 0 0,-1 0 0 0 0,1 0 1 0 0,0 0-1 0 0,0-1 0 0 0,-1 1 0 0 0,1 0 1 0 0,0-1-1 0 0,0 1 0 0 0,0 0 0 0 0,0-1 0 0 0,0 0 1 0 0,0 1-1 0 0,-1-1 0 0 0,1 0 0 0 0,1 1 1 0 0,-1-1-1 0 0,0 0 0 0 0,0 0 0 0 0,0 0 0 0 0,0 0 1 0 0,0 0-1 0 0,1 0 0 0 0,-1 0 0 0 0,1 0 0 0 0,-1 0 1 0 0,0 0-1 0 0,1 0 0 0 0,0 0 0 0 0,-1-1 1 0 0,1 1-1 0 0,0 0 0 0 0,-1 0 0 0 0,1 0 0 0 0,0-1 1 0 0,0 1-1 0 0,0 0 0 0 0,1-3 0 0 0,0-9-1378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4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80 16815 0 0,'-13'5'1296'0'0,"10"-3"-298"0"0,17-4 6 0 0,61-4 2406 0 0,-1-3 0 0 0,119-32 0 0 0,-182 38-3951 0 0,0 0 0 0 0,0-1 0 0 0,0 0 0 0 0,10-6 0 0 0,-14 5-986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4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1951 0 0,'0'2'147'0'0,"5"26"798"0"0,-1 20 4699 0 0,0-2-1292 0 0,1 16-1209 0 0,-3-1 0 0 0,-6 63 0 0 0,-1 8-887 0 0,7-106-3021 0 0,3-3-5027 0 0</inkml:trace>
  <inkml:trace contextRef="#ctx0" brushRef="#br0" timeOffset="1">332 31 5815 0 0,'0'0'444'0'0,"0"3"-289"0"0,-17 168 15065 0 0,4-38-8320 0 0,-3-1-4330 0 0,2 29-1155 0 0,13-136-1415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4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21 7423 0 0,'0'0'2186'0'0,"8"-2"1015"0"0,81-12 7553 0 0,-62 11-10240 0 0,-18 2-473 0 0,1 1 0 0 0,18 1 1 0 0,-14 0-261 0 0</inkml:trace>
  <inkml:trace contextRef="#ctx0" brushRef="#br0" timeOffset="1">86 130 3367 0 0,'-44'14'327'0'0,"2"2"15827"0"0,50-14-14132 0 0,9 1-2237 0 0,96-3 689 0 0,-100 0-1000 0 0,5-2-182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5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93 2991 0 0,'0'0'48'0'0,"-1"0"-1"0"0,1 0 0 0 0,0 0 1 0 0,-1 0-1 0 0,1 0 0 0 0,0 0 0 0 0,0 0 1 0 0,-1-1-1 0 0,1 1 0 0 0,0 0 1 0 0,0 0-1 0 0,-1 0 0 0 0,1-1 0 0 0,0 1 1 0 0,0 0-1 0 0,-1 0 0 0 0,1-1 1 0 0,0 1-1 0 0,0 0 0 0 0,0 0 1 0 0,0-1-1 0 0,-1 1 0 0 0,1 0 0 0 0,0-1 1 0 0,0 1-1 0 0,0 0 0 0 0,0-1 1 0 0,0 1-1 0 0,0 0 0 0 0,0 0 0 0 0,0-1 1 0 0,0 1-1 0 0,0 0 0 0 0,0-1 1 0 0,0 1-1 0 0,0 0 0 0 0,0-1 0 0 0,0 1 1 0 0,1-1-1 0 0,-1 1 139 0 0,0-1 1 0 0,1 0-1 0 0,-1 1 1 0 0,1-1-1 0 0,-1 1 1 0 0,1-1-1 0 0,0 1 1 0 0,-1 0-1 0 0,1-1 0 0 0,-1 1 1 0 0,1-1-1 0 0,0 1 1 0 0,-1 0-1 0 0,1 0 1 0 0,0-1-1 0 0,86-12 9523 0 0,-39 6-7130 0 0,-35 6-1816 0 0,-1 0-1 0 0,19-6 1 0 0,-10 2 13 0 0,0 1 0 0 0,23-1 0 0 0,-21 3-242 0 0,34-8 0 0 0,2-7-488 0 0,-42 13-187 0 0</inkml:trace>
  <inkml:trace contextRef="#ctx0" brushRef="#br0" timeOffset="1">28 226 4031 0 0,'-14'-1'130'0'0,"0"0"3722"0"0,15 1-3666 0 0,0 0 0 0 0,0-1 0 0 0,0 1 0 0 0,0-1 0 0 0,-1 1 0 0 0,1-1 0 0 0,0 1-1 0 0,0-1 1 0 0,0 0 0 0 0,-1 1 0 0 0,1-1 0 0 0,0 0 0 0 0,-1 0 0 0 0,1 1 0 0 0,0-3 0 0 0,8-6 912 0 0,25-3 1269 0 0,16-12-697 0 0,10-4-1659 0 0,-41 17-4542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5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 3567 0 0,'-3'1'55'0'0,"0"0"0"0"0,1 1 0 0 0,-1-1 0 0 0,1 1 0 0 0,0 0 0 0 0,-1 0 0 0 0,1 0 0 0 0,-2 2 0 0 0,-12 10 1494 0 0,1-4 356 0 0,6-4-629 0 0,1 0 0 0 0,-1-1 0 0 0,-15 6 1 0 0,18-8-773 0 0,0 1 1 0 0,-1-1-1 0 0,1 1 1 0 0,-8 7-1 0 0,8-7-112 0 0,0 1 0 0 0,0-1-1 0 0,-10 5 1 0 0,14-8-163 0 0,2-3-1064 0 0,1 1 644 0 0,-1 0 0 0 0,1 0-1 0 0,-1 0 1 0 0,1 0-1 0 0,-1 0 1 0 0,1 0-1 0 0,-1 0 1 0 0,1 1 0 0 0,0-1-1 0 0,-1 0 1 0 0,1 0-1 0 0,0 1 1 0 0,1-2-1 0 0,14-9-2190 0 0,-15 10 2145 0 0,11-6-225 0 0,1 0 1 0 0,0 1 0 0 0,0 0-1 0 0,0 1 1 0 0,1 0 0 0 0,-1 1-1 0 0,1 1 1 0 0,0 0 0 0 0,0 1-1 0 0,1 0 1 0 0,-1 2 0 0 0,18 0-1 0 0,145 2 3970 0 0,-170-1-3313 0 0,-5-1-10 0 0</inkml:trace>
  <inkml:trace contextRef="#ctx0" brushRef="#br0" timeOffset="1">245 154 3247 0 0,'-65'35'1188'0'0,"23"-10"12840"0"0,42-25-13877 0 0,0 1 0 0 0,0-1-1 0 0,0 0 1 0 0,2 3 753 0 0,-1-3-754 0 0,-1 0 1 0 0,0 0 0 0 0,1 1-1 0 0,-1-1 1 0 0,1 0 0 0 0,-1 0-1 0 0,0 1 1 0 0,1-1 0 0 0,-1 0-1 0 0,1 0 1 0 0,-1 0 0 0 0,1 0-1 0 0,-1 0 1 0 0,1 0 0 0 0,12 2 461 0 0,3-2-110 0 0,1-1-1 0 0,17-2 1 0 0,-12-1-402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5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417 4 6335 0 0,'-7'-4'7392'0'0,"8"13"-6648"0"0,0-1-1 0 0,0 0 0 0 0,3 10 1 0 0,-2-10-520 0 0,-1 0 1 0 0,1 0-1 0 0,-1 0 1 0 0,0 12-1 0 0,-2-11-307 0 0,0-1-1 0 0,0 1 0 0 0,-1-1 0 0 0,0 1 1 0 0,-1-1-1 0 0,1 0 0 0 0,-2 0 0 0 0,1 0 1 0 0,-1 0-1 0 0,-5 7 0 0 0,1-4 51 0 0,0-1 0 0 0,0 0 0 0 0,-1 0 0 0 0,0-1 0 0 0,-1-1 0 0 0,-11 9-1 0 0,-9 3 1018 0 0,-1-1-1 0 0,-1-2 1 0 0,-63 24 0 0 0,54-26 2785 0 0,-49 11 567 0 0,103-23-3368 0 0,9 1-671 0 0,0-1 1 0 0,1-1-1 0 0,0 0 1 0 0,42-4 0 0 0,90-19 327 0 0,113-52 82 0 0,-85 19-1158 0 0,-174 52-324 0 0,11-3 1552 0 0,-13 4-3690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536 1 3655 0 0,'0'3'278'0'0,"-2"14"-31"0"0,-1 0 0 0 0,-1-1 1 0 0,0 1-1 0 0,-1-1 0 0 0,-10 23 1 0 0,-45 81 1421 0 0,35-73-1432 0 0,-61 122 1471 0 0,20-57 35 0 0,36-66-1188 0 0,-12 21 114 0 0,-8 13 1764 0 0,-53 113-1 0 0,63-107 1683 0 0,42-88-3967 0 0,7-5-30 0 0,-1-1 1 0 0,0 0 0 0 0,-1 0-1 0 0,0-1 1 0 0,0 1 0 0 0,8-15-1 0 0,9-10 76 0 0,-3 5-177 0 0,7-9-66 0 0,57-59-1 0 0,-43 56-128 0 0,30-27-25 0 0,56-39 203 0 0,-110 91 0 0 0,-17 14 8 0 0,0 0 0 0 0,1 0-1 0 0,-1 0 1 0 0,0 1 0 0 0,1-1 0 0 0,-1 0-1 0 0,1 0 1 0 0,-1 1 0 0 0,3-1 0 0 0,-3 2 6 0 0,-1-1 1 0 0,1 1-1 0 0,0 0 1 0 0,-1 0-1 0 0,1 0 1 0 0,-1 1-1 0 0,1-1 1 0 0,-1 0-1 0 0,1 0 1 0 0,-1 0-1 0 0,0 0 0 0 0,1 0 1 0 0,-1 0-1 0 0,0 1 1 0 0,0 0 0 0 0,-3 16 57 0 0,-2-1 0 0 0,0 0 1 0 0,-1 0-1 0 0,0-1 1 0 0,-1 1-1 0 0,-13 19 0 0 0,-12 31 381 0 0,16-26 26 0 0,2 1 0 0 0,1 0 0 0 0,3 1 0 0 0,-11 86 0 0 0,21-125-445 0 0,0-1 0 0 0,-1 0 0 0 0,1 0 0 0 0,-1 0 0 0 0,0 0 0 0 0,0 0 1 0 0,0 0-1 0 0,0-1 0 0 0,-1 1 0 0 0,-1 3 0 0 0,2-5-21 0 0,1-1-1 0 0,0 1 1 0 0,0 0 0 0 0,-1-1 0 0 0,1 1 0 0 0,0 0 0 0 0,0-1-1 0 0,-1 1 1 0 0,1 0 0 0 0,0-1 0 0 0,0 1 0 0 0,0 0-1 0 0,0-1 1 0 0,0 1 0 0 0,0 0 0 0 0,0 0 0 0 0,0-1-1 0 0,1 1 1 0 0,-1 0 0 0 0,0-1 0 0 0,0 1 0 0 0,0 0 0 0 0,1-1-1 0 0,-1 1 1 0 0,0-1 0 0 0,1 1 0 0 0,-1 0 0 0 0,1-1-1 0 0,-1 1 1 0 0,0-1 0 0 0,2 2 0 0 0,-1-1-29 0 0,1 0 1 0 0,-1 0-1 0 0,1 0 1 0 0,-1 0-1 0 0,1 0 1 0 0,-1 0 0 0 0,1 0-1 0 0,0-1 1 0 0,-1 1-1 0 0,1-1 1 0 0,0 1-1 0 0,0-1 1 0 0,2 1-1 0 0,-4-1-33 0 0,24 2-1326 0 0,-6-2-5134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1.8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143 176 4863 0 0,'-4'4'432'0'0,"-3"0"-344"0"0,-2-2-88 0 0,-1 2 0 0 0,1 0 912 0 0,-5 3 168 0 0,-2 3 32 0 0,4-1 8 0 0,-1-2 760 0 0,1 2 152 0 0,-1-2 32 0 0,4 0 8 0 0,2-3-1464 0 0,0-1-40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9.8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248 2 4199 0 0,'-5'0'56'0'0,"4"-1"-45"0"0,0 1 0 0 0,0 0 0 0 0,0-1 1 0 0,-1 1-1 0 0,1 0 0 0 0,0 0 0 0 0,0 0 0 0 0,0 0 1 0 0,0 0-1 0 0,0 1 0 0 0,-1-1 0 0 0,1 0 0 0 0,0 0 1 0 0,0 1-1 0 0,0-1 0 0 0,0 1 0 0 0,0-1 0 0 0,0 1 1 0 0,0-1-1 0 0,0 1 0 0 0,0-1 0 0 0,0 1 0 0 0,0 0 1 0 0,0 0-1 0 0,1 0 0 0 0,-1-1 0 0 0,0 1 0 0 0,0 0 0 0 0,1 0 1 0 0,-1 0-1 0 0,0 0 0 0 0,1 0 0 0 0,-1 2 0 0 0,-26 51 1231 0 0,-62 96 0 0 0,61-105-251 0 0,15-25-245 0 0,0 0 633 0 0,1 1-1 0 0,-11 23 0 0 0,23-42-1230 0 0,-1-1 0 0 0,0 1 0 0 0,1 0 0 0 0,-1 0 1 0 0,1 0-1 0 0,-1 0 0 0 0,1-1 0 0 0,0 1 0 0 0,0 0 0 0 0,0 0 0 0 0,0 0 0 0 0,0 0 0 0 0,0 0 0 0 0,1 0 0 0 0,-1-1 0 0 0,1 1 0 0 0,0 3 0 0 0,0-4-76 0 0,-1 0 1 0 0,1 0-1 0 0,0 0 0 0 0,0 0 0 0 0,0 0 1 0 0,0 0-1 0 0,0 0 0 0 0,0-1 1 0 0,0 1-1 0 0,0 0 0 0 0,0 0 0 0 0,0-1 1 0 0,0 1-1 0 0,0-1 0 0 0,1 1 1 0 0,-1-1-1 0 0,0 1 0 0 0,0-1 0 0 0,0 0 1 0 0,1 0-1 0 0,-1 1 0 0 0,0-1 0 0 0,1 0 1 0 0,-1 0-1 0 0,2-1 0 0 0,21-1 509 0 0,0-2 0 0 0,-1-1 0 0 0,0-1 0 0 0,38-15 0 0 0,31-7 29 0 0,-68 22-538 0 0,130-25 523 0 0,-133 29-960 0 0,9-2-756 0 0,-11 1-4241 0 0,-7 0-1036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0.2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209 3 2615 0 0,'0'0'7'0'0,"0"0"0"0"0,0 0 0 0 0,0 0-1 0 0,-1-1 1 0 0,1 1 0 0 0,0 0 0 0 0,0 0-1 0 0,-1 0 1 0 0,1-1 0 0 0,0 1-1 0 0,0 0 1 0 0,-1 0 0 0 0,1 0 0 0 0,0 0-1 0 0,0 0 1 0 0,-1 0 0 0 0,1 0 0 0 0,0 0-1 0 0,-1 0 1 0 0,1 0 0 0 0,0-1 0 0 0,0 1-1 0 0,-1 0 1 0 0,1 1 0 0 0,0-1-1 0 0,-1 0 1 0 0,1 0 0 0 0,0 0 0 0 0,0 0-1 0 0,-1 0 1 0 0,1 0 0 0 0,-7 9 29 0 0,1 17 105 0 0,6-24-95 0 0,-3 12 268 0 0,-10 24-1 0 0,3-6 1141 0 0,-37 100 5684 0 0,5-13-2074 0 0,26-69-3805 0 0,-25 92 1422 0 0,36-119-2482 0 0,0 0-1 0 0,2 1 1 0 0,1 0 0 0 0,1 26 0 0 0,2-36-1093 0 0,2-4-4378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0.7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1 3311 0 0,'0'0'251'0'0,"-13"3"33"0"0,10-2 52 0 0,1 0 0 0 0,-1 0 0 0 0,1 1 0 0 0,-1 0 0 0 0,1-1-1 0 0,0 1 1 0 0,0 0 0 0 0,0 0 0 0 0,0 0 0 0 0,0 0 0 0 0,0 0 0 0 0,-2 4 0 0 0,-17 32 3442 0 0,10-12-2260 0 0,2 0-1 0 0,1 0 1 0 0,-9 49-1 0 0,10-43-719 0 0,6-26-667 0 0,-3 13 573 0 0,-3 23 1 0 0,7-37-438 0 0,-1 0 1 0 0,1 0-1 0 0,1 0 0 0 0,-1 1 1 0 0,1-1-1 0 0,-1 0 0 0 0,1 0 1 0 0,1 0-1 0 0,2 8 0 0 0,-3-11-205 0 0,0-1 0 0 0,0 0-1 0 0,0 1 1 0 0,0-1-1 0 0,0 0 1 0 0,0 0-1 0 0,0 0 1 0 0,0 1-1 0 0,0-1 1 0 0,1 0-1 0 0,-1 0 1 0 0,0-1-1 0 0,1 1 1 0 0,-1 0-1 0 0,0 0 1 0 0,1-1-1 0 0,-1 1 1 0 0,1-1-1 0 0,-1 1 1 0 0,1-1-1 0 0,0 0 1 0 0,-1 1-1 0 0,1-1 1 0 0,-1 0 0 0 0,1 0-1 0 0,0 0 1 0 0,-1 0-1 0 0,1 0 1 0 0,-1-1-1 0 0,1 1 1 0 0,0 0-1 0 0,-1-1 1 0 0,1 1-1 0 0,1-2 1 0 0,4-1 53 0 0,-1 1-1 0 0,0-1 1 0 0,0-1 0 0 0,0 1 0 0 0,0-1 0 0 0,9-8 0 0 0,11-11 236 0 0,-1-1 0 0 0,33-41 0 0 0,-52 57-318 0 0,0-1 1 0 0,0 0-1 0 0,-1 0 0 0 0,0 0 0 0 0,5-13 0 0 0,-9 19-242 0 0,-1 0 0 0 0,1 1-1 0 0,0-1 1 0 0,-1 0 0 0 0,1 0-1 0 0,-1 1 1 0 0,0-1 0 0 0,0 0-1 0 0,0 0 1 0 0,0 0-1 0 0,-1 1 1 0 0,1-1 0 0 0,-1 0-1 0 0,0 1 1 0 0,1-1 0 0 0,-1 0-1 0 0,0 1 1 0 0,-1-1 0 0 0,1 1-1 0 0,0-1 1 0 0,-1 1 0 0 0,1 0-1 0 0,-1 0 1 0 0,-3-4 0 0 0,3 5-227 0 0,1-1 0 0 0,0 1 0 0 0,-1-1 0 0 0,1 1 0 0 0,0-1 0 0 0,0 1 0 0 0,0-1 0 0 0,0 0 0 0 0,0 1 0 0 0,0-1 0 0 0,1 0 0 0 0,-1 0 0 0 0,1 1 0 0 0,-1-1 0 0 0,1 0 0 0 0,-1 0 0 0 0,1 0 0 0 0,0 0 0 0 0,0 0 0 0 0,0 0 0 0 0,0 0 0 0 0,1 0 0 0 0,-1 1 0 0 0,0-1 0 0 0,1 0 0 0 0,-1 0 0 0 0,1 0 0 0 0,0 0 0 0 0,-1 1 0 0 0,1-1 0 0 0,0 0 0 0 0,0 1 0 0 0,0-1 0 0 0,2-2 0 0 0,-1 3 1158 0 0,-1 5 46 0 0,-1 14 805 0 0,-5 24 998 0 0,3-29-2165 0 0,0 1 0 0 0,1-1 1 0 0,1 0-1 0 0,0 1 0 0 0,1-1 0 0 0,1 1 0 0 0,0-1 0 0 0,0 0 0 0 0,1 0 0 0 0,1 0 0 0 0,0 0 0 0 0,1-1 0 0 0,8 15 1 0 0,-12-24-318 0 0,0-1-1 0 0,1 0 1 0 0,-1 0 0 0 0,0 0 0 0 0,1 0 0 0 0,0-1 0 0 0,-1 1 0 0 0,1 0 0 0 0,0-1 0 0 0,0 1 0 0 0,0-1 0 0 0,0 0 0 0 0,0 1 0 0 0,0-1 0 0 0,1 0 0 0 0,-1 0 0 0 0,0 0 0 0 0,0-1 0 0 0,1 1-1 0 0,-1-1 1 0 0,1 1 0 0 0,-1-1 0 0 0,0 0 0 0 0,1 0 0 0 0,-1 0 0 0 0,6 0 0 0 0,-4-1 36 0 0,1 0 0 0 0,-1-1 0 0 0,1 1 0 0 0,-1-1 0 0 0,1 0 0 0 0,-1 0 0 0 0,0-1 0 0 0,0 1 0 0 0,0-1 0 0 0,0 0 0 0 0,0 0 0 0 0,5-6 0 0 0,9-11 339 0 0,16-21 0 0 0,-28 34-380 0 0,-1-1 0 0 0,0 0-1 0 0,-1-1 1 0 0,1 1 0 0 0,-2-1 0 0 0,5-12 0 0 0,-8 19-66 0 0,1 0 0 0 0,-1-1 1 0 0,1 1-1 0 0,-1-1 0 0 0,0 1 0 0 0,0 0 1 0 0,0-1-1 0 0,0 1 0 0 0,-1 0 0 0 0,1-1 1 0 0,-1 1-1 0 0,1 0 0 0 0,-1-1 0 0 0,0 1 1 0 0,0 0-1 0 0,0 0 0 0 0,0 0 0 0 0,0 0 1 0 0,-1 0-1 0 0,1 0 0 0 0,0 0 0 0 0,-1 0 1 0 0,0 0-1 0 0,1 0 0 0 0,-1 1 0 0 0,-3-3 1 0 0,0 0-333 0 0,-1 0-1 0 0,0 1 1 0 0,-7-4 0 0 0,-19-7-5833 0 0,29 13 4935 0 0,-7-4-5484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1.1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 0 5815 0 0,'0'1'30'0'0,"0"-1"-1"0"0,-1 1 0 0 0,1-1 0 0 0,-1 1 0 0 0,1-1 0 0 0,0 1 0 0 0,-1-1 0 0 0,1 0 0 0 0,-1 1 1 0 0,1-1-1 0 0,-1 0 0 0 0,1 1 0 0 0,-1-1 0 0 0,1 0 0 0 0,-1 0 0 0 0,1 0 0 0 0,-1 1 1 0 0,1-1-1 0 0,-1 0 0 0 0,0 0 0 0 0,1 0 0 0 0,-2 0 0 0 0,1 0 38 0 0,0 0 0 0 0,0 0 0 0 0,0 1 0 0 0,0-1-1 0 0,1 0 1 0 0,-1 0 0 0 0,0 1 0 0 0,0-1 0 0 0,0 1 0 0 0,0-1-1 0 0,0 1 1 0 0,-1 0 0 0 0,-3 6 583 0 0,0 0 1 0 0,0 0-1 0 0,1 1 0 0 0,-1 0 0 0 0,2-1 0 0 0,-4 11 1 0 0,5-14-488 0 0,-6 18 728 0 0,0 1 0 0 0,2 0 0 0 0,1 0 0 0 0,-4 31 1 0 0,8-44-562 0 0,1-1 0 0 0,0 1 0 0 0,0-1 0 0 0,1 0 1 0 0,3 14-1 0 0,-3-19-180 0 0,0 0 0 0 0,0 0 1 0 0,0-1-1 0 0,0 1 0 0 0,1 0 1 0 0,0-1-1 0 0,0 1 0 0 0,0-1 1 0 0,0 0-1 0 0,1 1 0 0 0,-1-1 1 0 0,1 0-1 0 0,-1-1 1 0 0,1 1-1 0 0,4 3 0 0 0,-5-5-70 0 0,1 0 0 0 0,-1 0 0 0 0,1 0 0 0 0,-1-1 0 0 0,1 1-1 0 0,-1 0 1 0 0,1-1 0 0 0,-1 0 0 0 0,1 0 0 0 0,0 0 0 0 0,-1 0 0 0 0,1 0 0 0 0,-1 0-1 0 0,1 0 1 0 0,-1-1 0 0 0,1 0 0 0 0,-1 1 0 0 0,1-1 0 0 0,-1 0 0 0 0,1 0 0 0 0,-1 0-1 0 0,0-1 1 0 0,3-1 0 0 0,4-2 131 0 0,0-1 1 0 0,0-1-1 0 0,0 0 0 0 0,8-9 0 0 0,-13 12-147 0 0,24-23 310 0 0,-1-1 1 0 0,-2-1-1 0 0,29-43 1 0 0,-50 66-331 0 0,-1-1 0 0 0,1 0 0 0 0,-1 0 1 0 0,0 0-1 0 0,-1-1 0 0 0,1 1 0 0 0,1-11 0 0 0,-4 16-30 0 0,0 0 0 0 0,0 0 0 0 0,1 0-1 0 0,-1 0 1 0 0,0 0 0 0 0,-1 0 0 0 0,1-1-1 0 0,0 1 1 0 0,0 0 0 0 0,-1 0-1 0 0,0 0 1 0 0,1 0 0 0 0,-1 0 0 0 0,0 1-1 0 0,0-1 1 0 0,0 0 0 0 0,0 0 0 0 0,0 0-1 0 0,0 1 1 0 0,0-1 0 0 0,-1 1 0 0 0,1-1-1 0 0,-1 1 1 0 0,1-1 0 0 0,-1 1 0 0 0,0 0-1 0 0,1 0 1 0 0,-1 0 0 0 0,0 0 0 0 0,0 0-1 0 0,-3-1 1 0 0,-5-2-58 0 0,-1 1 1 0 0,0 1-1 0 0,0 0 1 0 0,0 0-1 0 0,-12 1 0 0 0,-10 1-6768 0 0,10 1-1418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2.5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230 503 2303 0 0,'3'-20'699'0'0,"-2"17"-446"0"0,0 1 0 0 0,-1-1 0 0 0,0 1 1 0 0,1 0-1 0 0,-1-1 0 0 0,0 1 0 0 0,0-1 1 0 0,0 1-1 0 0,-1-4 0 0 0,1 5 172 0 0,0 0-395 0 0,0 0-1 0 0,0 0 1 0 0,-1 0-1 0 0,1 0 1 0 0,0 1-1 0 0,-1-1 1 0 0,1 0-1 0 0,0 0 1 0 0,-1 0-1 0 0,1 0 1 0 0,-1 0-1 0 0,0 0 1 0 0,1 1-1 0 0,-1-1 1 0 0,0 0 0 0 0,1 0-1 0 0,-1 1 1 0 0,0-1-1 0 0,0 1 1 0 0,0-1-1 0 0,-1 0 1 0 0,-20-9-60 0 0,18 8 114 0 0,2 2-78 0 0,1 0-1 0 0,-1-1 0 0 0,0 1 0 0 0,0 0 1 0 0,0 0-1 0 0,1 0 0 0 0,-1 1 0 0 0,0-1 1 0 0,0 0-1 0 0,1 1 0 0 0,-1-1 0 0 0,0 1 1 0 0,1-1-1 0 0,-1 1 0 0 0,-2 1 0 0 0,-18 12 55 0 0,10-1 279 0 0,1 1 0 0 0,0 0 0 0 0,1 0 0 0 0,0 1 0 0 0,1 0 0 0 0,-9 23-1 0 0,5-11 36 0 0,5-14 432 0 0,1 1-1 0 0,0 1 1 0 0,1-1 0 0 0,1 1 0 0 0,0 0 0 0 0,1 1-1 0 0,-3 16 1 0 0,7-31-765 0 0,0-1-1 0 0,0 0 1 0 0,0 1-1 0 0,0-1 1 0 0,0 0-1 0 0,0 1 1 0 0,-1-1 0 0 0,1 0-1 0 0,0 1 1 0 0,0-1-1 0 0,0 0 1 0 0,0 1-1 0 0,0-1 1 0 0,0 0-1 0 0,0 1 1 0 0,1-1-1 0 0,-1 0 1 0 0,0 1-1 0 0,0-1 1 0 0,0 0-1 0 0,0 1 1 0 0,0-1 0 0 0,0 0-1 0 0,1 1 1 0 0,-1-1-1 0 0,0 0 1 0 0,0 0-1 0 0,0 1 1 0 0,1-1-1 0 0,-1 0 1 0 0,0 0-1 0 0,0 1 1 0 0,1-1-1 0 0,-1 0 1 0 0,0 0-1 0 0,1 0 1 0 0,-1 1 0 0 0,0-1-1 0 0,1 0 1 0 0,-1 0-1 0 0,0 0 1 0 0,1 0-1 0 0,-1 0 1 0 0,0 0-1 0 0,1 0 1 0 0,-1 0-1 0 0,0 0 1 0 0,1 0-1 0 0,-1 0 1 0 0,0 0-1 0 0,1 0 1 0 0,-1 0 0 0 0,1 0-1 0 0,-1 0 1 0 0,0 0-1 0 0,1 0 1 0 0,-1 0-1 0 0,0-1 1 0 0,0 1-1 0 0,1 0 1 0 0,-1 0-1 0 0,0 0 1 0 0,1-1-1 0 0,-1 1 1 0 0,0 0-1 0 0,0 0 1 0 0,1-1 0 0 0,21-17 632 0 0,30-40-181 0 0,-2-2 0 0 0,59-92 1 0 0,-57 67 130 0 0,59-132-1 0 0,-100 193-612 0 0,0 0 26 0 0,-1 0 0 0 0,9-31-1 0 0,-20 36 155 0 0,-16 21 407 0 0,13 0-484 0 0,0 1 1 0 0,0-1-1 0 0,0 1 0 0 0,1-1 1 0 0,-1 1-1 0 0,1 0 0 0 0,-1 1 1 0 0,1-1-1 0 0,0 0 0 0 0,0 1 1 0 0,0 0-1 0 0,-3 5 0 0 0,-3 8 139 0 0,-12 28 0 0 0,18-40-228 0 0,-12 38 83 0 0,1 1-1 0 0,2 0 0 0 0,-8 56 1 0 0,18-85-21 0 0,0 1 1 0 0,1 0 0 0 0,0 0-1 0 0,1-1 1 0 0,1 1 0 0 0,0 0-1 0 0,2 0 1 0 0,-1-1 0 0 0,2 1-1 0 0,0-1 1 0 0,1 0 0 0 0,1 0-1 0 0,10 20 1 0 0,-13-29 26 0 0,1-1 1 0 0,0 1-1 0 0,0 0 0 0 0,0-1 0 0 0,1 0 1 0 0,0 0-1 0 0,0 0 0 0 0,8 5 0 0 0,-10-8-61 0 0,0 0 0 0 0,0 0 0 0 0,0-1 0 0 0,0 1 0 0 0,0-1-1 0 0,1 0 1 0 0,-1 0 0 0 0,0 0 0 0 0,0 0 0 0 0,1-1 0 0 0,-1 1-1 0 0,1-1 1 0 0,-1 0 0 0 0,0 0 0 0 0,1 0 0 0 0,-1-1 0 0 0,0 1-1 0 0,1-1 1 0 0,3-1 0 0 0,3-1-6 0 0,1-2 0 0 0,-1 1 1 0 0,-1-1-1 0 0,1-1 0 0 0,-1 0 0 0 0,0 0 0 0 0,0-1 1 0 0,-1 0-1 0 0,0-1 0 0 0,12-12 0 0 0,-10 8 15 0 0,-1-1 0 0 0,0 0 0 0 0,-1 0 1 0 0,0-1-1 0 0,-1 0 0 0 0,9-27 0 0 0,-15 38-51 0 0,0-1-1 0 0,-1 1 1 0 0,1-1 0 0 0,-1 1-1 0 0,0-1 1 0 0,0 1 0 0 0,0-1 0 0 0,-1 1-1 0 0,1-1 1 0 0,-1 1 0 0 0,0-1-1 0 0,0 1 1 0 0,0 0 0 0 0,0-1-1 0 0,-1 1 1 0 0,1 0 0 0 0,-1 0-1 0 0,-4-5 1 0 0,5 6-3 0 0,0 0 0 0 0,-1 0-1 0 0,0 0 1 0 0,1 0 0 0 0,-1 0 0 0 0,0 0 0 0 0,0 1 0 0 0,0-1-1 0 0,0 1 1 0 0,0-1 0 0 0,0 1 0 0 0,-1 0 0 0 0,1 0-1 0 0,0 0 1 0 0,-1 0 0 0 0,1 0 0 0 0,-1 0 0 0 0,1 1 0 0 0,-1 0-1 0 0,1-1 1 0 0,-1 1 0 0 0,1 0 0 0 0,-1 0 0 0 0,1 0-1 0 0,-1 0 1 0 0,-3 1 0 0 0,1 1-18 0 0,0 0 0 0 0,-1 0 0 0 0,1 0 0 0 0,0 1 1 0 0,0 0-1 0 0,1 0 0 0 0,-1 0 0 0 0,1 0 0 0 0,-1 1 0 0 0,1 0 0 0 0,0-1 0 0 0,-5 8 0 0 0,-1 2-55 0 0,1 1 0 0 0,-15 28 0 0 0,19-30 66 0 0,0 0 0 0 0,1 0-1 0 0,0 1 1 0 0,-2 16 0 0 0,6-28 6 0 0,-1 1 0 0 0,1-1 0 0 0,0 1 0 0 0,0-1 0 0 0,0 1 0 0 0,0-1 0 0 0,0 1 0 0 0,0-1 0 0 0,0 1 0 0 0,0 0 0 0 0,1-1 1 0 0,-1 1-1 0 0,1 1 0 0 0,0-2-3 0 0,-1-1 0 0 0,0 1 0 0 0,1-1 0 0 0,-1 1 0 0 0,1-1 0 0 0,-1 1 0 0 0,1-1 0 0 0,-1 0 1 0 0,1 1-1 0 0,-1-1 0 0 0,1 1 0 0 0,-1-1 0 0 0,1 0 0 0 0,-1 0 0 0 0,1 1 0 0 0,0-1 0 0 0,-1 0 0 0 0,1 0 0 0 0,0 0 1 0 0,0 1-1 0 0,1-1 7 0 0,1 0 0 0 0,-1 0 0 0 0,0-1 0 0 0,0 1 0 0 0,0 0 1 0 0,0-1-1 0 0,0 0 0 0 0,0 1 0 0 0,0-1 0 0 0,0 0 1 0 0,3-2-1 0 0,10-7 21 0 0,1-2 0 0 0,23-23 0 0 0,-1 0 17 0 0,37-35-549 0 0,-64 60 282 0 0,-5 5 80 0 0,0 0 1 0 0,0 1-1 0 0,1-1 0 0 0,10-5 1 0 0,-16 10 36 0 0,-1 6 163 0 0,-1 1 0 0 0,0-1 0 0 0,-1 0 0 0 0,1 0 0 0 0,-2 1 0 0 0,1-1 0 0 0,0 0 0 0 0,-6 9 0 0 0,4-9 140 0 0,1 1-1 0 0,0 1 1 0 0,0-1 0 0 0,-2 12-1 0 0,5-18-194 0 0,0-1-1 0 0,0 0 1 0 0,0 1-1 0 0,0-1 1 0 0,0 0-1 0 0,0 0 1 0 0,0 1 0 0 0,0-1-1 0 0,0 0 1 0 0,0 0-1 0 0,0 1 1 0 0,0-1-1 0 0,0 0 1 0 0,1 0-1 0 0,-1 1 1 0 0,0-1-1 0 0,0 0 1 0 0,0 0-1 0 0,0 1 1 0 0,1-1-1 0 0,-1 0 1 0 0,0 0-1 0 0,0 0 1 0 0,0 0-1 0 0,1 1 1 0 0,-1-1-1 0 0,0 0 1 0 0,0 0-1 0 0,1 0 1 0 0,-1 0-1 0 0,0 0 1 0 0,0 0-1 0 0,1 0 1 0 0,-1 0-1 0 0,1 1 1 0 0,7-1 172 0 0,-7 0-168 0 0,5-2-92 0 0,1 0 0 0 0,0-1 0 0 0,-1 0 0 0 0,0 0 0 0 0,1 0 0 0 0,-1-1 0 0 0,9-8 0 0 0,-7 7-101 0 0,22-21-3248 0 0,-17 13-789 0 0,-7 7 512 0 0,6-7-4230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3.1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250 1 6335 0 0,'0'0'486'0'0,"-3"7"-300"0"0,-31 69 10009 0 0,-18 46-4278 0 0,33-67-4838 0 0,-5 11 651 0 0,3 1 0 0 0,-14 79-1 0 0,33-134-1377 0 0,1 0-1 0 0,1 1 1 0 0,0-1 0 0 0,0 0 0 0 0,1 0-1 0 0,1 0 1 0 0,5 20 0 0 0,-6-27-291 0 0,0-1-1 0 0,1 1 1 0 0,0-1 0 0 0,0 0 0 0 0,1 0 0 0 0,-1 0 0 0 0,1 0 0 0 0,-1 0 0 0 0,1 0 0 0 0,4 3 0 0 0,-5-5-67 0 0,1 0 0 0 0,-1 0 0 0 0,1-1 1 0 0,-1 1-1 0 0,1-1 0 0 0,0 1 0 0 0,0-1 1 0 0,-1 0-1 0 0,1 0 0 0 0,0 0 0 0 0,0 0 1 0 0,0-1-1 0 0,0 1 0 0 0,0-1 0 0 0,0 0 0 0 0,0 0 1 0 0,4 0-1 0 0,-3-1-160 0 0,0 0 1 0 0,0 0-1 0 0,0 0 0 0 0,0 0 1 0 0,0-1-1 0 0,0 1 0 0 0,0-1 1 0 0,0 0-1 0 0,0 0 1 0 0,-1-1-1 0 0,1 1 0 0 0,-1-1 1 0 0,1 0-1 0 0,3-4 0 0 0,-5 4-190 0 0,1 1 1 0 0,0-1-1 0 0,-1 0 0 0 0,0 0 0 0 0,0-1 0 0 0,0 1 0 0 0,0 0 0 0 0,0-1 0 0 0,-1 1 1 0 0,0-1-1 0 0,1 1 0 0 0,-1-1 0 0 0,-1 0 0 0 0,1 0 0 0 0,0 1 0 0 0,-1-7 0 0 0,0 6 131 0 0,-1-1 0 0 0,0 1 0 0 0,0 0 0 0 0,-1 0 0 0 0,1 0 0 0 0,-1-1 0 0 0,0 2 0 0 0,0-1 0 0 0,-1 0 0 0 0,1 0 0 0 0,-1 1 0 0 0,1-1 0 0 0,-1 1 0 0 0,-4-4 0 0 0,-4-3 145 0 0,0 0 1 0 0,-23-15 0 0 0,-44-21 429 0 0,12 7 731 0 0,65 39-1071 0 0,1 0 0 0 0,0 0 0 0 0,-1 0 0 0 0,1 0 0 0 0,0 0 0 0 0,0 0 0 0 0,-1 0 0 0 0,1-1 1 0 0,0 1-1 0 0,0 0 0 0 0,-1 0 0 0 0,1 0 0 0 0,0 0 0 0 0,0-1 0 0 0,-1 1 0 0 0,1 0 0 0 0,0 0 0 0 0,0 0 0 0 0,0-1 0 0 0,0 1 1 0 0,-1 0-1 0 0,1 0 0 0 0,0-1 0 0 0,0 1 0 0 0,0 0 0 0 0,0-1 0 0 0,0 1 0 0 0,0 0 0 0 0,0 0 0 0 0,0-1 0 0 0,0 1 0 0 0,0 0 1 0 0,0-1-1 0 0,0 1 0 0 0,0 0 0 0 0,0 0 0 0 0,0-1 0 0 0,0 1 0 0 0,0 0 0 0 0,0-1 0 0 0,14-4 665 0 0,21 2 234 0 0,24 4-2006 0 0,1 2 0 0 0,90 17 1 0 0,-124-15-128 0 0,28 6-1117 0 0,-48-10 2297 0 0,-1 1 1 0 0,1 0-1 0 0,-1 0 1 0 0,0 0-1 0 0,0 1 1 0 0,9 6-1 0 0,-13-8 830 0 0,-19 10 2038 0 0,15-10-2528 0 0,0 0 0 0 0,0 0 1 0 0,0-1-1 0 0,0 1 1 0 0,0-1-1 0 0,-1 1 0 0 0,1-1 1 0 0,0 0-1 0 0,-6-1 1 0 0,7 1-234 0 0,1 0 0 0 0,0-1 0 0 0,-1 1 1 0 0,1-1-1 0 0,-1 1 0 0 0,1-1 0 0 0,0 0 1 0 0,-1 1-1 0 0,1-1 0 0 0,0 0 0 0 0,0 0 1 0 0,0 0-1 0 0,0 0 0 0 0,0 0 0 0 0,0 0 1 0 0,0 0-1 0 0,0-1 0 0 0,0 1 0 0 0,0 0 1 0 0,0 0-1 0 0,1-1 0 0 0,-1 1 0 0 0,1-1 1 0 0,-2-2-1 0 0,-5-23 222 0 0,7 25-272 0 0,1 1-1 0 0,-1-1 1 0 0,1 1-1 0 0,0-1 1 0 0,-1 1 0 0 0,1 0-1 0 0,0 0 1 0 0,0-1-1 0 0,1-1 1 0 0,-1 1-3 0 0,2-2-10 0 0,-2 4 0 0 0,-1 0 0 0 0,0 0-1 0 0,0 0 1 0 0,0-1 0 0 0,0 1 0 0 0,1 0 0 0 0,-1 0-1 0 0,0 0 1 0 0,0 0 0 0 0,0 0 0 0 0,1 0-1 0 0,-1 0 1 0 0,0 0 0 0 0,0 0 0 0 0,0 0-1 0 0,1 0 1 0 0,-1 0 0 0 0,0 0 0 0 0,0 0 0 0 0,0 0-1 0 0,1 0 1 0 0,-1 0 0 0 0,0 0 0 0 0,0 0-1 0 0,0 1 1 0 0,0-1 0 0 0,1 0 0 0 0,-1 0-1 0 0,0 0 1 0 0,0 0 0 0 0,0 0 0 0 0,0 0 0 0 0,1 0-1 0 0,-1 1 1 0 0,0-1 0 0 0,0 0 0 0 0,0 0-1 0 0,0 0 1 0 0,0 0 0 0 0,1 1 0 0 0,3 6 128 0 0,1 22 292 0 0,-4-24-262 0 0,-1-1-1 0 0,1 1 0 0 0,0-1 0 0 0,0 0 1 0 0,0 1-1 0 0,1-1 0 0 0,-1 0 1 0 0,1 0-1 0 0,5 8 0 0 0,3 2 115 0 0,2 0 0 0 0,0-1 0 0 0,0 0 0 0 0,1-1 0 0 0,28 19 0 0 0,-40-30-447 0 0,1 0 0 0 0,-1 0 0 0 0,1 0 0 0 0,-1-1 0 0 0,1 1 0 0 0,-1-1 0 0 0,1 1 1 0 0,2 0-1 0 0,8-1-6271 0 0,0-2-2646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3.6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279 0 8207 0 0,'0'2'96'0'0,"0"0"0"0"0,0-1 0 0 0,0 1-1 0 0,-1 0 1 0 0,1-1 0 0 0,0 1-1 0 0,-1-1 1 0 0,0 4 0 0 0,-2 3-111 0 0,-13 99-1 0 0,-20 93 4286 0 0,25-149-3227 0 0,-147 592 6709 0 0,153-625-7525 0 0,-10 32 1147 0 0,-12 76 0 0 0,26-122-1307 0 0,-2 31 389 0 0,3-32-409 0 0,0 0 0 0 0,0 0 0 0 0,0 0 0 0 0,1 0 0 0 0,-1 0 0 0 0,1 0 0 0 0,-1 0 0 0 0,1 0 0 0 0,1 2 0 0 0,-1-4-66 0 0,-1-1 1 0 0,0 1-1 0 0,0-1 1 0 0,1 1-1 0 0,-1-1 0 0 0,0 1 1 0 0,1-1-1 0 0,-1 0 0 0 0,0 1 1 0 0,1-1-1 0 0,-1 0 1 0 0,1 1-1 0 0,-1-1 0 0 0,1 0 1 0 0,-1 1-1 0 0,1-1 0 0 0,-1 0 1 0 0,1 0-1 0 0,-1 0 0 0 0,1 1 1 0 0,-1-1-1 0 0,1 0 1 0 0,-1 0-1 0 0,1 0 0 0 0,-1 0 1 0 0,1 0-1 0 0,-1 0 0 0 0,1 0 1 0 0,-1 0-1 0 0,1 0 1 0 0,-1 0-1 0 0,1 0 0 0 0,-1-1 1 0 0,2 1-1 0 0,0-1-769 0 0,-1 0 0 0 0,1 0 0 0 0,0 0 0 0 0,0 0 0 0 0,-1 0 0 0 0,1 0 0 0 0,-1-1 0 0 0,3-1 0 0 0,8-10-7092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4.1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1 127 2415 0 0,'12'-29'234'0'0,"-10"22"-116"0"0,1-1-1 0 0,1 0 1 0 0,5-9-1 0 0,-5 11 291 0 0,-1 1 0 0 0,1 0 0 0 0,0 0 0 0 0,0 1-1 0 0,1-1 1 0 0,-1 1 0 0 0,1 0 0 0 0,8-6 0 0 0,-10 9-93 0 0,0-1 1 0 0,0 1-1 0 0,-1 0 1 0 0,1 0-1 0 0,0 0 1 0 0,1 0-1 0 0,-1 1 1 0 0,0-1-1 0 0,0 1 1 0 0,0-1-1 0 0,0 1 1 0 0,0 0-1 0 0,0 0 1 0 0,1 1 0 0 0,-1-1-1 0 0,0 1 1 0 0,0 0-1 0 0,5 1 1 0 0,9 5 1210 0 0,-1 1 1 0 0,22 12-1 0 0,-20-9-547 0 0,-15-9-725 0 0,0 0-1 0 0,0 0 1 0 0,-1 0-1 0 0,1 0 1 0 0,-1 1-1 0 0,1-1 1 0 0,-1 1-1 0 0,0-1 1 0 0,0 1 0 0 0,0 0-1 0 0,-1 0 1 0 0,3 3-1 0 0,-5-4 4 0 0,1 0-1 0 0,0 0 0 0 0,-1 0 1 0 0,1 0-1 0 0,-1 0 1 0 0,0-1-1 0 0,1 1 0 0 0,-1 0 1 0 0,0 0-1 0 0,0-1 1 0 0,0 1-1 0 0,-3 2 0 0 0,-17 23 1461 0 0,-39 38 0 0 0,29-28-1444 0 0,26-27-334 0 0,11-8-86 0 0,10-5-192 0 0,-16 3 310 0 0,12-4-675 0 0,0-1 0 0 0,0-1 0 0 0,0 1 0 0 0,-1-2-1 0 0,17-11 1 0 0,26-15-932 0 0,-49 30 1626 0 0,3-1 71 0 0,-8 4-59 0 0,0 1-1 0 0,0-1 0 0 0,0 0 1 0 0,1 0-1 0 0,-1 0 1 0 0,0 0-1 0 0,0 0 1 0 0,0 1-1 0 0,0-1 0 0 0,1 0 1 0 0,-1 0-1 0 0,0 0 1 0 0,0 1-1 0 0,0-1 1 0 0,0 0-1 0 0,0 0 0 0 0,0 0 1 0 0,0 1-1 0 0,1-1 1 0 0,-1 0-1 0 0,0 0 1 0 0,0 1-1 0 0,0-1 0 0 0,0 0 1 0 0,0 0-1 0 0,0 1 1 0 0,0-1-1 0 0,0 0 1 0 0,0 0-1 0 0,0 1 0 0 0,-1-1 1 0 0,1 0-1 0 0,0 0 1 0 0,0 1-1 0 0,-3 22 382 0 0,0 16 950 0 0,2-36-1240 0 0,2 1 1 0 0,-1-1 0 0 0,0 0 0 0 0,0 0 0 0 0,1 0 0 0 0,0 0 0 0 0,-1 0 0 0 0,1 0 0 0 0,2 4 0 0 0,-2-6-55 0 0,0 0 1 0 0,-1 0-1 0 0,1 0 0 0 0,0 0 1 0 0,0 0-1 0 0,0 0 0 0 0,0 0 1 0 0,-1-1-1 0 0,1 1 1 0 0,0 0-1 0 0,0-1 0 0 0,1 1 1 0 0,-1-1-1 0 0,0 1 0 0 0,0-1 1 0 0,0 1-1 0 0,0-1 1 0 0,0 0-1 0 0,0 1 0 0 0,1-1 1 0 0,-1 0-1 0 0,0 0 0 0 0,0 0 1 0 0,0 0-1 0 0,1 0 1 0 0,-1 0-1 0 0,0 0 0 0 0,0-1 1 0 0,3 0-1 0 0,0 0 58 0 0,0 0-1 0 0,-1-1 1 0 0,1 1-1 0 0,0-1 1 0 0,0 0-1 0 0,-1 0 1 0 0,5-4-1 0 0,8-6 179 0 0,-9 8-256 0 0,0-1-1 0 0,-1-1 1 0 0,0 1-1 0 0,8-10 1 0 0,-9 8 37 0 0,0 0 0 0 0,0 0 0 0 0,5-9 0 0 0,-9 13-43 0 0,0 1-1 0 0,0 0 1 0 0,0 0-1 0 0,-1-1 0 0 0,1 1 1 0 0,-1 0-1 0 0,1-1 0 0 0,-1 1 1 0 0,0-1-1 0 0,0 1 1 0 0,0 0-1 0 0,0-1 0 0 0,0 1 1 0 0,-1-1-1 0 0,1 1 0 0 0,-1-3 1 0 0,-5-4 29 0 0,3 7-49 0 0,-1 0-1 0 0,1 1 0 0 0,-1-1 0 0 0,1 1 0 0 0,-1 0 0 0 0,0 0 0 0 0,1 1 1 0 0,-6-1-1 0 0,-6-2-71 0 0,-2-1-383 0 0,6 2-10 0 0,-1-1 1 0 0,-17-7 0 0 0,27 9 13 0 0,-1 0 1 0 0,1 0-1 0 0,0 0 1 0 0,-1-1-1 0 0,1 1 1 0 0,0-1-1 0 0,0 1 0 0 0,0-1 1 0 0,0 0-1 0 0,0 0 1 0 0,0 0-1 0 0,1 0 1 0 0,-1 0-1 0 0,1 0 1 0 0,-1 0-1 0 0,1-1 1 0 0,-2-2-1 0 0,3 4 105 0 0,0 0-1 0 0,0 0 1 0 0,0 0 0 0 0,0 0-1 0 0,0 0 1 0 0,0 0 0 0 0,0 0-1 0 0,0 0 1 0 0,0 0-1 0 0,1 0 1 0 0,-1 0 0 0 0,0 0-1 0 0,1 0 1 0 0,-1 0-1 0 0,0 0 1 0 0,1 1 0 0 0,-1-1-1 0 0,1 0 1 0 0,0 0 0 0 0,-1 0-1 0 0,1 1 1 0 0,0-2-1 0 0,6-4-3758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4.6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80 3367 0 0,'3'2'-6'0'0,"0"0"0"0"0,0 1 0 0 0,0-1 0 0 0,0 1 0 0 0,-1 0 0 0 0,1 0 0 0 0,2 4-1 0 0,-2-3 523 0 0,-1 1 0 0 0,0-1 0 0 0,0 1 0 0 0,0 0 0 0 0,0 0 0 0 0,-1-1 0 0 0,0 1 0 0 0,1 7 0 0 0,-1-2 896 0 0,-1-1 0 0 0,0 1 0 0 0,0 0 1 0 0,-1-1-1 0 0,-1 1 0 0 0,-4 18 0 0 0,6-26-705 0 0,-1-2-643 0 0,1 0 1 0 0,0-1 0 0 0,0 1-1 0 0,0 0 1 0 0,0 0-1 0 0,0 0 1 0 0,0 0-1 0 0,0 0 1 0 0,0 0-1 0 0,0 0 1 0 0,0 0-1 0 0,0 0 1 0 0,-1 0 0 0 0,1 0-1 0 0,0 0 1 0 0,0 0-1 0 0,0 0 1 0 0,0 0-1 0 0,0 1 1 0 0,0-1-1 0 0,0 0 1 0 0,0 0 0 0 0,0 0-1 0 0,0 0 1 0 0,0 0-1 0 0,0 0 1 0 0,-1 0-1 0 0,1 0 1 0 0,0 0-1 0 0,0 0 1 0 0,0 0-1 0 0,0 0 1 0 0,0 0 0 0 0,0 0-1 0 0,0 0 1 0 0,0 0-1 0 0,0 1 1 0 0,-1-13 406 0 0,3 4-511 0 0,1 1 0 0 0,1 0 0 0 0,0 0 0 0 0,0 0 0 0 0,0 0 1 0 0,1 0-1 0 0,-1 1 0 0 0,2 0 0 0 0,-1 0 0 0 0,9-7 0 0 0,-12 11 25 0 0,0 1 0 0 0,0-1 0 0 0,0 1 0 0 0,0 0 0 0 0,1 0 0 0 0,-1 0 0 0 0,3-1 0 0 0,-4 2 15 0 0,-1 0 0 0 0,1 0 0 0 0,-1-1 0 0 0,0 1 0 0 0,1 0 0 0 0,-1 0 0 0 0,0 0 0 0 0,0 0 0 0 0,1 0 0 0 0,-1 0 0 0 0,0 0 0 0 0,1 0 0 0 0,-1 0 0 0 0,0 1 0 0 0,1-1 0 0 0,-1 0 0 0 0,0 0 0 0 0,0 0 0 0 0,1 0 0 0 0,-1 0 0 0 0,0 0 0 0 0,1 1 0 0 0,-1-1 0 0 0,0 0 0 0 0,0 0 0 0 0,1 0 0 0 0,-1 1 0 0 0,0-1 0 0 0,0 0 0 0 0,0 0 0 0 0,0 1 0 0 0,1-1 0 0 0,-1 0 0 0 0,0 0 0 0 0,0 1 0 0 0,3 9 0 0 0,-2-9 0 0 0,1 9 307 0 0,-1 0 0 0 0,0 0 0 0 0,0 0 0 0 0,0 0 0 0 0,-2 0 0 0 0,-2 20 0 0 0,1 15 2383 0 0,1-45-2647 0 0,1 1 0 0 0,0 0 0 0 0,0-1 0 0 0,0 1 1 0 0,0-1-1 0 0,0 1 0 0 0,0-1 0 0 0,0 1 0 0 0,0-1 0 0 0,1 1 0 0 0,-1-1 1 0 0,0 1-1 0 0,0-1 0 0 0,0 1 0 0 0,1-1 0 0 0,-1 1 0 0 0,0-1 1 0 0,0 1-1 0 0,1-1 0 0 0,-1 0 0 0 0,0 1 0 0 0,1-1 0 0 0,-1 1 1 0 0,0-1-1 0 0,1 0 0 0 0,-1 1 0 0 0,1-1 0 0 0,0 0-15 0 0,0 1 0 0 0,0-1 1 0 0,0 0-1 0 0,0-1 0 0 0,-1 1 0 0 0,1 0 0 0 0,0 0 0 0 0,0 0 0 0 0,0 0 1 0 0,-1-1-1 0 0,1 1 0 0 0,0 0 0 0 0,0-1 0 0 0,-1 1 0 0 0,2-1 0 0 0,6-5-11 0 0,-1 1-1 0 0,11-12 0 0 0,-12 12 123 0 0,18-15-25 0 0,-14 12-113 0 0,-1 0-1 0 0,0 0 1 0 0,10-12-1 0 0,-10 10 39 0 0,142-181-3739 0 0,-151 191 3964 0 0,-3 21 1348 0 0,-2 1-541 0 0,-1 1 0 0 0,-15 33 1 0 0,12-35-491 0 0,2 0 0 0 0,-9 39 0 0 0,15-55-493 0 0,0 0 0 0 0,1 1 0 0 0,0-1-1 0 0,1 10 1 0 0,-1-14-20 0 0,31-20-2422 0 0,-13 3-6021 0 0,-3 1-544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9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2039 0 0,'0'7'95'0'0,"-1"1"-1"0"0,0 0 0 0 0,0-1 0 0 0,-1 1 0 0 0,0-1 0 0 0,0 0 0 0 0,-7 14 0 0 0,-31 49 2194 0 0,16-31-1090 0 0,-77 174 1893 0 0,99-209-3071 0 0,1-3 1 0 0,0 1 1 0 0,0 0 0 0 0,1 0-1 0 0,-1 0 1 0 0,0 0 0 0 0,1-1-1 0 0,0 1 1 0 0,-1 0-1 0 0,1 0 1 0 0,0 0 0 0 0,0 0-1 0 0,0 3 1 0 0,8-5-2783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5.1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366 36 3599 0 0,'19'-36'11015'0'0,"-15"61"-5346"0"0,0-1-3325 0 0,-4-2-715 0 0,0 0 0 0 0,-9 43 0 0 0,-15 42 3 0 0,14-66-1064 0 0,-125 485 1982 0 0,134-520-2998 0 0,0 0-1 0 0,-1 1 0 0 0,0-1 0 0 0,0 0 1 0 0,0-1-1 0 0,-1 1 0 0 0,0 0 1 0 0,0-1-1 0 0,0 1 0 0 0,-6 5 0 0 0,8-10 281 0 0,0-1 0 0 0,0 1-1 0 0,0-1 1 0 0,0 1-1 0 0,0-1 1 0 0,0 0 0 0 0,0 1-1 0 0,0-1 1 0 0,0 0-1 0 0,0 0 1 0 0,0 0 0 0 0,0 0-1 0 0,0 0 1 0 0,0 0-1 0 0,0 0 1 0 0,0 0 0 0 0,-1 0-1 0 0,1 0 1 0 0,0-1-1 0 0,0 1 1 0 0,0 0 0 0 0,0-1-1 0 0,0 1 1 0 0,0-1-1 0 0,0 1 1 0 0,0-1 0 0 0,0 1-1 0 0,0-2 1 0 0,-5-1-483 0 0,1-1 0 0 0,1 0 1 0 0,-8-6-1 0 0,-8-11-858 0 0,-31-42 0 0 0,42 51 1533 0 0,1 0 0 0 0,1-1 1 0 0,0 0-1 0 0,1 0 1 0 0,-7-21-1 0 0,12 30-9 0 0,-1 0 0 0 0,1 0 1 0 0,1 0-1 0 0,-1 0 0 0 0,1 0 0 0 0,-1 0 1 0 0,1 0-1 0 0,0 0 0 0 0,1 0 0 0 0,-1 0 0 0 0,1-1 1 0 0,1-5-1 0 0,-1 7-5 0 0,1 0 0 0 0,-1 0 0 0 0,1 0 1 0 0,0 1-1 0 0,0-1 0 0 0,0 1 0 0 0,0-1 0 0 0,0 1 0 0 0,0 0 0 0 0,0 0 1 0 0,1 0-1 0 0,-1 0 0 0 0,1 0 0 0 0,0 0 0 0 0,0 1 0 0 0,5-3 1 0 0,7-2 63 0 0,1 0 0 0 0,0 1 0 0 0,0 1 1 0 0,1 1-1 0 0,-1 0 0 0 0,18 0 0 0 0,101 2 449 0 0,-121 1-459 0 0,-7 1 125 0 0,0-1-1 0 0,1 1 1 0 0,-1 0 0 0 0,0 1-1 0 0,0 0 1 0 0,0 0 0 0 0,0 0-1 0 0,0 1 1 0 0,-1 0 0 0 0,1 0-1 0 0,-1 1 1 0 0,1 0-1 0 0,-1 0 1 0 0,-1 0 0 0 0,1 1-1 0 0,0 0 1 0 0,-1 0 0 0 0,0 0-1 0 0,0 1 1 0 0,3 6-1 0 0,-2-5 328 0 0,0-1-1 0 0,0 1 0 0 0,0-1 0 0 0,1 0 0 0 0,0 0 0 0 0,0-1 0 0 0,1 0 0 0 0,-1 0 0 0 0,1-1 0 0 0,9 4 0 0 0,-16-8-403 0 0,7 6-27 0 0,-7-4-55 0 0,0-1-1 0 0,0 1 1 0 0,0-1-1 0 0,-1 1 0 0 0,1-1 1 0 0,0 1-1 0 0,0-1 1 0 0,0 4-1 0 0,-1-4 163 0 0,-8 9 662 0 0,-9 1-326 0 0,0-1 1 0 0,0 0 0 0 0,-1-2-1 0 0,-27 11 1 0 0,15-7-143 0 0,-75 27-220 0 0,92-36-167 0 0,1 0-1 0 0,0-1 1 0 0,-1 0-1 0 0,0 0 1 0 0,1-2-1 0 0,-23 0 1 0 0,32 0 31 0 0,1-1-1 0 0,-1 1 1 0 0,1-1-1 0 0,0 1 1 0 0,-1-1 0 0 0,1 1-1 0 0,0-1 1 0 0,0 0-1 0 0,-1 0 1 0 0,1 0 0 0 0,0-1-1 0 0,0 1 1 0 0,0 0 0 0 0,0-1-1 0 0,-3-3 1 0 0,4 4-152 0 0,1 0 1 0 0,-1 0-1 0 0,1 0 1 0 0,-1 0 0 0 0,1 0-1 0 0,-1 0 1 0 0,1 0-1 0 0,-1 0 1 0 0,1-1-1 0 0,0 1 1 0 0,0 0-1 0 0,-1 0 1 0 0,1-2 0 0 0,0 1-660 0 0,1 0 1 0 0,-1 0 0 0 0,0 0 0 0 0,1 0 0 0 0,-1 0 0 0 0,1 0 0 0 0,0 0-1 0 0,-1 0 1 0 0,3-2 0 0 0,8-16-9416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5.5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12263 0 0,'0'0'3791'0'0,"2"0"-2428"0"0,17 4 2572 0 0,23 1 0 0 0,0-3-2339 0 0,-13 0-3652 0 0,0 0-3474 0 0,-14 0-2752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6.5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6335 0 0,'120'24'14346'0'0,"-80"-18"-11168"0"0,69 5 1608 0 0,-37-5-2747 0 0,-27 0-786 0 0,-15-2-1045 0 0,1 0-1 0 0,-1-3 1 0 0,49-2-1 0 0,-76 1-207 0 0,0-1 0 0 0,-1 0 0 0 0,1 1 0 0 0,0-1 0 0 0,0-1 0 0 0,2 0 0 0 0,-4 1-64 0 0,-1 1 0 0 0,1-1 0 0 0,-1 1 1 0 0,1-1-1 0 0,-1 1 0 0 0,0-1 0 0 0,0 0 0 0 0,1 1 0 0 0,-1-1 0 0 0,0 1 1 0 0,0-1-1 0 0,1 0 0 0 0,-1 1 0 0 0,0-1 0 0 0,0 1 0 0 0,0-2 1 0 0,-1-6-8019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6.9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2 4663 0 0,'-6'-2'7803'0'0,"12"8"-2437"0"0,10 1-3111 0 0,-13-5-2063 0 0,70 31 3183 0 0,66 34 358 0 0,-122-57-3506 0 0,0 1 0 0 0,-1 0 0 0 0,0 1 0 0 0,0 1 1 0 0,20 23-1 0 0,-30-30-77 0 0,0 1 1 0 0,-1-1 0 0 0,-1 1-1 0 0,1 1 1 0 0,-1-1 0 0 0,5 13-1 0 0,-7-15-67 0 0,0 1-1 0 0,-1 0 1 0 0,0-1-1 0 0,0 1 0 0 0,0 0 1 0 0,-1 0-1 0 0,0-1 1 0 0,0 1-1 0 0,0 0 1 0 0,-2 8-1 0 0,-1-1 83 0 0,-1-1-1 0 0,0 0 1 0 0,-1 0 0 0 0,0 0-1 0 0,0-1 1 0 0,-1 0-1 0 0,-1 0 1 0 0,0 0 0 0 0,-10 12-1 0 0,-4 0-34 0 0,-1 0 0 0 0,-37 31 0 0 0,51-48-795 0 0,-31 26 1634 0 0,25-24-3690 0 0,0-2-4041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7.3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 11575 0 0,'0'0'888'0'0,"1"-7"3376"0"0,8 5-1753 0 0,-1 1 1 0 0,1 0-1 0 0,10 1 0 0 0,-9 0-1704 0 0,0 1 0 0 0,0 1 0 0 0,-1 0 0 0 0,17 4 0 0 0,-24-5-539 0 0,23 2 127 0 0,-20-3-520 0 0,0 0 1 0 0,0 0-1 0 0,0-1 1 0 0,0 1 0 0 0,0-1-1 0 0,6-2 1 0 0,2-2-3351 0 0,0-1-4426 0 0,-6 2-411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7.7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289 1 6911 0 0,'-28'17'358'0'0,"11"-7"969"0"0,0 0 1 0 0,1 1-1 0 0,0 1 0 0 0,-20 19 1 0 0,26-20-2 0 0,1-1 61 0 0,0-1 1 0 0,-7 12-1 0 0,14-16-986 0 0,-1-1 1 0 0,1 0-1 0 0,0 1 0 0 0,0-1 1 0 0,0 1-1 0 0,1 0 0 0 0,-1-1 1 0 0,0 10-1 0 0,2-10-176 0 0,0 0 0 0 0,0 0 0 0 0,0 0 0 0 0,1-1 0 0 0,0 1-1 0 0,0 0 1 0 0,0 0 0 0 0,0 0 0 0 0,0-1 0 0 0,1 1 0 0 0,2 5 0 0 0,1-1 98 0 0,0 0 0 0 0,1 0 0 0 0,10 12-1 0 0,-5-10-103 0 0,1 0 0 0 0,1 0 0 0 0,0-1 0 0 0,0-1 0 0 0,1 0 0 0 0,21 9 0 0 0,12 7 234 0 0,-3-3-103 0 0,10 5-87 0 0,-49-23-244 0 0,0 1 0 0 0,0-1 0 0 0,0 1 0 0 0,-1 0 0 0 0,1 0 0 0 0,-1 1 0 0 0,5 6 0 0 0,-7-10-6 0 0,-2 0-1 0 0,1 0 0 0 0,0 1 1 0 0,0-1-1 0 0,0 0 1 0 0,-1 1-1 0 0,1-1 1 0 0,0 1-1 0 0,-1-1 1 0 0,0 1-1 0 0,1-1 1 0 0,-1 1-1 0 0,0-1 1 0 0,0 1-1 0 0,1-1 1 0 0,-1 1-1 0 0,0-1 1 0 0,-1 1-1 0 0,1-1 1 0 0,0 1-1 0 0,0 0 1 0 0,-1-1-1 0 0,1 0 1 0 0,-1 1-1 0 0,1-1 0 0 0,-1 1 1 0 0,0-1-1 0 0,1 1 1 0 0,-1-1-1 0 0,0 0 1 0 0,0 0-1 0 0,0 1 1 0 0,0-1-1 0 0,0 0 1 0 0,0 0-1 0 0,-3 2 1 0 0,-1 0 105 0 0,0 1-1 0 0,0-1 1 0 0,0 0 0 0 0,-1-1 0 0 0,1 1-1 0 0,-1-1 1 0 0,-12 3 0 0 0,-1-1 6 0 0,-1-1 1 0 0,0-1-1 0 0,0-1 0 0 0,-1-1 1 0 0,1-1-1 0 0,0 0 0 0 0,0-1 0 0 0,0-2 1 0 0,0 0-1 0 0,1-1 0 0 0,0-1 1 0 0,-21-9-1 0 0,31 12-115 0 0,0-1 0 0 0,1 0-1 0 0,0-1 1 0 0,-1 0 0 0 0,1-1 0 0 0,-12-10-1 0 0,18 14-212 0 0,-1-1 0 0 0,1 1 0 0 0,-1-1 0 0 0,1 0 0 0 0,0 0 0 0 0,0 0 0 0 0,0 0 0 0 0,1 0 0 0 0,-1 0 0 0 0,1-1 0 0 0,-1 1 0 0 0,1-1 0 0 0,0 1-1 0 0,1-1 1 0 0,-1 1 0 0 0,0-1 0 0 0,1 1 0 0 0,0-1 0 0 0,0 1 0 0 0,1-8 0 0 0,4-11-6933 0 0,4-2-2094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8.0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134 55 5727 0 0,'0'0'443'0'0,"-6"7"1174"0"0,-3 3 645 0 0,-13 14 3642 0 0,-36 52 1 0 0,52-68-5475 0 0,1 1-1 0 0,1-1 0 0 0,0 1 0 0 0,0 0 1 0 0,1 0-1 0 0,0 1 0 0 0,0-1 1 0 0,1 0-1 0 0,0 1 0 0 0,1 0 0 0 0,-1 10 1 0 0,2-18-374 0 0,0 0 0 0 0,0 0 0 0 0,1 0 0 0 0,-1 0 0 0 0,0 0 0 0 0,1 0 1 0 0,-1 0-1 0 0,1 0 0 0 0,0 0 0 0 0,0 0 0 0 0,0 0 0 0 0,-1 0 0 0 0,2-1 0 0 0,-1 1 1 0 0,0 0-1 0 0,0-1 0 0 0,1 1 0 0 0,-1-1 0 0 0,0 1 0 0 0,1-1 0 0 0,0 1 0 0 0,-1-1 1 0 0,1 0-1 0 0,0 0 0 0 0,0 0 0 0 0,-1 0 0 0 0,1 0 0 0 0,0 0 0 0 0,0-1 0 0 0,0 1 1 0 0,0-1-1 0 0,0 1 0 0 0,0-1 0 0 0,0 0 0 0 0,0 0 0 0 0,0 1 0 0 0,0-1 0 0 0,1-1 1 0 0,-1 1-1 0 0,0 0 0 0 0,0-1 0 0 0,3 0 0 0 0,4-2 20 0 0,0 0-1 0 0,0 0 1 0 0,-1 0 0 0 0,0-2-1 0 0,1 1 1 0 0,-1-1 0 0 0,-1 0-1 0 0,14-11 1 0 0,-7 3-78 0 0,0-1 0 0 0,-1 0 0 0 0,14-21 0 0 0,-16 19-313 0 0,0-1-1 0 0,-2-1 1 0 0,0 1 0 0 0,8-23-1 0 0,-10 10 107 0 0,-7 28 207 0 0,1 0 1 0 0,-1-1-1 0 0,0 1 0 0 0,0 0 0 0 0,0 0 1 0 0,0 0-1 0 0,0 0 0 0 0,-1 0 0 0 0,1-1 0 0 0,-1 1 1 0 0,1 0-1 0 0,-2-2 0 0 0,-2-2 2 0 0,1 2 0 0 0,3 3 0 0 0,0 1 0 0 0,0-1 0 0 0,-1 1 0 0 0,1-1 0 0 0,0 1 0 0 0,0 0 0 0 0,-1-1 0 0 0,1 1 0 0 0,0 0 0 0 0,-1-1 0 0 0,1 1 0 0 0,0 0 0 0 0,-1-1 0 0 0,1 1 0 0 0,-1 0 0 0 0,1 0 0 0 0,0-1 0 0 0,-1 1 0 0 0,1 0 0 0 0,-1 0 0 0 0,1 0 0 0 0,-1 0 0 0 0,1-1 0 0 0,-1 1 0 0 0,1 0 0 0 0,-1 0 0 0 0,-4-1 0 0 0,5 1 1 0 0,-1 0 1 0 0,1 0-1 0 0,-1 0 1 0 0,1-1-1 0 0,0 1 1 0 0,-1 0-1 0 0,1 0 0 0 0,0 0 1 0 0,-1 0-1 0 0,1 0 1 0 0,0 0-1 0 0,-1 0 0 0 0,1 0 1 0 0,-1 0-1 0 0,1 0 1 0 0,0 0-1 0 0,-1 1 0 0 0,1-1 1 0 0,0 0-1 0 0,-1 0 1 0 0,1 0-1 0 0,0 0 0 0 0,-1 1 1 0 0,1-1-1 0 0,0 0 1 0 0,-1 0-1 0 0,1 0 1 0 0,0 1-1 0 0,0-1 0 0 0,-1 0 1 0 0,1 1-1 0 0,0-1 1 0 0,0 0-1 0 0,-1 1 0 0 0,1-1 1 0 0,0 0-1 0 0,0 1 1 0 0,0-1-1 0 0,0 1 4 0 0,-2 1-4 0 0,0 1 1 0 0,1 0-1 0 0,0 0 0 0 0,-1 0 0 0 0,1 0 0 0 0,0 0 1 0 0,1 0-1 0 0,-1 0 0 0 0,1 1 0 0 0,-1-1 1 0 0,1 0-1 0 0,0 4 0 0 0,3 41 154 0 0,-3-43-115 0 0,3 29 108 0 0,-2-19-62 0 0,0-1 0 0 0,1 1 0 0 0,0-1 1 0 0,1 0-1 0 0,7 19 0 0 0,-9-29-28 0 0,1 0 1 0 0,0 0-1 0 0,1-1 1 0 0,-1 1-1 0 0,0-1 0 0 0,1 1 1 0 0,0-1-1 0 0,0 0 1 0 0,5 5-1 0 0,-6-7-38 0 0,0 0-1 0 0,0 0 1 0 0,0 1-1 0 0,0-1 1 0 0,0 0 0 0 0,0 0-1 0 0,0-1 1 0 0,0 1-1 0 0,1 0 1 0 0,-1-1 0 0 0,0 1-1 0 0,0-1 1 0 0,1 0-1 0 0,-1 0 1 0 0,0 0 0 0 0,1 0-1 0 0,-1 0 1 0 0,0 0-1 0 0,3-1 1 0 0,4-2 12 0 0,-1-1-1 0 0,1 1 1 0 0,-1-1-1 0 0,0-1 1 0 0,0 1-1 0 0,0-1 1 0 0,0-1-1 0 0,-1 1 1 0 0,0-1-1 0 0,0-1 1 0 0,11-13-1 0 0,-12 12 0 0 0,0 0-1 0 0,0 0 1 0 0,0 0-1 0 0,-1-1 1 0 0,-1 0 0 0 0,1 0-1 0 0,-2 0 1 0 0,1-1-1 0 0,-1 1 1 0 0,3-20 0 0 0,-5 26-26 0 0,-1 0-1 0 0,0-1 1 0 0,0 1 0 0 0,0 0 0 0 0,0-1 0 0 0,-1 1 0 0 0,1 0 0 0 0,-1 0 0 0 0,0-1-1 0 0,0 1 1 0 0,0 0 0 0 0,-1 0 0 0 0,1 0 0 0 0,-1 0 0 0 0,-2-4 0 0 0,1 3 15 0 0,-1 0 0 0 0,1 1 0 0 0,-1-1 0 0 0,1 1 0 0 0,-1 0 0 0 0,0 0 0 0 0,-1 0 0 0 0,1 1 0 0 0,-6-4 0 0 0,-7 0 37 0 0,0 0 0 0 0,0 1 0 0 0,-1 1-1 0 0,-27-4 1 0 0,0 3-74 0 0,26 3-2226 0 0,0 0-4238 0 0,-1-1-3295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0.7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273 35 4975 0 0,'0'0'536'0'0,"10"-4"-80"0"0,1 0 80 0 0,-1-3 8 0 0,-2 3 8 0 0,-1 1-296 0 0,0-3 112 0 0,2 0-2544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4.6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258 479 5007 0 0,'-33'-19'388'0'0,"33"19"-383"0"0,0-1-1 0 0,0 1 0 0 0,-1 0 0 0 0,1-1 0 0 0,0 1 0 0 0,0 0 0 0 0,0-1 0 0 0,-1 1 1 0 0,1-1-1 0 0,0 1 0 0 0,0 0 0 0 0,0-1 0 0 0,0 1 0 0 0,0-1 0 0 0,0 1 0 0 0,0 0 1 0 0,0-1-1 0 0,0 1 0 0 0,0-1 0 0 0,0 1 0 0 0,0 0 0 0 0,0-1 0 0 0,0 1 0 0 0,0-1 1 0 0,0 1-1 0 0,1 0 0 0 0,-1-1 0 0 0,0 1 0 0 0,0 0 0 0 0,0-1 0 0 0,1 1 1 0 0,-1-1-1 0 0,11-12 64 0 0,-8 10 90 0 0,26-33 9555 0 0,-29 35-9583 0 0,-1 0-1 0 0,1 0 1 0 0,0 0-1 0 0,0 0 0 0 0,-1 1 1 0 0,1-1-1 0 0,0 0 1 0 0,-1 0-1 0 0,1 0 1 0 0,-1 0-1 0 0,1 0 1 0 0,-1 1-1 0 0,1-1 1 0 0,-1 0-1 0 0,0 1 0 0 0,1-1 1 0 0,-1 0-1 0 0,0 1 1 0 0,0-1-1 0 0,1 1 1 0 0,-1-1-1 0 0,0 1 1 0 0,0-1-1 0 0,0 1 0 0 0,0-1 1 0 0,0 1-1 0 0,1 0 1 0 0,-1 0-1 0 0,0-1 1 0 0,0 1-1 0 0,0 0 1 0 0,0 0-1 0 0,0 0 0 0 0,0 0 1 0 0,0 0-1 0 0,-1 1 1 0 0,-2-1-75 0 0,1 0 0 0 0,-1 0 1 0 0,0 0-1 0 0,1 1 0 0 0,0 0 1 0 0,-1 0-1 0 0,1 0 0 0 0,-1 0 1 0 0,-3 2-1 0 0,-1 3 27 0 0,0 0 1 0 0,0 0-1 0 0,0 0 1 0 0,1 1-1 0 0,0 0 0 0 0,-8 11 1 0 0,-33 51 188 0 0,40-57-230 0 0,-10 14 118 0 0,-26 45 1378 0 0,40-64-1220 0 0,1 0 0 0 0,-1 1 0 0 0,2 0 0 0 0,-1-1 0 0 0,1 1 0 0 0,0 0 0 0 0,-1 15 0 0 0,3-21-215 0 0,0 0 0 0 0,0 0 0 0 0,0 0 0 0 0,0 1 0 0 0,0-1 0 0 0,1 0 0 0 0,-1 0 0 0 0,1 0 0 0 0,-1 0 0 0 0,1 0 0 0 0,0-1 0 0 0,0 1 0 0 0,0 0 0 0 0,0 0 0 0 0,0 0 1 0 0,0-1-1 0 0,0 1 0 0 0,1 0 0 0 0,1 1 0 0 0,-2-2-56 0 0,1 0 0 0 0,-1 0 0 0 0,0-1 0 0 0,1 1 0 0 0,-1 0-1 0 0,1-1 1 0 0,0 1 0 0 0,-1-1 0 0 0,1 0 0 0 0,-1 1 0 0 0,1-1 0 0 0,-1 0 0 0 0,1 0 0 0 0,0 0 0 0 0,-1 0 0 0 0,1 0 0 0 0,0 0 0 0 0,-1-1 0 0 0,1 1 0 0 0,-1 0 0 0 0,1-1 0 0 0,-1 0 0 0 0,1 1 0 0 0,-1-1 0 0 0,3-1 0 0 0,4-2-26 0 0,-1-1 0 0 0,1 0-1 0 0,-1-1 1 0 0,0 1 0 0 0,7-9 0 0 0,30-35 107 0 0,-40 44-116 0 0,34-46-68 0 0,64-111 0 0 0,-90 141-35 0 0,60-97-363 0 0,-58 94 455 0 0,-1 0 0 0 0,13-35 0 0 0,-19 37 0 0 0,-1 0 0 0 0,0-1 0 0 0,-2 0 0 0 0,-1 0 0 0 0,1-29 0 0 0,-5 41 0 0 0,1 11 0 0 0,0-1 0 0 0,0 1 0 0 0,0 0 0 0 0,0 0 0 0 0,0-1 0 0 0,0 1 0 0 0,0 0 0 0 0,0-1 0 0 0,-1 1 0 0 0,1 0 0 0 0,0 0 0 0 0,0-1 0 0 0,0 1 0 0 0,-1 0 0 0 0,1 0 0 0 0,0-1 0 0 0,0 1 0 0 0,0 0 0 0 0,-1 0 0 0 0,1 0 0 0 0,0 0 0 0 0,0-1 0 0 0,-1 1 0 0 0,0 0 0 0 0,0 0 1 0 0,-1 0-1 0 0,1 0 0 0 0,-1 0 1 0 0,1 0-1 0 0,-1 1 1 0 0,1-1-1 0 0,0 0 1 0 0,-1 1-1 0 0,1-1 1 0 0,-1 1-1 0 0,1-1 0 0 0,0 1 1 0 0,-1 0-1 0 0,1 0 1 0 0,0-1-1 0 0,0 1 1 0 0,-1 0-1 0 0,1 0 1 0 0,0 0-1 0 0,-2 3 1 0 0,-22 27 52 0 0,21-24-44 0 0,-10 13-27 0 0,1 0 0 0 0,1 2 0 0 0,1-1 0 0 0,-12 34 0 0 0,11-16 111 0 0,-15 75-1 0 0,20-79 11 0 0,-12 91 292 0 0,15-92-230 0 0,1-13-28 0 0,0 0 1 0 0,2-1-1 0 0,1 1 1 0 0,0 0-1 0 0,2 0 1 0 0,3 23-1 0 0,-4-40-106 0 0,1 1 0 0 0,-1-1 0 0 0,1 1 0 0 0,0-1 0 0 0,0 0 0 0 0,0 0 0 0 0,0 0 0 0 0,1 0 0 0 0,0 0 0 0 0,-1-1 0 0 0,1 1-1 0 0,1-1 1 0 0,-1 1 0 0 0,0-1 0 0 0,1 0 0 0 0,0-1 0 0 0,0 1 0 0 0,0-1 0 0 0,0 1 0 0 0,0-1 0 0 0,0 0 0 0 0,0-1 0 0 0,1 1 0 0 0,-1-1 0 0 0,1 0 0 0 0,-1 0 0 0 0,1 0 0 0 0,-1 0 0 0 0,1-1 0 0 0,0 0 0 0 0,-1 0 0 0 0,1 0-1 0 0,0-1 1 0 0,-1 1 0 0 0,1-1 0 0 0,-1 0 0 0 0,1-1 0 0 0,-1 1 0 0 0,0-1 0 0 0,1 0 0 0 0,4-2 0 0 0,4-4-23 0 0,0 0 1 0 0,-1-1-1 0 0,1 0 0 0 0,-2-1 0 0 0,0 0 1 0 0,0-1-1 0 0,-1 0 0 0 0,0-1 0 0 0,-1 0 1 0 0,0 0-1 0 0,-1-1 0 0 0,0 0 0 0 0,-1-1 1 0 0,-1 0-1 0 0,8-24 0 0 0,-14 38-8 0 0,9-24 0 0 0,-2 1 0 0 0,-1-1 0 0 0,-1 0 0 0 0,3-37 0 0 0,-8 57 6 0 0,0 0-1 0 0,0 0 1 0 0,-1 0 0 0 0,0 0-1 0 0,0 0 1 0 0,0 0 0 0 0,0 0-1 0 0,0 1 1 0 0,-1-1 0 0 0,0 0-1 0 0,0 1 1 0 0,0-1 0 0 0,0 1-1 0 0,0 0 1 0 0,-4-5 0 0 0,4 7-1 0 0,0 0 1 0 0,0 0-1 0 0,0 0 1 0 0,0 0 0 0 0,0 0-1 0 0,-1 0 1 0 0,1 1-1 0 0,-4-1 1 0 0,-1-1-3 0 0,3 1-12 0 0,-1 0 1 0 0,0 1-1 0 0,0 0 1 0 0,0 0-1 0 0,0 0 0 0 0,0 0 1 0 0,0 1-1 0 0,0-1 1 0 0,0 2-1 0 0,1-1 0 0 0,-1 0 1 0 0,0 1-1 0 0,1 0 1 0 0,-1 0-1 0 0,1 0 0 0 0,-1 0 1 0 0,1 1-1 0 0,0 0 1 0 0,0 0-1 0 0,-3 3 1 0 0,-3 3-50 0 0,1-1 0 0 0,0 1 0 0 0,0 1 0 0 0,1 0 0 0 0,0 0 1 0 0,-9 18-1 0 0,8-11 52 0 0,0 0 0 0 0,-7 24 1 0 0,14-35 6 0 0,0 0 1 0 0,1 1-1 0 0,-1-1 0 0 0,1 1 1 0 0,0-1-1 0 0,1 1 1 0 0,0 0-1 0 0,0-1 1 0 0,1 13-1 0 0,0-17 64 0 0,1 0 35 0 0,1-1-91 0 0,-1 1 0 0 0,1 0 0 0 0,-1-1 0 0 0,1 0-1 0 0,0 1 1 0 0,0-1 0 0 0,-1 0 0 0 0,1 0 0 0 0,0-1 0 0 0,0 1-1 0 0,0-1 1 0 0,0 1 0 0 0,0-1 0 0 0,0 0 0 0 0,0 0 0 0 0,0 0-1 0 0,0 0 1 0 0,0-1 0 0 0,0 1 0 0 0,0-1 0 0 0,0 0 0 0 0,0 0-1 0 0,0 0 1 0 0,0 0 0 0 0,3-2 0 0 0,7-5 44 0 0,0 0 0 0 0,-1 0 0 0 0,23-21 0 0 0,-26 21-48 0 0,11-11-895 0 0,0-1 0 0 0,-1-1 0 0 0,25-36 0 0 0,-37 39 366 0 0,-6 17 583 0 0,-2 3-48 0 0,1 0 0 0 0,-1 0 0 0 0,0 0 0 0 0,0 0 0 0 0,0 0 1 0 0,0-1-1 0 0,-3 4 0 0 0,-1 3 44 0 0,0 4 171 0 0,0 0 0 0 0,0 0 0 0 0,2 0 0 0 0,-1 0 0 0 0,2 1 0 0 0,-1-1 0 0 0,0 20 0 0 0,4-30-187 0 0,-1 0 0 0 0,1 0 0 0 0,-1-1 0 0 0,1 1 0 0 0,-1 0 0 0 0,1 0-1 0 0,0 0 1 0 0,0-1 0 0 0,0 1 0 0 0,0 0 0 0 0,0-1 0 0 0,1 1 0 0 0,-1-1 0 0 0,0 1 0 0 0,1-1 0 0 0,-1 1 0 0 0,1-1 0 0 0,-1 0 0 0 0,1 0 0 0 0,0 0 0 0 0,0 0 0 0 0,-1 0 0 0 0,1 0 0 0 0,0-1 0 0 0,0 1 0 0 0,0 0 0 0 0,0-1 0 0 0,0 0 0 0 0,0 1 0 0 0,3-1 0 0 0,-1-1-70 0 0,0 0 0 0 0,0-1 0 0 0,0 1 0 0 0,-1-1 0 0 0,1 0 0 0 0,0 0 0 0 0,-1 0 0 0 0,1 0 0 0 0,-1 0-1 0 0,0-1 1 0 0,1 0 0 0 0,-1 0 0 0 0,2-3 0 0 0,4-2-229 0 0,-3 2-474 0 0,0-1-1 0 0,0 1 1 0 0,7-12-1 0 0,8-11-3563 0 0,-7 11-1818 0 0,-2-2-1364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4.9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233 18 8463 0 0,'6'-18'1220'0'0,"-20"36"5436"0"0,3-1-4160 0 0,-9 23 1 0 0,-17 53 198 0 0,22-52-1627 0 0,-20 43 396 0 0,17-43-84 0 0,-24 81 0 0 0,29-72-683 0 0,2 1 1 0 0,2 0-1 0 0,-3 89 0 0 0,11-115-717 0 0,1-9-314 0 0,0 0 0 0 0,3 22 0 0 0,-1-13-1017 0 0,-1-13-1936 0 0,0-2-4192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6215 0 0,'8'23'618'0'0,"-3"-10"-155"0"0,12 24 0 0 0,-14-31 308 0 0,1 0-1 0 0,0 0 1 0 0,0 0-1 0 0,0 0 1 0 0,1-1-1 0 0,6 7 1 0 0,0-4 2573 0 0,-8-8-2412 0 0,1-1-762 0 0,0 1 1 0 0,0-1 0 0 0,-1 0 0 0 0,1-1-1 0 0,0 1 1 0 0,-1-1 0 0 0,1 1 0 0 0,-1-1 0 0 0,0 0-1 0 0,1 0 1 0 0,-1-1 0 0 0,0 1 0 0 0,0-1-1 0 0,2-3 1 0 0,0 1 14 0 0,-1 0-1 0 0,0-1 1 0 0,-1 0-1 0 0,1 0 1 0 0,-1 0-1 0 0,0 0 1 0 0,3-10-1 0 0,0-6 99 0 0,-1-2 0 0 0,-1 1 0 0 0,3-40 0 0 0,-5 18-94 0 0,1-4-620 0 0,0 17-5391 0 0,0 12-1273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9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673 1 2815 0 0,'-9'0'256'0'0,"4"0"-138"0"0,-1 1-1 0 0,0 0 0 0 0,1 0 0 0 0,-1 0 0 0 0,1 1 0 0 0,-1 0 0 0 0,1 0 0 0 0,0 0 0 0 0,0 1 0 0 0,0 0 1 0 0,0 0-1 0 0,-8 6 0 0 0,-3 5 681 0 0,-30 30 0 0 0,46-43-797 0 0,-6 5 71 0 0,1 1 1 0 0,0 0-1 0 0,1 0 0 0 0,0 0 0 0 0,0 0 0 0 0,-6 15 0 0 0,-11 51 670 0 0,18-62-589 0 0,1-3 142 0 0,0 0-1 0 0,0 1 0 0 0,1 0 0 0 0,0-1 1 0 0,1 1-1 0 0,0 0 0 0 0,0-1 0 0 0,1 1 1 0 0,3 14-1 0 0,-3-22-211 0 0,-1 0 1 0 0,0 0-1 0 0,1 0 1 0 0,-1 0-1 0 0,1 0 1 0 0,0 0-1 0 0,-1 0 0 0 0,1 0 1 0 0,0 0-1 0 0,0 0 1 0 0,-1-1-1 0 0,1 1 1 0 0,0 0-1 0 0,0-1 0 0 0,0 1 1 0 0,0 0-1 0 0,0-1 1 0 0,0 1-1 0 0,0-1 1 0 0,0 1-1 0 0,0-1 0 0 0,0 0 1 0 0,0 1-1 0 0,1-1 1 0 0,-1 0-1 0 0,0 0 0 0 0,0 0 1 0 0,0 0-1 0 0,0 0 1 0 0,0 0-1 0 0,1 0 1 0 0,-1 0-1 0 0,0 0 0 0 0,0-1 1 0 0,0 1-1 0 0,0 0 1 0 0,2-1-1 0 0,3-2 96 0 0,0 1-1 0 0,0-1 1 0 0,0 0-1 0 0,9-6 1 0 0,2-5-172 0 0,0 0 0 0 0,-1-1 1 0 0,-1 0-1 0 0,20-26 0 0 0,6-6-1049 0 0,-37 42 962 0 0,4-3-725 0 0,-6 9 472 0 0,-2 7 311 0 0,-4 11 17 0 0,-1 0 1 0 0,-1 0-1 0 0,0 0 0 0 0,-12 23 0 0 0,7-14 75 0 0,-22 46 215 0 0,-50 81 0 0 0,19-37 747 0 0,0 16 478 0 0,43-85-940 0 0,-29 49-1 0 0,41-84-477 0 0,0-1 1 0 0,0 0-1 0 0,-1 0 0 0 0,-1-1 0 0 0,0 0 0 0 0,-1-1 1 0 0,-23 18-1 0 0,29-25-25 0 0,1 0 1 0 0,-1-1-1 0 0,0 0 1 0 0,0 0-1 0 0,-1 0 0 0 0,1-1 1 0 0,0 0-1 0 0,-1 0 1 0 0,0-1-1 0 0,1 0 1 0 0,-1 0-1 0 0,0 0 0 0 0,-12-1 1 0 0,14-1-17 0 0,1 0 1 0 0,-1 0 0 0 0,0 0-1 0 0,0 0 1 0 0,1-1-1 0 0,-1 0 1 0 0,0 0 0 0 0,1 0-1 0 0,0 0 1 0 0,-1-1-1 0 0,1 0 1 0 0,0 0 0 0 0,1 0-1 0 0,-1 0 1 0 0,0 0-1 0 0,1-1 1 0 0,0 0 0 0 0,0 1-1 0 0,-4-8 1 0 0,2 3-32 0 0,1 0 1 0 0,0 0-1 0 0,0 0 0 0 0,1-1 1 0 0,0 1-1 0 0,1-1 0 0 0,-1 0 1 0 0,2 0-1 0 0,-1 0 1 0 0,1 0-1 0 0,1 0 0 0 0,0 0 1 0 0,0 0-1 0 0,1 0 0 0 0,0 0 1 0 0,0 0-1 0 0,1 0 1 0 0,0 0-1 0 0,6-12 0 0 0,-4 9-58 0 0,2 0-1 0 0,0 0 0 0 0,0 1 0 0 0,1 0 1 0 0,0 1-1 0 0,1-1 0 0 0,0 1 1 0 0,0 1-1 0 0,2-1 0 0 0,-1 1 0 0 0,1 1 1 0 0,0 0-1 0 0,13-8 0 0 0,7 0 8 0 0,1 2-1 0 0,1 0 0 0 0,37-9 1 0 0,24-11 33 0 0,-5 1-2 0 0,-25 14-2140 0 0,-27 3-3498 0 0,-19 12 736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5.3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44 2359 0 0,'11'-5'1887'0'0,"1"1"-76"0"0,-1 1-1 0 0,1 0 1 0 0,-1 1-1 0 0,18-1 1 0 0,53 2 442 0 0,-36 1-1574 0 0,-17-1-415 0 0,119-6 496 0 0,-123 5-680 0 0,-15 2-15 0 0,1-1 0 0 0,-1 0 0 0 0,20-6 0 0 0,-16 4 274 0 0,-27 9 994 0 0,10-5-1097 0 0,2 0 1348 0 0,3 0-1406 0 0,2 1-158 0 0,-1 0 0 0 0,1 0 0 0 0,-1 0 0 0 0,0 0 0 0 0,0 1 1 0 0,0 0-1 0 0,0-1 0 0 0,0 1 0 0 0,0 0 0 0 0,-1 0 0 0 0,1 0 1 0 0,-1 1-1 0 0,0-1 0 0 0,3 7 0 0 0,-3-5 56 0 0,-1 0 1 0 0,0-1-1 0 0,0 1 0 0 0,0 0 1 0 0,0 9-1 0 0,0-8 193 0 0,-1 0-1 0 0,1 0 1 0 0,0 0 0 0 0,3 7-1 0 0,-4-12-165 0 0,0 1-1 0 0,1-1 0 0 0,-1 0 1 0 0,1 0-1 0 0,0 0 0 0 0,-1 0 1 0 0,1 0-1 0 0,0 1 0 0 0,0-1 0 0 0,-1 0 1 0 0,1-1-1 0 0,0 1 0 0 0,0 0 1 0 0,0 0-1 0 0,0 0 0 0 0,0-1 1 0 0,1 1-1 0 0,-1 0 0 0 0,0-1 0 0 0,2 1 1 0 0,-2 0-125 0 0,1-1-1 0 0,0 0 1 0 0,-1 0 0 0 0,1 0 0 0 0,-1 0 0 0 0,1 0 0 0 0,-1-1-1 0 0,1 1 1 0 0,-1 0 0 0 0,1-1 0 0 0,-1 1 0 0 0,1-1 0 0 0,-1 0 0 0 0,0 1-1 0 0,1-1 1 0 0,-1 0 0 0 0,0 0 0 0 0,0 0 0 0 0,1 0 0 0 0,-1 0-1 0 0,0 0 1 0 0,1-2 0 0 0,1 1-363 0 0,1-1 304 0 0,1-12-14669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5.7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254 0 9527 0 0,'-1'2'79'0'0,"0"-1"-1"0"0,0 0 0 0 0,0 1 0 0 0,1-1 1 0 0,-1 1-1 0 0,0-1 0 0 0,1 1 1 0 0,-1-1-1 0 0,1 1 0 0 0,0-1 0 0 0,-1 1 1 0 0,1-1-1 0 0,0 3 0 0 0,0 26-217 0 0,1-13 210 0 0,-2 15 497 0 0,-1 0-1 0 0,-2 0 1 0 0,-1 0 0 0 0,-2-1-1 0 0,-13 40 1 0 0,-93 231 6568 0 0,90-241-5860 0 0,3 2 1 0 0,2 0-1 0 0,-10 69 1 0 0,25-88-1145 0 0,1-13-516 0 0,1-29-107 0 0,7-26-10258 0 0,-2-10 5267 0 0,-1 14 1452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6.0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51 4055 0 0,'123'-33'1852'0'0,"-95"27"-386"0"0,0 1 0 0 0,41-2 0 0 0,-62 7-1053 0 0,0 1 0 0 0,-1-1 0 0 0,1 1 1 0 0,0 0-1 0 0,-1 1 0 0 0,1-1 1 0 0,11 6-1 0 0,-14-6-159 0 0,-1 1 1 0 0,0 0 0 0 0,1 0-1 0 0,-1 0 1 0 0,0 0-1 0 0,0 0 1 0 0,-1 1 0 0 0,1-1-1 0 0,0 1 1 0 0,-1 0-1 0 0,1-1 1 0 0,-1 1 0 0 0,0 0-1 0 0,3 7 1 0 0,-4-8-153 0 0,-1 1 1 0 0,1-1 0 0 0,-1 0-1 0 0,0 1 1 0 0,0-1-1 0 0,0 1 1 0 0,0-1 0 0 0,0 1-1 0 0,0-1 1 0 0,-1 0-1 0 0,1 1 1 0 0,-2 4-1 0 0,0-1 102 0 0,-1 5 128 0 0,-1 0-1 0 0,1-1 0 0 0,-2 0 1 0 0,1 0-1 0 0,-13 19 0 0 0,-35 42 1336 0 0,38-56-1323 0 0,0 0 1 0 0,0-1-1 0 0,-2 0 1 0 0,0-1-1 0 0,-17 11 0 0 0,-92 47 623 0 0,91-58-892 0 0,33-12-150 0 0,1-3-2268 0 0,0 0 1867 0 0,1 1-1 0 0,-1 0 1 0 0,0 0 0 0 0,1 0 0 0 0,-1 0-1 0 0,1 0 1 0 0,-1 0 0 0 0,1 0-1 0 0,0 0 1 0 0,0 0 0 0 0,-1 0 0 0 0,1 0-1 0 0,0 0 1 0 0,0 1 0 0 0,0-1 0 0 0,1-1-1 0 0,11-7-6107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6.4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107 53 5815 0 0,'-4'3'144'0'0,"1"-1"-1"0"0,-1 1 1 0 0,1-1-1 0 0,0 1 0 0 0,0 0 1 0 0,0 0-1 0 0,0 1 0 0 0,0-1 1 0 0,1 1-1 0 0,0-1 1 0 0,-3 6-1 0 0,-7 10 2307 0 0,3-9-1145 0 0,1 2 0 0 0,0 0 0 0 0,1 0 1 0 0,1 0-1 0 0,0 0 0 0 0,-6 17 0 0 0,12-28-1218 0 0,0-1 0 0 0,0 1 1 0 0,-1-1-1 0 0,1 1 0 0 0,0 0 0 0 0,0-1 0 0 0,0 1 1 0 0,0 0-1 0 0,0-1 0 0 0,0 1 0 0 0,0-1 1 0 0,0 1-1 0 0,0 0 0 0 0,0-1 0 0 0,1 1 0 0 0,-1 0 1 0 0,0-1-1 0 0,0 1 0 0 0,0-1 0 0 0,1 1 1 0 0,-1-1-1 0 0,0 1 0 0 0,1-1 0 0 0,-1 1 0 0 0,1 0 1 0 0,0 0-7 0 0,0-1 0 0 0,0 1 1 0 0,0-1-1 0 0,0 0 1 0 0,-1 0-1 0 0,1 1 0 0 0,0-1 1 0 0,0 0-1 0 0,0 0 1 0 0,0 0-1 0 0,0 0 0 0 0,0 0 1 0 0,0 0-1 0 0,2 0 1 0 0,3-1 148 0 0,0-1 1 0 0,0 0-1 0 0,10-4 0 0 0,0-1-230 0 0,-1-1-1 0 0,1-1 0 0 0,-1 0 0 0 0,-1-1 0 0 0,0-1 0 0 0,-1 0 0 0 0,0-1 0 0 0,0-1 0 0 0,-1 0 1 0 0,-1 0-1 0 0,10-16 0 0 0,-19 27-197 0 0,0-1 1 0 0,-1 1-1 0 0,0-1 1 0 0,1 1-1 0 0,-1-1 1 0 0,0 0-1 0 0,0 0 1 0 0,0 1-1 0 0,-1-1 1 0 0,1 0-1 0 0,-1 0 1 0 0,0 0-1 0 0,1 0 1 0 0,-1 0-1 0 0,-1 0 0 0 0,1 0 1 0 0,0 0-1 0 0,-1 0 1 0 0,1 0-1 0 0,-2-2 1 0 0,1 3-1579 0 0,-13-11-8391 0 0</inkml:trace>
  <inkml:trace contextRef="#ctx0" brushRef="#br0" timeOffset="1">313 17 7367 0 0,'0'0'656'0'0,"-4"17"-528"0"0,-2 1-128 0 0,2-1 0 0 0,0-5 656 0 0,-2 1 104 0 0,-1-5 16 0 0,4 2 832 0 0,1-12-1704 0 0,2-2-64 0 0,5-11-6784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6.7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22 4111 0 0,'0'7'210'0'0,"0"0"0"0"0,-1 0-1 0 0,0 0 1 0 0,0-1 0 0 0,0 1 0 0 0,-1 0-1 0 0,0-1 1 0 0,-2 7 0 0 0,0-1 1229 0 0,-25 78 10473 0 0,43-89-10744 0 0,-9-1-1071 0 0,0-1 1 0 0,0-1-1 0 0,0 1 1 0 0,-1-1-1 0 0,1 0 1 0 0,0 0 0 0 0,-1 0-1 0 0,1-1 1 0 0,-1 1-1 0 0,1-1 1 0 0,-1 0-1 0 0,6-6 1 0 0,4-5-152 0 0,-1 0-1 0 0,12-18 1 0 0,13-13-314 0 0,-29 36 165 0 0,36-34-1702 0 0,-45 43 1907 0 0,0 0 1 0 0,0 0-1 0 0,0 0 0 0 0,0-1 0 0 0,1 1 0 0 0,-1 0 0 0 0,0 0 0 0 0,0 0 1 0 0,0 0-1 0 0,0-1 0 0 0,0 1 0 0 0,1 0 0 0 0,-1 0 0 0 0,0 0 1 0 0,0 0-1 0 0,0 0 0 0 0,1 0 0 0 0,-1 0 0 0 0,0-1 0 0 0,0 1 0 0 0,0 0 1 0 0,1 0-1 0 0,-1 0 0 0 0,0 0 0 0 0,0 0 0 0 0,1 0 0 0 0,-1 0 1 0 0,0 0-1 0 0,0 0 0 0 0,1 0 0 0 0,-1 0 0 0 0,0 0 0 0 0,0 0 1 0 0,0 0-1 0 0,1 1 0 0 0,-1-1 0 0 0,0 0 0 0 0,0 0 0 0 0,0 0 0 0 0,1 0 1 0 0,-1 0-1 0 0,0 0 0 0 0,0 1 0 0 0,0-1 0 0 0,0 0 0 0 0,1 0 1 0 0,-1 0-1 0 0,0 0 0 0 0,0 1 0 0 0,0-1 0 0 0,0 0 0 0 0,0 0 0 0 0,0 0 1 0 0,1 1-1 0 0,-1-1 0 0 0,0 0 0 0 0,0 0 0 0 0,0 0 0 0 0,0 1 1 0 0,0 0 391 0 0,0 1 110 0 0,-3 20 1224 0 0,-10 42 0 0 0,7-48-1043 0 0,2 1 0 0 0,0 0 0 0 0,1 0-1 0 0,-2 30 1 0 0,5-45-618 0 0,0-1-52 0 0,0 0 1 0 0,0-1-1 0 0,-1 1 1 0 0,1 0-1 0 0,0 0 1 0 0,1-1-1 0 0,-1 1 1 0 0,0 0 0 0 0,0 0-1 0 0,0 0 1 0 0,0-1-1 0 0,1 1 1 0 0,-1 0-1 0 0,0 0 1 0 0,1-1-1 0 0,-1 1 1 0 0,0 0-1 0 0,1-1 1 0 0,0 2-1 0 0,-1-2-89 0 0,1 1-1 0 0,-1-1 0 0 0,1 1 0 0 0,-1-1 0 0 0,0 0 0 0 0,1 1 0 0 0,-1-1 0 0 0,1 0 0 0 0,0 1 1 0 0,-1-1-1 0 0,1 0 0 0 0,-1 1 0 0 0,1-1 0 0 0,-1 0 0 0 0,1 0 0 0 0,0 0 0 0 0,-1 0 0 0 0,2 1 1 0 0,10-1-6156 0 0,-1-1-2327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7.1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134 9 7975 0 0,'3'-9'2208'0'0,"-4"17"915"0"0,-19 56 5617 0 0,6-22-6091 0 0,-6 20-706 0 0,-21 83 1146 0 0,25-76-2083 0 0,9-43-697 0 0,1 1-1 0 0,2 0 0 0 0,-3 43 0 0 0,8-44-2326 0 0,4-11-8629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7.4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27 4287 0 0,'0'-1'178'0'0,"1"0"-1"0"0,-1 0 0 0 0,1 0 0 0 0,-1 0 0 0 0,1 0 0 0 0,0 0 1 0 0,-1 0-1 0 0,1 0 0 0 0,0 0 0 0 0,0 0 0 0 0,0 0 1 0 0,-1 0-1 0 0,1 0 0 0 0,0 1 0 0 0,0-1 0 0 0,0 0 0 0 0,0 1 1 0 0,0-1-1 0 0,1 1 0 0 0,-1-1 0 0 0,0 1 0 0 0,2-1 1 0 0,28-5 2769 0 0,-23 5-2822 0 0,1 1 55 0 0,0 0 1 0 0,0 0-1 0 0,1 0 0 0 0,12 4 0 0 0,4-1-63 0 0,98 16-1067 0 0,-99-20 701 0 0,-22 1 225 0 0,1 0 0 0 0,-1 0 0 0 0,1 0 1 0 0,-1 0-1 0 0,1 0 0 0 0,-1 1 0 0 0,1-1 0 0 0,-1 1 0 0 0,1 0 0 0 0,-1 0 0 0 0,0 1 0 0 0,1-1 0 0 0,-1 1 0 0 0,0-1 0 0 0,4 4 0 0 0,14 8 1617 0 0,-1 1-1 0 0,-1 1 1 0 0,28 27-1 0 0,-21-18-674 0 0,-18-17-762 0 0,-1 0-1 0 0,0 0 1 0 0,0 1-1 0 0,11 16 1 0 0,-16-21 5 0 0,-1 0 1 0 0,1 0-1 0 0,-1 0 1 0 0,1 0 0 0 0,-1 1-1 0 0,0-1 1 0 0,0 0-1 0 0,0 1 1 0 0,-1-1-1 0 0,1 1 1 0 0,-1-1-1 0 0,0 0 1 0 0,0 1-1 0 0,0-1 1 0 0,0 1-1 0 0,-1-1 1 0 0,1 1-1 0 0,-2 4 1 0 0,0-4 246 0 0,0 1 0 0 0,0 0 0 0 0,-1-1 0 0 0,1 1 0 0 0,-1-1 1 0 0,0 0-1 0 0,0 0 0 0 0,-1 0 0 0 0,1-1 0 0 0,-1 1 0 0 0,0-1 0 0 0,1 1 1 0 0,-2-1-1 0 0,1-1 0 0 0,-8 5 0 0 0,3-2 1 0 0,-1-1 0 0 0,0-1 0 0 0,1 1 0 0 0,-1-2 0 0 0,0 1 0 0 0,-19 1 0 0 0,26-4-341 0 0,0 0-1 0 0,-1 0 1 0 0,1 0-1 0 0,0-1 1 0 0,0 1-1 0 0,0-1 1 0 0,-1 0 0 0 0,1 0-1 0 0,0 0 1 0 0,-5-2-1 0 0,-27-19 195 0 0,10 6-403 0 0,-32-15-2616 0 0,55 30 334 0 0</inkml:trace>
  <inkml:trace contextRef="#ctx0" brushRef="#br0" timeOffset="1">711 463 3311 0 0,'-6'-1'288'0'0,"-1"-2"-224"0"0,0 3-64 0 0,0 2 0 0 0,0-1 3168 0 0,0 3 632 0 0,0 0 120 0 0,-8 1 8840 0 0,5-3-12432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7.8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0 270 10479 0 0,'2'0'66'0'0,"-1"0"-1"0"0,1 0 1 0 0,0 0-1 0 0,-1 0 1 0 0,1 0-1 0 0,0 0 1 0 0,-1 0-1 0 0,1 0 1 0 0,-1-1-1 0 0,1 1 1 0 0,0 0-1 0 0,-1-1 1 0 0,1 0-1 0 0,-1 1 1 0 0,1-1-1 0 0,-1 0 1 0 0,2-1-1 0 0,26-21 127 0 0,-15 10 743 0 0,71-58 3269 0 0,10-8-2672 0 0,-75 64-1067 0 0,0 1 0 0 0,43-21 1 0 0,-58 32-243 0 0,0 1 1 0 0,0 1 0 0 0,0-1 0 0 0,0 1 0 0 0,0 0 0 0 0,0 0 0 0 0,1 0 0 0 0,-1 1 0 0 0,6 0 0 0 0,-9 0-115 0 0,-1 0 0 0 0,0 0 0 0 0,0 0 1 0 0,1 0-1 0 0,-1 1 0 0 0,0-1 0 0 0,0 1 0 0 0,1-1 1 0 0,-1 0-1 0 0,0 1 0 0 0,0 0 0 0 0,0-1 0 0 0,0 1 1 0 0,0 0-1 0 0,0 0 0 0 0,0 0 0 0 0,0-1 0 0 0,0 1 0 0 0,0 0 1 0 0,0 0-1 0 0,-1 0 0 0 0,1 0 0 0 0,0 1 0 0 0,-1-1 1 0 0,1 0-1 0 0,0 0 0 0 0,-1 0 0 0 0,0 0 0 0 0,1 1 1 0 0,-1-1-1 0 0,0 0 0 0 0,1 1 0 0 0,-1-1 0 0 0,0 0 0 0 0,0 0 1 0 0,0 1-1 0 0,0-1 0 0 0,0 0 0 0 0,-1 1 0 0 0,1-1 1 0 0,-1 2-1 0 0,-2 9 406 0 0,0 0 1 0 0,-1 0 0 0 0,-1 0-1 0 0,0 0 1 0 0,0-1 0 0 0,-11 16-1 0 0,-9 21-606 0 0,19-35-90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8.2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0 4831 0 0,'-2'1'242'0'0,"1"1"0"0"0,-1-1 0 0 0,0 0-1 0 0,1 1 1 0 0,-1-1 0 0 0,0 1 0 0 0,1-1-1 0 0,0 1 1 0 0,-1 0 0 0 0,1 0 0 0 0,0-1-1 0 0,0 1 1 0 0,0 0 0 0 0,-1 2 0 0 0,-9 32 4885 0 0,8-21-3445 0 0,-33 81 6490 0 0,26-72-7354 0 0,0 1-1 0 0,2 1 0 0 0,-8 37 0 0 0,12-32-1843 0 0,4-1-5057 0 0,3 0-2325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8.8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144 1 2071 0 0,'0'0'458'0'0,"2"1"1148"0"0,2 4-578 0 0,0 0 1 0 0,0 0-1 0 0,0 0 0 0 0,0 1 0 0 0,-1-1 0 0 0,0 1 0 0 0,0 0 0 0 0,2 9 0 0 0,-1-5-105 0 0,-2 1 0 0 0,0-1 0 0 0,0 1 0 0 0,1 16-1 0 0,-3-4-212 0 0,-1 0 0 0 0,-1-1 0 0 0,-1 0-1 0 0,-8 29 1 0 0,-1-2 695 0 0,-34 91 1 0 0,20-87-97 0 0,-35 53 0 0 0,31-55-47 0 0,93-102-702 0 0,-39 32-939 0 0,49-30 1 0 0,-63 44 357 0 0,0-1 0 0 0,1 2 0 0 0,-1-1-1 0 0,1 1 1 0 0,0 1 0 0 0,1 0 0 0 0,-1 1 0 0 0,14-2 0 0 0,-16 5 21 0 0,-3 1 16 0 0,-6 0 6 0 0,0 0-1 0 0,0-1 1 0 0,0 1-1 0 0,0 0 1 0 0,-1 0-1 0 0,1-1 1 0 0,-1 1-1 0 0,1 0 1 0 0,-1 0 0 0 0,1-1-1 0 0,-2 3 1 0 0,2-4-10 0 0,-4 8 78 0 0,0 0 0 0 0,-1 0 1 0 0,0 0-1 0 0,0-1 0 0 0,0 0 1 0 0,-1 0-1 0 0,0 0 0 0 0,0-1 1 0 0,-11 8-1 0 0,7-5 105 0 0,-1-2 0 0 0,0 1 0 0 0,-1-2 0 0 0,0 1 0 0 0,-21 7 0 0 0,18-8-7 0 0,10-4-206 0 0,0 0 0 0 0,0 0 0 0 0,0 0 0 0 0,0 0 0 0 0,0-1-1 0 0,-1 0 1 0 0,1 0 0 0 0,0 0 0 0 0,-1-1 0 0 0,1 0 0 0 0,-11-1 0 0 0,15 1-89 0 0,1 0 1 0 0,0 0 0 0 0,-1 0-1 0 0,1 0 1 0 0,-1-1 0 0 0,1 1-1 0 0,-1 0 1 0 0,1 0 0 0 0,0 0-1 0 0,-1-1 1 0 0,1 1 0 0 0,0 0-1 0 0,-1-1 1 0 0,1 1 0 0 0,0 0-1 0 0,-1-1 1 0 0,1 1 0 0 0,0 0-1 0 0,0-1 1 0 0,-1 1 0 0 0,1 0-1 0 0,0-1 1 0 0,0 1 0 0 0,0-1-1 0 0,-1 1 1 0 0,1 0 0 0 0,0-1-1 0 0,0 1 1 0 0,0-1 0 0 0,0 1-1 0 0,0-1 1 0 0,0 0 0 0 0,0 0-557 0 0,0 0 0 0 0,1 0 1 0 0,-1 0-1 0 0,0 0 0 0 0,1 0 1 0 0,-1 0-1 0 0,1-1 0 0 0,-1 1 1 0 0,1 0-1 0 0,-1 0 0 0 0,2-1 1 0 0,7-7-7432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0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1 3599 0 0,'-3'21'149'0'0,"0"0"-1"0"0,-13 38 0 0 0,7-28 195 0 0,-3 9 450 0 0,-3-2-1 0 0,-1 0 1 0 0,-2 0 0 0 0,-25 39-1 0 0,20-41 469 0 0,-40 46 0 0 0,40-54 461 0 0,2 1 1 0 0,-34 58-1 0 0,53-84-1587 0 0,-5 11 766 0 0,1-1 0 0 0,0 1-1 0 0,-7 27 1 0 0,12-39-449 0 0,2 1-90 0 0,-1 0-244 0 0,1 0-1 0 0,-1 0 1 0 0,1 0-1 0 0,0 0 1 0 0,0 0-1 0 0,0 0 1 0 0,4 5-1 0 0,-4-7-74 0 0,-1 0-1 0 0,1 0 1 0 0,0 0-1 0 0,0 0 0 0 0,0 0 1 0 0,0 0-1 0 0,0-1 1 0 0,0 1-1 0 0,0 0 0 0 0,0-1 1 0 0,1 1-1 0 0,-1-1 0 0 0,0 0 1 0 0,0 1-1 0 0,0-1 1 0 0,1 0-1 0 0,-1 1 0 0 0,0-1 1 0 0,0 0-1 0 0,1 0 1 0 0,-1 0-1 0 0,0 0 0 0 0,0 0 1 0 0,3-1-1 0 0,3 0-60 0 0,1-1 0 0 0,-1 0 0 0 0,1-1 0 0 0,-1 1 0 0 0,0-1 0 0 0,0-1 0 0 0,0 1 1 0 0,7-6-1 0 0,50-40-793 0 0,-33 24 385 0 0,-10 8 170 0 0,-8 6 43 0 0,1 0 0 0 0,1 1 0 0 0,19-10 0 0 0,-26 15 191 0 0,-1-2 902 0 0,-7 26-384 0 0,-6 25 310 0 0,-21 69 0 0 0,23-94-570 0 0,-16 51 1100 0 0,19-67-1297 0 0,1-1-1 0 0,0 1 0 0 0,0 0 1 0 0,0-1-1 0 0,0 1 1 0 0,0 0-1 0 0,0-1 0 0 0,1 1 1 0 0,-1-1-1 0 0,1 1 1 0 0,0 0-1 0 0,0-1 1 0 0,0 1-1 0 0,0-1 0 0 0,2 3 1 0 0,23 36 137 0 0,-26-40-180 0 0,16 23-889 0 0,-4-7-1088 0 0,-1-1-3982 0 0,2 1-1187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9.2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4199 0 0,'0'0'326'0'0,"2"1"-216"0"0,0 1 511 0 0,1 0 0 0 0,0 0 0 0 0,-1 0 0 0 0,1 1 0 0 0,-1-1 0 0 0,1 1 0 0 0,-1 0 0 0 0,0-1 0 0 0,0 1 0 0 0,0 0 0 0 0,-1 0-1 0 0,1 0 1 0 0,-1 0 0 0 0,0 1 0 0 0,1-1 0 0 0,-1 0 0 0 0,-1 1 0 0 0,2 5 0 0 0,-1 4 1729 0 0,0 1-1 0 0,-2 0 1 0 0,-1 21-1 0 0,0-21-1845 0 0,1 0 0 0 0,1 24 0 0 0,1-33-485 0 0,-1-3-136 0 0,0 0 0 0 0,0 1-1 0 0,0-1 1 0 0,1 1 0 0 0,-1-1-1 0 0,1 0 1 0 0,-1 1-1 0 0,1-1 1 0 0,0 0 0 0 0,0 1-1 0 0,0-1 1 0 0,0 0 0 0 0,1 0-1 0 0,-1 0 1 0 0,0 0 0 0 0,1 0-1 0 0,-1 0 1 0 0,1-1-1 0 0,4 4 1 0 0,1 1-1291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9.6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725 316 6647 0 0,'0'0'514'0'0,"0"2"-336"0"0,-2 4 455 0 0,0-1 0 0 0,-1 1 0 0 0,1-1 0 0 0,-1 1 0 0 0,0-1 0 0 0,0 0 0 0 0,-7 8 0 0 0,-34 34 5683 0 0,16-17-4398 0 0,-93 93 3743 0 0,16-8-4352 0 0,7-8-789 0 0,64-74-428 0 0,-2-1 0 0 0,-2-1-1 0 0,0-3 1 0 0,-58 34 0 0 0,90-59-214 0 0,0-1 1 0 0,1 1-1 0 0,-13 2 1 0 0,17-4-31 0 0,0-1 1 0 0,0 0-1 0 0,0 0 1 0 0,-1 0-1 0 0,1 0 1 0 0,0 0-1 0 0,0 0 1 0 0,0 0-1 0 0,0 0 1 0 0,0 0-1 0 0,0 0 1 0 0,-2-1-1 0 0,2 0-134 0 0,1 1-1 0 0,-1 0 1 0 0,1-1-1 0 0,-1 1 1 0 0,1-1-1 0 0,-1 1 1 0 0,1-1-1 0 0,-1 1 1 0 0,1-1-1 0 0,0 1 0 0 0,-1-1 1 0 0,1 1-1 0 0,0-1 1 0 0,0 1-1 0 0,-1-1 1 0 0,1 0-1 0 0,0 1 1 0 0,0-1-1 0 0,0 1 1 0 0,0-1-1 0 0,-1 0 1 0 0,1 1-1 0 0,0-1 1 0 0,1-1-1 0 0,1-13-7889 0 0</inkml:trace>
  <inkml:trace contextRef="#ctx0" brushRef="#br0" timeOffset="1">1133 1 8863 0 0,'0'0'687'0'0,"1"2"-448"0"0,5 69 4909 0 0,-2 75 1 0 0,-17 54 1596 0 0,10-177-5968 0 0,-1 15 1597 0 0,0 73-1 0 0,4-110-2356 0 0,0 0 0 0 0,0 0 0 0 0,0 0 0 0 0,0 0 1 0 0,0 0-1 0 0,0 0 0 0 0,0 0 0 0 0,1 0 0 0 0,-1 0 0 0 0,0 0 0 0 0,1 0 0 0 0,-1 0 1 0 0,1 0-1 0 0,-1 0 0 0 0,1-1 0 0 0,-1 1 0 0 0,1 0 0 0 0,1 1 0 0 0,-1-2-12 0 0,-1 0 1 0 0,1 1-1 0 0,0-1 0 0 0,-1 0 0 0 0,1 0 0 0 0,0 1 1 0 0,-1-1-1 0 0,1 0 0 0 0,0 0 0 0 0,-1 0 0 0 0,1 0 1 0 0,0 0-1 0 0,0 0 0 0 0,-1 0 0 0 0,1 0 0 0 0,0 0 1 0 0,-1-1-1 0 0,1 1 0 0 0,1 0 0 0 0,1-2-25 0 0,1 0-1 0 0,0 0 0 0 0,-1 0 1 0 0,1 0-1 0 0,-1 0 0 0 0,0-1 1 0 0,3-2-1 0 0,8-9-708 0 0,19-24 0 0 0,-6 1-4545 0 0,-10 14-1771 0 0,-5 7-1118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234 321 1951 0 0,'-7'4'176'0'0,"-38"29"4782"0"0,-30 17 4279 0 0,53-34-6949 0 0,0-1-1 0 0,-36 18 0 0 0,58-33-2267 0 0,0 0 0 0 0,0 0 0 0 0,0 0 0 0 0,0 0 0 0 0,0 1-1 0 0,0-1 1 0 0,0 0 0 0 0,0 0 0 0 0,0 0 0 0 0,0 0 0 0 0,0 0-1 0 0,0 0 1 0 0,0 0 0 0 0,0 0 0 0 0,-1 0 0 0 0,1 0-1 0 0,0 0 1 0 0,0 0 0 0 0,0 1 0 0 0,0-1 0 0 0,0 0 0 0 0,0 0-1 0 0,0 0 1 0 0,0 0 0 0 0,-1 0 0 0 0,1 0 0 0 0,0 0 0 0 0,0 0-1 0 0,0 0 1 0 0,0 0 0 0 0,0 0 0 0 0,0 0 0 0 0,0 0-1 0 0,0 0 1 0 0,-1 0 0 0 0,1 0 0 0 0,0 0 0 0 0,0 0 0 0 0,0 0-1 0 0,0-1 1 0 0,0 1 0 0 0,0 0 0 0 0,0 0 0 0 0,0 0 0 0 0,-1 0-1 0 0,1 0 1 0 0,0 0 0 0 0,0 0 0 0 0,0 0 0 0 0,0 0-1 0 0,0 0 1 0 0,0 0 0 0 0,0-1 0 0 0,0 1 0 0 0,0 0 0 0 0,0 0-1 0 0,0 0 1 0 0,0 0 0 0 0,0 0 0 0 0,0 0 0 0 0,5-9-784 0 0,11-8-5887 0 0,-2 3-665 0 0</inkml:trace>
  <inkml:trace contextRef="#ctx0" brushRef="#br0" timeOffset="1">416 0 12551 0 0,'-15'200'8568'0'0,"7"-132"-4769"0"0,1 79-1 0 0,7-127-3023 0 0,2 0 0 0 0,0 0 0 0 0,8 28 0 0 0,-8-38-680 0 0,1-1 0 0 0,0 0 0 0 0,1-1 0 0 0,0 1 1 0 0,0 0-1 0 0,1-1 0 0 0,0 0 0 0 0,1 0 0 0 0,7 9 0 0 0,-11-15-136 0 0,0-1-1 0 0,0 1 1 0 0,0 0 0 0 0,0-1 0 0 0,0 1-1 0 0,0-1 1 0 0,0 0 0 0 0,0 0 0 0 0,0 0-1 0 0,1 0 1 0 0,-1 0 0 0 0,0 0 0 0 0,1-1-1 0 0,-1 1 1 0 0,1-1 0 0 0,3 1 0 0 0,-1-2-527 0 0,-1 1 1 0 0,1 0 0 0 0,0-1-1 0 0,0 0 1 0 0,0 0 0 0 0,-1-1-1 0 0,7-2 1 0 0,2 0-1489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0.4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201 0 10967 0 0,'-5'2'976'0'0,"-4"1"-784"0"0,-2 4-192 0 0,0 2 0 0 0,-3 1 1880 0 0,0 0 328 0 0,-2 1 72 0 0,-1 3 16 0 0,-3 3-1104 0 0,2-1-216 0 0,-1-2-48 0 0,3 0 0 0 0,2 0-552 0 0,5-3-112 0 0,2-5-16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0.7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 80 8431 0 0,'-1'-1'83'0'0,"1"-1"-1"0"0,0 0 1 0 0,1 1-1 0 0,-1-1 1 0 0,0 0-1 0 0,0 1 1 0 0,1-1-1 0 0,-1 1 1 0 0,1-1-1 0 0,-1 0 1 0 0,1 1-1 0 0,0-1 1 0 0,-1 1-1 0 0,1-1 1 0 0,0 1-1 0 0,2-3 1 0 0,0 2 279 0 0,0 0 0 0 0,0 0 0 0 0,0 0 0 0 0,0 0 0 0 0,0 1 0 0 0,5-3 0 0 0,0 1 444 0 0,6-2 1354 0 0,0-1-1 0 0,1 2 1 0 0,19-4-1 0 0,46-1 1731 0 0,-77 9-3817 0 0,-1 0 0 0 0,1 0 1 0 0,0 0-1 0 0,-1 0 0 0 0,1 0 1 0 0,-1 0-1 0 0,1 1 0 0 0,-1-1 1 0 0,1 1-1 0 0,-1 0 0 0 0,1 0 1 0 0,-1 0-1 0 0,1 0 0 0 0,-1 0 1 0 0,0 0-1 0 0,0 1 0 0 0,1-1 1 0 0,-1 1-1 0 0,0 0 0 0 0,-1-1 1 0 0,1 1-1 0 0,0 0 0 0 0,0 0 1 0 0,-1 0-1 0 0,1 0 0 0 0,-1 1 1 0 0,0-1-1 0 0,1 0 0 0 0,-1 1 1 0 0,0-1-1 0 0,0 0 0 0 0,-1 1 1 0 0,1-1-1 0 0,0 1 0 0 0,-1-1 1 0 0,0 1-1 0 0,1 0 0 0 0,-1-1 1 0 0,0 1-1 0 0,0-1 0 0 0,-1 1 1 0 0,1 0-1 0 0,-1 2 0 0 0,-1 4 159 0 0,0 1 1 0 0,-1-1-1 0 0,0 0 0 0 0,0 0 0 0 0,-9 15 0 0 0,-28 41 543 0 0,25-42-520 0 0,-91 114 831 0 0,50-69-1176 0 0,25-32-582 0 0,-3 4-4337 0 0</inkml:trace>
  <inkml:trace contextRef="#ctx0" brushRef="#br0" timeOffset="1">78 196 10103 0 0,'0'0'778'0'0,"11"9"-120"0"0,-9-7 66 0 0,0 0-1 0 0,0 1 0 0 0,0-1 0 0 0,0 1 0 0 0,0-1 0 0 0,-1 1 1 0 0,0 0-1 0 0,1-1 0 0 0,-1 1 0 0 0,0 0 0 0 0,1 6 0 0 0,4 38 3510 0 0,-3-21-2415 0 0,1 13-353 0 0,-5-34-1423 0 0,1 0 0 0 0,1 1 0 0 0,-1-1 0 0 0,1 0-1 0 0,0 1 1 0 0,0-1 0 0 0,0 0 0 0 0,1 0 0 0 0,0 0 0 0 0,0 0 0 0 0,0 0 0 0 0,5 8 0 0 0</inkml:trace>
  <inkml:trace contextRef="#ctx0" brushRef="#br0" timeOffset="2">230 285 2039 0 0,'10'-18'154'0'0,"-6"10"278"0"0,0 1-1 0 0,0-1 1 0 0,8-8-1 0 0,-11 14 560 0 0,1 0 0 0 0,0 0 0 0 0,1 0 0 0 0,-1 0-1 0 0,0 1 1 0 0,0-1 0 0 0,1 0 0 0 0,3-1 0 0 0,33-9 7820 0 0,2 5-4639 0 0,-26 4-3433 0 0,-1 1 1 0 0,1-2 0 0 0,20-7 0 0 0,-6 1 165 0 0,-19 7-516 0 0,-1-1-1 0 0,15-7 1 0 0,-7 2 36 0 0,29-16 610 0 0,-40 23-943 0 0,-4 1-151 0 0,0 0 0 0 0,-1 1 0 0 0,1-1 0 0 0,-1 0 0 0 0,1 0 0 0 0,-1 0 0 0 0,1 0 0 0 0,-1 0 0 0 0,2-2 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1.1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164 0 6735 0 0,'-3'9'700'0'0,"-9"11"527"0"0,11-18-527 0 0,-1 1 0 0 0,0-1 0 0 0,1 1 0 0 0,-1 0 0 0 0,1-1 0 0 0,-1 6 0 0 0,0 0 652 0 0,0-3-627 0 0,1 0 0 0 0,0 0-1 0 0,1 0 1 0 0,-1 0-1 0 0,1 0 1 0 0,0 1 0 0 0,1 8-1 0 0,27 145 4750 0 0,-1-13-3370 0 0,-14-48-751 0 0,-4-2-554 0 0,-4 0 0 0 0,-9 138 0 0 0,3-224-734 0 0,0 0 0 0 0,0 0 0 0 0,-1 0 1 0 0,-1-1-1 0 0,1 1 0 0 0,-7 14 0 0 0,8-23-59 0 0,1 0 0 0 0,-1 0 0 0 0,0 0 1 0 0,0 0-1 0 0,1 0 0 0 0,-1-1 0 0 0,0 1 0 0 0,0 0 0 0 0,0 0 0 0 0,0-1 0 0 0,0 1 0 0 0,0-1 1 0 0,0 1-1 0 0,0-1 0 0 0,0 1 0 0 0,0-1 0 0 0,0 1 0 0 0,0-1 0 0 0,0 0 0 0 0,-1 0 1 0 0,1 0-1 0 0,0 1 0 0 0,0-1 0 0 0,0 0 0 0 0,0 0 0 0 0,0-1 0 0 0,-1 1 0 0 0,1 0 1 0 0,0 0-1 0 0,0-1 0 0 0,0 1 0 0 0,0 0 0 0 0,0-1 0 0 0,-2 0 0 0 0,-2-2 4 0 0,0 1 0 0 0,0-1-1 0 0,0 0 1 0 0,1 0-1 0 0,-8-7 1 0 0,2 0-10 0 0,1-1 0 0 0,0 0 0 0 0,1 0 0 0 0,1-1 0 0 0,-11-19 0 0 0,-2-5 0 0 0,15 28 0 0 0,0-1 0 0 0,0 0 0 0 0,1 0 0 0 0,0 0 0 0 0,1 0 0 0 0,0-1 0 0 0,-3-16 0 0 0,6 22 0 0 0,-1-1 0 0 0,1 1 0 0 0,0-1 0 0 0,0 1 0 0 0,1-1 0 0 0,-1 1 0 0 0,1-1 0 0 0,0 1 0 0 0,0 0 0 0 0,0-1 0 0 0,1 1 0 0 0,0 0 0 0 0,0 0 0 0 0,0 0 0 0 0,0 0 0 0 0,0 0 0 0 0,1 1 0 0 0,0-1 0 0 0,3-3 0 0 0,8-5 0 0 0,-1 0 0 0 0,1 2 0 0 0,1-1 0 0 0,30-14 0 0 0,-39 22 17 0 0,0 0 1 0 0,0 1-1 0 0,0-1 1 0 0,0 1-1 0 0,1 1 0 0 0,-1-1 1 0 0,1 1-1 0 0,7 0 0 0 0,14 3-9201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7.3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426 1 2847 0 0,'0'0'1275'0'0,"0"2"-146"0"0,-2 8-375 0 0,-1-1-1 0 0,1 1 0 0 0,-1 0 0 0 0,-1-1 0 0 0,0 1 1 0 0,0-1-1 0 0,-1 0 0 0 0,0-1 0 0 0,-7 9 0 0 0,-11 13 404 0 0,-29 30-1 0 0,36-42-781 0 0,-78 82 656 0 0,-60 70-599 0 0,147-161-408 0 0,-17 18-4656 0 0,13-16-655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7.6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57 1 2935 0 0,'3'6'117'0'0,"-1"0"0"0"0,0 0 0 0 0,0 1 0 0 0,-1-1 0 0 0,1 0-1 0 0,-1 1 1 0 0,-1 0 0 0 0,0-1 0 0 0,0 1 0 0 0,0-1-1 0 0,-2 11 1 0 0,0-5 1439 0 0,0 0 0 0 0,-1 0-1 0 0,-1-1 1 0 0,0 1 0 0 0,-7 14-1 0 0,-29 55 4340 0 0,39-75-5595 0 0,1-6-393 0 0,0 0 0 0 0,0 1 1 0 0,0-1-1 0 0,0 0 0 0 0,0 0 1 0 0,0 1-1 0 0,0-1 0 0 0,0 0 1 0 0,0 0-1 0 0,0 0 0 0 0,0 1 1 0 0,0-1-1 0 0,0 0 0 0 0,0 0 1 0 0,0 0-1 0 0,0 1 0 0 0,0-1 0 0 0,0 0 1 0 0,0 0-1 0 0,1 0 0 0 0,-1 1 1 0 0,0-1-1 0 0,0 0 0 0 0,0 0 1 0 0,0 0-1 0 0,0 0 0 0 0,1 1 1 0 0,-1-1-1 0 0,0 0 0 0 0,0 0 1 0 0,0 0-1 0 0,1 0 0 0 0,-1 0 0 0 0,0 0 1 0 0,0 0-1 0 0,0 0 0 0 0,1 0 1 0 0,-1 0-1 0 0,0 0 0 0 0,0 0 1 0 0,1 0-1 0 0,-1 0 0 0 0,0 0 1 0 0,0 0-1 0 0,0 0 0 0 0,1 0 1 0 0,-1 0-1 0 0,0 0 0 0 0,0 0 0 0 0,1 0 1 0 0,-1 0-1 0 0,0 0 0 0 0,0 0 1 0 0,0 0-1 0 0,0 0 0 0 0,1-1 1 0 0,-1 1-1 0 0,9-2-6126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8.0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1 170 2159 0 0,'11'-8'744'0'0,"0"5"582"0"0,-1 1 0 0 0,18-9 0 0 0,4 0 1198 0 0,-8 3-927 0 0,-1-2 0 0 0,23-12 0 0 0,-24 11-775 0 0,0 1 1 0 0,25-8-1 0 0,-34 13-438 0 0,-1 0-1 0 0,21-11 0 0 0,14-6 391 0 0,-43 20-698 0 0,1 0 0 0 0,0 1 0 0 0,-1 0-1 0 0,1 0 1 0 0,0 1 0 0 0,0-1 0 0 0,0 1 0 0 0,7 0 0 0 0,-11 1-47 0 0,0-1-1 0 0,0 0 1 0 0,0 0 0 0 0,0 0 0 0 0,0 1-1 0 0,0-1 1 0 0,0 0 0 0 0,0 1 0 0 0,0-1-1 0 0,0 1 1 0 0,0-1 0 0 0,0 1 0 0 0,0 0-1 0 0,0-1 1 0 0,-1 1 0 0 0,1 0 0 0 0,0 0-1 0 0,-1-1 1 0 0,1 1 0 0 0,0 0 0 0 0,0 1-1 0 0,0 0 16 0 0,0 0 0 0 0,0 0 0 0 0,-1 1-1 0 0,1-1 1 0 0,-1 0 0 0 0,1 0 0 0 0,-1 1-1 0 0,0-1 1 0 0,0 4 0 0 0,0 1 95 0 0,-1 1 0 0 0,0 0 1 0 0,-1-1-1 0 0,-4 15 1 0 0,-8 12 311 0 0,-1 0 0 0 0,-24 37 0 0 0,24-46-398 0 0,-39 62 270 0 0,38-61-1183 0 0,10-18-4417 0 0,2-2-1857 0 0</inkml:trace>
  <inkml:trace contextRef="#ctx0" brushRef="#br0" timeOffset="1">306 13 2015 0 0,'-1'2'147'0'0,"-77"170"8430"0"0,54-123-6021 0 0,-26 51 2824 0 0,48-94-6217 0 0,2-3-3258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8.4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 1 4199 0 0,'-17'48'1842'0'0,"-14"71"-1"0"0,24-81 1531 0 0,1-1 1 0 0,0 60-1 0 0,6-84-2511 0 0,1-1 0 0 0,0 0 1 0 0,0 1-1 0 0,1-1 0 0 0,1 0 0 0 0,0 0 0 0 0,7 16 0 0 0,-8-22-487 0 0,1 0 1 0 0,1 0-1 0 0,-1 0 0 0 0,1-1 0 0 0,0 1 1 0 0,0-1-1 0 0,1 0 0 0 0,-1 0 0 0 0,1-1 1 0 0,0 1-1 0 0,1-1 0 0 0,-1 0 1 0 0,1 0-1 0 0,-1-1 0 0 0,8 4 0 0 0,-6-4-248 0 0,0 0 0 0 0,0 0-1 0 0,0 0 1 0 0,0-1-1 0 0,1 0 1 0 0,-1-1 0 0 0,1 1-1 0 0,-1-2 1 0 0,1 1-1 0 0,0-1 1 0 0,-1 0 0 0 0,1 0-1 0 0,-1-1 1 0 0,11-2-1 0 0,-7 0-161 0 0,1 0 1 0 0,-1-1-1 0 0,0 0 0 0 0,0 0 0 0 0,0-2 0 0 0,16-9 0 0 0,7-12-4213 0 0,-24 20-2845 0 0,-2 1-2033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3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279 584 2303 0 0,'15'1'65'0'0,"-1"0"0"0"0,0-1 0 0 0,24-4 0 0 0,-27 3 25 0 0,-10 1-67 0 0,1 0 1 0 0,0 0-1 0 0,-1-1 1 0 0,1 1-1 0 0,0-1 0 0 0,-1 1 1 0 0,1-1-1 0 0,-1 1 1 0 0,1-1-1 0 0,-1 0 1 0 0,1 0-1 0 0,-1 0 0 0 0,1 0 1 0 0,-1 0-1 0 0,0 0 1 0 0,0 0-1 0 0,1 0 1 0 0,-1 0-1 0 0,1-2 0 0 0,-1 1 1 0 0,0 0-1 0 0,0 0 1 0 0,0-1-1 0 0,0 1 1 0 0,-1 0-1 0 0,1 0 0 0 0,-1-1 1 0 0,1 1-1 0 0,-1 0 1 0 0,0-1-1 0 0,0 1 0 0 0,0-3 1 0 0,-2-7 68 0 0,0 1 0 0 0,0-1 1 0 0,-1 1-1 0 0,-6-16 0 0 0,6 20-18 0 0,-14-38 302 0 0,-44-82 0 0 0,-6 22 21 0 0,49 81-262 0 0,-2 0 1 0 0,-26-25-1 0 0,34 38-78 0 0,0 1-1 0 0,-1 0 1 0 0,0 0-1 0 0,-1 1 1 0 0,-26-12-1 0 0,36 19-46 0 0,1 1 0 0 0,0 0 0 0 0,-1 0 0 0 0,1 0 0 0 0,-7 0 0 0 0,-16 2 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8.8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113 1 4831 0 0,'-2'4'150'0'0,"-1"-1"1"0"0,0 1-1 0 0,0 0 0 0 0,0-1 0 0 0,-1 0 0 0 0,1 0 0 0 0,-1 0 0 0 0,1 0 0 0 0,-1 0 0 0 0,-8 3 0 0 0,8-3 559 0 0,0-1 1 0 0,0 1-1 0 0,0 0 0 0 0,1-1 1 0 0,-1 2-1 0 0,1-1 0 0 0,-4 5 1 0 0,6-6-573 0 0,1-1 0 0 0,0 0 0 0 0,0 1 0 0 0,0-1 0 0 0,0 0 0 0 0,0 1 1 0 0,0-1-1 0 0,0 0 0 0 0,1 1 0 0 0,-1-1 0 0 0,0 0 0 0 0,1 1 0 0 0,-1-1 1 0 0,1 0-1 0 0,1 3 0 0 0,-1-2-122 0 0,4 16 296 0 0,0 0 0 0 0,-1-1 0 0 0,-1 1 0 0 0,-1 1 0 0 0,0-1 1 0 0,-2 0-1 0 0,0 0 0 0 0,0 1 0 0 0,-5 21 0 0 0,-2-3 1666 0 0,-2 0 0 0 0,-1 0 0 0 0,-20 49-1 0 0,29-85-1773 0 0,3 3-349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9.1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0 3823 0 0,'0'0'4310'0'0,"-9"10"-3849"0"0,6-4-698 0 0,1 0 0 0 0,0 0 0 0 0,0 0-1 0 0,1 1 1 0 0,-1-1 0 0 0,1 0 0 0 0,1 1 0 0 0,-1-1 0 0 0,1 0 0 0 0,1 10-1 0 0,-2 11-52 0 0,1 77 730 0 0,1-72 1283 0 0,-1 1-1 0 0,-4 37 0 0 0,-5-24 1776 0 0,5-27-1003 0 0,-3 25 0 0 0,6-25-1035 0 0,1-20-1723 0 0,1 0 1 0 0,-1 0-1 0 0,1 0 1 0 0,-1-1-1 0 0,1 1 1 0 0,0 0-1 0 0,-1 0 1 0 0,1 0 0 0 0,0 1-1 0 0,0-1 1 0 0,1-1-1 0 0,3-4-3103 0 0,2-6-2985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9.5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 4055 0 0,'2'-2'308'0'0,"0"1"-1"0"0,0 0 0 0 0,0 0 0 0 0,0 0 1 0 0,0 0-1 0 0,1 0 0 0 0,-1 0 1 0 0,0 0-1 0 0,0 1 0 0 0,1-1 0 0 0,-1 1 1 0 0,1 0-1 0 0,-1 0 0 0 0,0 0 0 0 0,1 0 1 0 0,-1 0-1 0 0,1 0 0 0 0,2 1 0 0 0,5 2 773 0 0,0-1 0 0 0,0 2-1 0 0,10 4 1 0 0,11 4 1210 0 0,-28-10-2170 0 0,0-1 1 0 0,0 0-1 0 0,0 1 0 0 0,0-1 1 0 0,0 1-1 0 0,0 0 0 0 0,0 0 1 0 0,0 0-1 0 0,-1 1 0 0 0,1-1 1 0 0,-1 0-1 0 0,4 6 0 0 0,-2-2 51 0 0,-1-1-1 0 0,1 1 1 0 0,-1 0-1 0 0,-1 0 1 0 0,1 1 0 0 0,1 6-1 0 0,1 7 230 0 0,-1 1-1 0 0,-2-1 0 0 0,2 26 1 0 0,-3 12 1275 0 0,-3 0 0 0 0,-2 0 1 0 0,-2 0-1 0 0,-3-1 0 0 0,-30 101 1 0 0,31-129-470 0 0,6-30-994 0 0,0-2-1104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9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163 1 7199 0 0,'-1'1'555'0'0,"-7"11"98"0"0,-1 0 0 0 0,0 0 0 0 0,-1-1 0 0 0,-17 15 0 0 0,15-16 1889 0 0,2 1 1 0 0,-1 0-1 0 0,1 1 1 0 0,-13 20-1 0 0,23-32-2446 0 0,0 1-1 0 0,0-1 1 0 0,-1 0-1 0 0,1 1 1 0 0,0-1 0 0 0,0 0-1 0 0,0 1 1 0 0,0-1-1 0 0,0 0 1 0 0,0 1-1 0 0,0-1 1 0 0,0 0 0 0 0,0 1-1 0 0,1-1 1 0 0,-1 0-1 0 0,0 1 1 0 0,0-1-1 0 0,0 0 1 0 0,0 0 0 0 0,0 1-1 0 0,1-1 1 0 0,-1 0-1 0 0,0 0 1 0 0,0 1-1 0 0,0-1 1 0 0,1 0 0 0 0,-1 0-1 0 0,0 1 1 0 0,0-1-1 0 0,1 0 1 0 0,-1 0-1 0 0,0 0 1 0 0,0 0 0 0 0,1 1-1 0 0,-1-1 1 0 0,0 0-1 0 0,1 0 1 0 0,-1 0-1 0 0,0 0 1 0 0,1 0-1 0 0,-1 0 1 0 0,0 0 0 0 0,0 0-1 0 0,1 0 1 0 0,-1 0-1 0 0,0 0 1 0 0,1 0-1 0 0,26 3-38 0 0,-11-2 319 0 0,-12 0-338 0 0,1 0-1 0 0,-1-1 1 0 0,1 1 0 0 0,0-1 0 0 0,-1 0-1 0 0,1 0 1 0 0,0 0 0 0 0,-1-1-1 0 0,1 0 1 0 0,-1 0 0 0 0,1 0 0 0 0,-1 0-1 0 0,7-3 1 0 0,-8 2 13 0 0,0 1 1 0 0,0 0-1 0 0,0 0 1 0 0,0 0-1 0 0,0 1 1 0 0,7-1-1 0 0,11-4-1675 0 0</inkml:trace>
  <inkml:trace contextRef="#ctx0" brushRef="#br0" timeOffset="1">170 29 6767 0 0,'-72'230'11739'0'0,"48"-162"-7915"0"0,2 2-1115 0 0,3 0 0 0 0,-13 95-1 0 0,31-164-2928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0.2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277 1 7199 0 0,'-19'14'2041'0'0,"0"1"0"0"0,1 1-1 0 0,1 1 1 0 0,0 0 0 0 0,-18 25 0 0 0,-39 40 986 0 0,66-75-2747 0 0,-4 5 202 0 0,-1-1 0 0 0,-15 10 1 0 0,17-13-1633 0 0,5-2-4216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0.6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0 265 3567 0 0,'2'1'262'0'0,"0"0"-1"0"0,0 0 1 0 0,0 0-1 0 0,0 0 1 0 0,0 0-1 0 0,0-1 1 0 0,0 1-1 0 0,0-1 1 0 0,0 1-1 0 0,0-1 1 0 0,0 0-1 0 0,0 0 1 0 0,0 0-1 0 0,0 0 1 0 0,0 0-1 0 0,0 0 1 0 0,0 0-1 0 0,0-1 1 0 0,1 1-1 0 0,-1-1 1 0 0,0 0-1 0 0,-1 1 1 0 0,4-2-1 0 0,-1-1-397 0 0,1 1-1 0 0,-1-1 1 0 0,1 0-1 0 0,-1 0 0 0 0,0 0 1 0 0,0-1-1 0 0,0 1 1 0 0,4-5-1 0 0,38-54-5214 0 0,-34 44 4949 0 0,14-30-1 0 0,-17 28 723 0 0,-5 11 460 0 0,0 0 0 0 0,0 0-1 0 0,1 1 1 0 0,0 0 0 0 0,0-1-1 0 0,1 2 1 0 0,12-14-1 0 0,-16 20-642 0 0,-1 0 1 0 0,1 0-1 0 0,-1 0 0 0 0,1 0 0 0 0,0 1 0 0 0,0-1 0 0 0,-1 1 0 0 0,1-1 1 0 0,0 1-1 0 0,0-1 0 0 0,-1 1 0 0 0,1 0 0 0 0,0 0 0 0 0,0 0 0 0 0,0 0 0 0 0,-1 0 1 0 0,1 1-1 0 0,0-1 0 0 0,0 1 0 0 0,0-1 0 0 0,-1 1 0 0 0,1-1 0 0 0,0 1 0 0 0,2 1 1 0 0,1 1 260 0 0,1 0-1 0 0,-1 0 1 0 0,0 0 0 0 0,1 1 0 0 0,8 8 0 0 0,-11-8-27 0 0,0-1 0 0 0,0 1-1 0 0,0 0 1 0 0,-1 0 0 0 0,1 1-1 0 0,-1-1 1 0 0,0 1 0 0 0,0-1-1 0 0,0 1 1 0 0,-1 0-1 0 0,0-1 1 0 0,1 1 0 0 0,-2 0-1 0 0,1 0 1 0 0,-1 0 0 0 0,1 0-1 0 0,-1 0 1 0 0,-1 4 0 0 0,0-2 123 0 0,0 0 0 0 0,0 0 0 0 0,-1 0 0 0 0,0 0-1 0 0,0-1 1 0 0,0 1 0 0 0,-1-1 0 0 0,0 0 0 0 0,-1 0 0 0 0,1 0 0 0 0,-1 0 0 0 0,-6 7 0 0 0,5-7 34 0 0,-1 0 0 0 0,0 0 0 0 0,-9 5 0 0 0,14-9-551 0 0,-1-1 1 0 0,0 0 0 0 0,0 1 0 0 0,0-1-1 0 0,0 0 1 0 0,0 0 0 0 0,0-1 0 0 0,-1 1 0 0 0,1 0-1 0 0,0-1 1 0 0,0 1 0 0 0,0-1 0 0 0,-1 1-1 0 0,1-1 1 0 0,-4 0 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1.2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5927 0 0,'2'1'458'0'0,"9"4"-64"0"0,-1 0 0 0 0,0 1 0 0 0,15 11 0 0 0,-16-8 790 0 0,1-1-1 0 0,-1 1 1 0 0,0 1 0 0 0,-1 0 0 0 0,13 20-1 0 0,27 33 2478 0 0,-30-41-4312 0 0,-2 0-3572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1.5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91 32 6991 0 0,'3'0'542'0'0,"73"-14"1492"0"0,-47 8 427 0 0,32-4 0 0 0,-52 9-2016 0 0,0 1 0 0 0,0 0 0 0 0,-1 0 0 0 0,1 1 0 0 0,0 0 1 0 0,-1 1-1 0 0,1-1 0 0 0,9 5 0 0 0,-16-6-336 0 0,0 1 0 0 0,-1 0 0 0 0,0-1 0 0 0,1 1 0 0 0,-1 0 0 0 0,1-1 0 0 0,-1 1 0 0 0,0 0 0 0 0,0 0 0 0 0,1 0 0 0 0,-1 1 0 0 0,0-1 0 0 0,0 0 0 0 0,0 0 0 0 0,0 0 0 0 0,0 1 0 0 0,0-1 0 0 0,-1 1 0 0 0,1-1 0 0 0,1 3 0 0 0,-2-2 10 0 0,0 1 1 0 0,0-1-1 0 0,1 1 1 0 0,-1-1 0 0 0,-1 0-1 0 0,1 1 1 0 0,0-1-1 0 0,0 0 1 0 0,-1 1 0 0 0,0-1-1 0 0,1 0 1 0 0,-2 4-1 0 0,-3 3 326 0 0,0 1-1 0 0,-1-1 0 0 0,0 0 0 0 0,-13 16 0 0 0,17-22-334 0 0,-1 0 1 0 0,0-1-1 0 0,0 1 0 0 0,0 0 0 0 0,0-1 0 0 0,-1 1 1 0 0,1-1-1 0 0,-1 0 0 0 0,1 0 0 0 0,-1-1 1 0 0,0 1-1 0 0,1-1 0 0 0,-1 1 0 0 0,-7 0 0 0 0,6 0 7 0 0,0 0 0 0 0,0 0 0 0 0,0 1 0 0 0,1-1 0 0 0,-1 1 0 0 0,-7 6 0 0 0,7-5-14 0 0,0 0 0 0 0,0-1 0 0 0,0 0 1 0 0,0 0-1 0 0,-7 2 0 0 0,-18 4 261 0 0,23-8-291 0 0,1 0 0 0 0,0 1 1 0 0,-1 0-1 0 0,1 1 0 0 0,0-1 1 0 0,-9 6-1 0 0,-28 26 355 0 0,32-25-295 0 0,11-8-114 0 0,-1 0-1 0 0,0-1 0 0 0,1 1 1 0 0,-1 0-1 0 0,0-1 1 0 0,1 1-1 0 0,-1-1 0 0 0,0 1 1 0 0,0-1-1 0 0,0 1 0 0 0,1-1 1 0 0,-1 1-1 0 0,0-1 0 0 0,0 0 1 0 0,0 0-1 0 0,0 1 1 0 0,0-1-1 0 0,0 0 0 0 0,0 0 1 0 0,0 0-1 0 0,0 0 0 0 0,0 0 1 0 0,0 0-1 0 0,1 0 0 0 0,-1 0 1 0 0,0 0-1 0 0,0-1 0 0 0,0 1 1 0 0,0 0-1 0 0,0-1 1 0 0,0 1-1 0 0,0 0 0 0 0,1-1 1 0 0,-1 1-1 0 0,0-1 0 0 0,0 1 1 0 0,-1-2-1 0 0,-13-6 499 0 0,15 8-505 0 0,0 0 0 0 0,-1 0 1 0 0,1 0-1 0 0,0 0 0 0 0,0 0 0 0 0,-1 0 1 0 0,1 0-1 0 0,0 0 0 0 0,-1 0 0 0 0,1 0 0 0 0,0 0 1 0 0,0 0-1 0 0,-1 0 0 0 0,1 0 0 0 0,0 1 0 0 0,0-1 1 0 0,-1 0-1 0 0,1 0 0 0 0,0 0 0 0 0,0 0 1 0 0,0 1-1 0 0,-1-1 0 0 0,1 0 0 0 0,0 0 0 0 0,0 0 1 0 0,0 1-1 0 0,0-1 0 0 0,-1 0 0 0 0,1 0 0 0 0,0 1 1 0 0,0-1-1 0 0,0 0 0 0 0,0 0 0 0 0,0 1 1 0 0,0-1-1 0 0,0 0 0 0 0,0 0 0 0 0,0 1 0 0 0,0-1 1 0 0,0 1-1 0 0,-1 10 363 0 0,1-11-360 0 0,0 2 333 0 0,2-3-203 0 0,16-13 73 0 0,-17 13-203 0 0,0 0 0 0 0,1-1 1 0 0,-1 1-1 0 0,1 0 0 0 0,-1 0 0 0 0,0 0 0 0 0,1 0 1 0 0,0 0-1 0 0,-1 0 0 0 0,1 0 0 0 0,0 1 0 0 0,-1-1 0 0 0,1 1 1 0 0,0-1-1 0 0,0 1 0 0 0,-1-1 0 0 0,1 1 0 0 0,0 0 0 0 0,0 0 1 0 0,0 0-1 0 0,3 0 0 0 0,5 2 7 0 0,1 0 0 0 0,0-1 1 0 0,0-1-1 0 0,0 0 0 0 0,-1 0 0 0 0,1-1 1 0 0,0-1-1 0 0,19-4 0 0 0,-28 5-25 0 0,1-1 0 0 0,-1 1 1 0 0,0-1-1 0 0,1 1 0 0 0,-1-1 0 0 0,0 0 0 0 0,0 0 1 0 0,0 0-1 0 0,0 0 0 0 0,0 0 0 0 0,2-4 0 0 0,-3 4-4 0 0,0 0-1 0 0,0 1 1 0 0,0-1-1 0 0,0 1 1 0 0,0-1-1 0 0,0 1 1 0 0,1-1-1 0 0,-1 1 1 0 0,1 0-1 0 0,-1 0 1 0 0,1-1-1 0 0,-1 1 1 0 0,1 0-1 0 0,0 1 1 0 0,0-1-1 0 0,-1 0 1 0 0,1 0-1 0 0,0 1 0 0 0,0-1 1 0 0,0 1-1 0 0,0 0 1 0 0,2-1-1 0 0,1 1-147 0 0,-1-1-1 0 0,0 1 0 0 0,1-1 0 0 0,-1 0 1 0 0,0 0-1 0 0,1-1 0 0 0,5-2 1 0 0,15-10-4852 0 0,-18 7-1610 0 0,-1-4-1755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1.9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7023 0 0,'5'15'499'0'0,"0"1"0"0"0,-1 0 0 0 0,3 27 0 0 0,1 51 6194 0 0,-7-66-4196 0 0,0 36 1995 0 0,-8 68 0 0 0,0 14-1695 0 0,10-109-1949 0 0,3-19-2301 0 0,-5-17 793 0 0,-1 0 0 0 0,1 0-1 0 0,0 0 1 0 0,0 0 0 0 0,0 0 0 0 0,-1 0-1 0 0,1 0 1 0 0,0 0 0 0 0,1 0-1 0 0,-1-1 1 0 0,1 2 0 0 0,8 1-8563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2.3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8895 0 0,'0'0'687'0'0,"1"1"-448"0"0,15 27 4174 0 0,-12-21-3036 0 0,-1-1 0 0 0,1 1 0 0 0,1-1 1 0 0,5 8-1 0 0,-8-12-1215 0 0,1 0 1 0 0,-1 0-1 0 0,1 0 1 0 0,-1 0 0 0 0,1 0-1 0 0,0-1 1 0 0,-1 1-1 0 0,1-1 1 0 0,0 0-1 0 0,0 1 1 0 0,0-1-1 0 0,0-1 1 0 0,0 1-1 0 0,4 0 1 0 0,4-1-40 0 0,-1 0 0 0 0,0 0 0 0 0,0-1 0 0 0,1-1 0 0 0,-1 0 0 0 0,0 0 0 0 0,10-4 0 0 0,18-4-23 0 0,9-1-39 0 0,-31 6 0 0 0,0 1 0 0 0,1 1 0 0 0,32-2 0 0 0,-38 4-94 0 0,-9 1 70 0 0,0 0-1 0 0,-1 0 1 0 0,1 0-1 0 0,0 0 1 0 0,0 0-1 0 0,0 0 1 0 0,0 0-1 0 0,-1 0 0 0 0,1 1 1 0 0,0-1-1 0 0,0 1 1 0 0,-1-1-1 0 0,1 1 1 0 0,0 0-1 0 0,-1-1 0 0 0,1 1 1 0 0,0 0-1 0 0,-1 0 1 0 0,3 2-1 0 0,-4-2 220 0 0,2 15 652 0 0,-1-14-860 0 0,-1 1 0 0 0,1-1 0 0 0,-1 0 0 0 0,0 0 0 0 0,0 0 0 0 0,0 1 0 0 0,0-1 0 0 0,-1 0 0 0 0,1 0 0 0 0,-1 3 0 0 0,-4 13-218 0 0,5-5-7308 0 0,2-3-986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5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16 224 5351 0 0,'-1'0'62'0'0,"0"0"0"0"0,1 0 0 0 0,-1 0 0 0 0,0 0 0 0 0,0 0 0 0 0,0 0 0 0 0,0-1 0 0 0,1 1 0 0 0,-1 0 0 0 0,0 0 0 0 0,0 0 0 0 0,0-1 0 0 0,1 1 0 0 0,-3-1 0 0 0,1-1 609 0 0,10 4-136 0 0,13 4 982 0 0,0-1-1 0 0,0-1 0 0 0,1 0 1 0 0,29 0-1 0 0,-4 0 377 0 0,34 6 867 0 0,-1 3 0 0 0,101 30 0 0 0,-3 9 877 0 0,-167-49-3314 0 0,1 0 1 0 0,0-1-1 0 0,13 1 0 0 0,-19-3-133 0 0,0 0 0 0 0,0 0-1 0 0,0 0 1 0 0,0-1-1 0 0,0 0 1 0 0,0 0 0 0 0,-1 0-1 0 0,7-3 1 0 0,-11 3-174 0 0,0 1 1 0 0,0-1-1 0 0,0 0 1 0 0,0 0-1 0 0,0 0 0 0 0,0 1 1 0 0,0-1-1 0 0,0 0 1 0 0,-1 0-1 0 0,1 0 0 0 0,0 0 1 0 0,-1 0-1 0 0,1 0 1 0 0,-1-1-1 0 0,1 1 0 0 0,-1 0 1 0 0,1 0-1 0 0,-1 0 1 0 0,0-1-1 0 0,0 1 0 0 0,1 0 1 0 0,-1 0-1 0 0,0 0 1 0 0,0-1-1 0 0,0 1 0 0 0,0 0 1 0 0,-1 0-1 0 0,1-1 1 0 0,0 1-1 0 0,-1-2 0 0 0,-1-6 78 0 0,-1 1-1 0 0,1 0 0 0 0,-6-9 1 0 0,7 13-88 0 0,-8-13-45 0 0,0-1 0 0 0,-2 1 0 0 0,0 1 0 0 0,0 0 0 0 0,-2 0 0 0 0,0 2 0 0 0,-21-20 0 0 0,-5 0-341 0 0,-71-46-1 0 0,64 54-4011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2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132 59 10943 0 0,'-1'2'839'0'0,"-7"7"76"0"0,0 0 0 0 0,1 0 0 0 0,0 1 0 0 0,1 0 0 0 0,0 1 1 0 0,-6 14-1 0 0,-23 73 7132 0 0,22-61-6576 0 0,6-15-432 0 0,1 1 1 0 0,0-1 0 0 0,-2 29-1 0 0,7-41-948 0 0,0 0-1 0 0,1 0 0 0 0,0 1 0 0 0,1-1 1 0 0,0 0-1 0 0,1 0 0 0 0,0 0 1 0 0,0 0-1 0 0,7 16 0 0 0,-7-22-37 0 0,0 0-1 0 0,0-1 1 0 0,0 1 0 0 0,1-1-1 0 0,0 0 1 0 0,-1 0-1 0 0,1 0 1 0 0,0 0 0 0 0,1 0-1 0 0,-1-1 1 0 0,0 0 0 0 0,1 1-1 0 0,-1-1 1 0 0,7 2 0 0 0,-3 0-632 0 0,1-2 1 0 0,-1 1 0 0 0,11 1 0 0 0,9 1-6927 0 0,-5-4-2691 0 0</inkml:trace>
  <inkml:trace contextRef="#ctx0" brushRef="#br0" timeOffset="1.5">623 2 4863 0 0,'-1'0'154'0'0,"0"0"0"0"0,0-1 0 0 0,0 1 0 0 0,0 0-1 0 0,0 0 1 0 0,0 0 0 0 0,0 0 0 0 0,0 0-1 0 0,0 0 1 0 0,0 0 0 0 0,0 0 0 0 0,1 0 0 0 0,-1 1-1 0 0,0-1 1 0 0,0 0 0 0 0,0 0 0 0 0,0 1-1 0 0,0-1 1 0 0,0 1 0 0 0,0-1 0 0 0,1 1-1 0 0,-1-1 1 0 0,0 1 0 0 0,0-1 0 0 0,1 1 0 0 0,-1 0-1 0 0,0-1 1 0 0,1 1 0 0 0,-1 0 0 0 0,1 0-1 0 0,-1 0 1 0 0,0 1 0 0 0,0 1 900 0 0,1 0 0 0 0,-1 0 0 0 0,1 0 0 0 0,0 0-1 0 0,-1 0 1 0 0,1 0 0 0 0,1 0 0 0 0,-1 0 0 0 0,0-1 0 0 0,1 1 0 0 0,1 4-1 0 0,-2-5 277 0 0,6 11 98 0 0,-5-10-1237 0 0,-1-2-148 0 0,1 0-1 0 0,-1-1 1 0 0,0 1-1 0 0,0 0 1 0 0,1-1-1 0 0,-1 1 1 0 0,1 0 0 0 0,-1-1-1 0 0,0 1 1 0 0,1-1-1 0 0,-1 1 1 0 0,1 0-1 0 0,-1-1 1 0 0,1 1-1 0 0,0-1 1 0 0,-1 0 0 0 0,1 1-1 0 0,12 9 58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3.0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302 1 13535 0 0,'-19'9'1247'0'0,"0"-1"0"0"0,0-1 1 0 0,-39 9-1 0 0,-2 1 2495 0 0,44-11-2766 0 0,1 1 1 0 0,-17 10-1 0 0,-16 7 1572 0 0,47-24-2466 0 0,0 1 1 0 0,0-1-1 0 0,0 0 1 0 0,0 1-1 0 0,0-1 0 0 0,0 1 1 0 0,1-1-1 0 0,-1 1 0 0 0,0-1 1 0 0,0 1-1 0 0,1-1 1 0 0,-1 1-1 0 0,0 0 0 0 0,1-1 1 0 0,-1 1-1 0 0,0 0 0 0 0,1 0 1 0 0,-1-1-1 0 0,0 2 0 0 0,1-1-2 0 0,0-1 0 0 0,0 1 0 0 0,0-1 0 0 0,1 1-1 0 0,-1-1 1 0 0,0 1 0 0 0,0-1 0 0 0,0 1-1 0 0,0-1 1 0 0,1 1 0 0 0,-1-1 0 0 0,0 1-1 0 0,0-1 1 0 0,1 1 0 0 0,-1-1 0 0 0,0 0 0 0 0,1 1-1 0 0,-1-1 1 0 0,0 1 0 0 0,1-1 0 0 0,-1 0-1 0 0,1 0 1 0 0,-1 1 0 0 0,1-1 0 0 0,2 2 68 0 0,0 0 0 0 0,1-1 1 0 0,-1 1-1 0 0,0-1 1 0 0,0 0-1 0 0,1 0 1 0 0,-1 0-1 0 0,7 0 0 0 0,25-2-125 0 0,61-8 0 0 0,-41 2-22 0 0,30-4-1 0 0,17-2 0 0 0,-87 10-1147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3.3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 6911 0 0,'0'0'528'0'0,"0"2"-341"0"0,1 13 521 0 0,0-1-1 0 0,-3 20 0 0 0,-13 66 10486 0 0,8-61-7726 0 0,1 5-728 0 0,6-43-2456 0 0,9-4-2412 0 0,0-2-5501 0 0,-3-2 6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3.7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60 6647 0 0,'17'-11'4739'0'0,"0"1"-2242"0"0,-12 5-1540 0 0,1 0 0 0 0,0 0-1 0 0,8-5 1 0 0,-11 8-620 0 0,0 0 0 0 0,0 1 0 0 0,0-1 0 0 0,1 1 0 0 0,-1 0 0 0 0,0 0 0 0 0,0 0 0 0 0,1 0 0 0 0,5 0 1 0 0,-7 1-132 0 0,-1 0 0 0 0,0 0 0 0 0,0 1 1 0 0,1-1-1 0 0,-1 1 0 0 0,0-1 1 0 0,0 1-1 0 0,0-1 0 0 0,1 1 0 0 0,-1 0 1 0 0,0 0-1 0 0,0-1 0 0 0,0 1 1 0 0,0 0-1 0 0,1 2 0 0 0,-1-2-231 0 0,0 0 455 0 0,5 20 738 0 0,1-1-293 0 0,0 0-256 0 0,-1-1 0 0 0,0 1-1 0 0,4 39 1 0 0,-8-42-221 0 0,2 50 575 0 0,-4-60-892 0 0,-1 0 1 0 0,1 0-1 0 0,-1 0 0 0 0,0 0 1 0 0,-1-1-1 0 0,0 1 0 0 0,-3 8 1 0 0,5-13-61 0 0,-1-1 1 0 0,0 1-1 0 0,0-1 0 0 0,0 1 1 0 0,0-1-1 0 0,0 0 1 0 0,0 1-1 0 0,0-1 0 0 0,0 0 1 0 0,-1 0-1 0 0,1 0 1 0 0,0 0-1 0 0,-1 0 0 0 0,1 0 1 0 0,-1 0-1 0 0,1 0 1 0 0,-4 1-1 0 0,4-2 91 0 0,0-1-29 0 0,-2 0-164 0 0,0-1 1 0 0,0 0 0 0 0,0 0 0 0 0,0 0 0 0 0,0-1-1 0 0,1 1 1 0 0,-1-1 0 0 0,1 1 0 0 0,-1-1-1 0 0,1 0 1 0 0,0 0 0 0 0,0 0 0 0 0,1 0 0 0 0,-3-4-1 0 0,2 1-170 0 0,0 0 0 0 0,0-1 0 0 0,0 1 0 0 0,1-1 0 0 0,0 1 0 0 0,0-1 0 0 0,1-7 0 0 0,1-5-443 0 0,0 1 0 0 0,1 1 0 0 0,2-1 0 0 0,9-32 0 0 0,-12 45 524 0 0,1 1-1 0 0,-1-1 0 0 0,1 0 0 0 0,0 1 1 0 0,1-1-1 0 0,-1 1 0 0 0,1 0 0 0 0,0 0 0 0 0,0 0 1 0 0,7-7-1 0 0,-9 10-40 0 0,0 3-170 0 0,0 0 342 0 0,0 0 0 0 0,0 0 0 0 0,0 0 0 0 0,-1 0 1 0 0,1 0-1 0 0,-1 0 0 0 0,1 2 0 0 0,-1 24 87 0 0,0-22 113 0 0,-1 1 0 0 0,1-1 0 0 0,1 1 0 0 0,-1-1 0 0 0,3 13 0 0 0,-2-19-128 0 0,-1 1 0 0 0,0 0-1 0 0,1 0 1 0 0,-1 0-1 0 0,1 0 1 0 0,-1 0-1 0 0,1 0 1 0 0,-1-1-1 0 0,1 1 1 0 0,0 0-1 0 0,-1 0 1 0 0,1-1 0 0 0,0 1-1 0 0,0 0 1 0 0,0-1-1 0 0,-1 1 1 0 0,3 0-1 0 0,-2-1-3 0 0,1 1 0 0 0,-1-1 1 0 0,1 0-1 0 0,-1 0 0 0 0,1 1 0 0 0,-1-1 0 0 0,1 0 0 0 0,-1-1 0 0 0,1 1 0 0 0,-1 0 0 0 0,1 0 0 0 0,-1-1 0 0 0,1 1 0 0 0,-1-1 0 0 0,2 0 0 0 0,2-1-76 0 0,0-1 0 0 0,0 1 0 0 0,-1-1 0 0 0,1 0 0 0 0,-1-1 0 0 0,0 1 0 0 0,5-5 0 0 0,10-9-913 0 0,-19 17 890 0 0,0-1-1 0 0,1 1 0 0 0,-1 0 1 0 0,1-1-1 0 0,0 1 0 0 0,-1 0 1 0 0,1-1-1 0 0,-1 1 0 0 0,1 0 0 0 0,-1 0 1 0 0,1 0-1 0 0,0 0 0 0 0,-1-1 1 0 0,1 1-1 0 0,-1 0 0 0 0,2 0 1 0 0,-2 0 30 0 0,0 0 0 0 0,1 1 0 0 0,-1-1 1 0 0,0 0-1 0 0,0 0 0 0 0,1 0 1 0 0,-1 0-1 0 0,0 0 0 0 0,0 1 0 0 0,1-1 1 0 0,-1 0-1 0 0,0 0 0 0 0,0 0 0 0 0,0 1 1 0 0,1-1-1 0 0,-1 0 0 0 0,0 0 1 0 0,0 1-1 0 0,0-1 0 0 0,0 0 0 0 0,0 0 1 0 0,0 1-1 0 0,0-1 0 0 0,1 1 1 0 0,-1 0 9 0 0,0 0 1 0 0,0 1 0 0 0,0-1-1 0 0,0 1 1 0 0,0-1 0 0 0,0 1-1 0 0,0-1 1 0 0,-1 1 0 0 0,1-1-1 0 0,-1 0 1 0 0,1 1 0 0 0,-1 1 0 0 0,-2 3-207 0 0,-4 5 1395 0 0,8-9-558 0 0,5-7-493 0 0,-3 2-354 0 0,0 0-1 0 0,0-1 1 0 0,0 0 0 0 0,2-6 0 0 0,-4 8 170 0 0,9-15-743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4.1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324 226 3367 0 0,'-31'91'8542'0'0,"-15"45"3898"0"0,18-45-8353 0 0,8-29-2127 0 0,-10 40-85 0 0,27-93-1809 0 0,1-1 0 0 0,-1 1 0 0 0,-1 0 0 0 0,0-1 0 0 0,0 0 0 0 0,-1 1 1 0 0,-9 12-1 0 0,12-19-67 0 0,1 0 0 0 0,-1 0 0 0 0,0 0 0 0 0,0 0 0 0 0,0 0 0 0 0,0-1 0 0 0,0 1 0 0 0,0-1 0 0 0,0 1 0 0 0,0-1 0 0 0,-1 0 0 0 0,1 0 0 0 0,0 0 0 0 0,-1 0 0 0 0,1 0 0 0 0,-1 0 0 0 0,1-1 0 0 0,-1 1 0 0 0,0-1 0 0 0,1 0 0 0 0,-1 0 0 0 0,1 0 0 0 0,-1 0 0 0 0,0 0 0 0 0,1 0 0 0 0,-1-1 0 0 0,1 1 0 0 0,-1-1 0 0 0,1 0 0 0 0,-1 0 0 0 0,1 0 0 0 0,-3-1 0 0 0,2 0-82 0 0,0 0 0 0 0,0 0 1 0 0,1 0-1 0 0,-1-1 0 0 0,1 1 0 0 0,-1-1 0 0 0,1 1 1 0 0,0-1-1 0 0,0 0 0 0 0,0 1 0 0 0,0-1 0 0 0,1 0 1 0 0,-1-1-1 0 0,1 1 0 0 0,-1 0 0 0 0,0-6 1 0 0,-1-5-2549 0 0,0 1 1 0 0,-1-26 0 0 0,3 28-376 0 0,-2-21-5834 0 0</inkml:trace>
  <inkml:trace contextRef="#ctx0" brushRef="#br0" timeOffset="1">762 14 16183 0 0,'31'3'2920'0'0,"-1"-2"-1"0"0,36-2 1 0 0,-49-1-1739 0 0,28-6 1 0 0,-19 3-8834 0 0,-19 3-794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4.4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254 0 8175 0 0,'-8'10'-68'0'0,"-5"4"2902"0"0,1 1 1 0 0,-18 30 0 0 0,28-39-2224 0 0,-1-1 0 0 0,1 0 0 0 0,0 1 0 0 0,0-1 0 0 0,0 1-1 0 0,1 0 1 0 0,0-1 0 0 0,0 1 0 0 0,0 0 0 0 0,1 0 0 0 0,0 0-1 0 0,0 0 1 0 0,2 9 0 0 0,1-2-105 0 0,0-1-1 0 0,1 0 1 0 0,1 1-1 0 0,0-2 0 0 0,0 1 1 0 0,11 15-1 0 0,-3-6 91 0 0,2-1 0 0 0,23 25-1 0 0,-18-23-535 0 0,-19-21 44 0 0,-6 12 223 0 0,3-11-258 0 0,-1 1 1 0 0,0 0-1 0 0,0-1 1 0 0,0 0-1 0 0,0 1 1 0 0,-1-1-1 0 0,1 0 1 0 0,-1-1-1 0 0,1 1 1 0 0,-1-1-1 0 0,1 1 1 0 0,-1-1-1 0 0,0 0 1 0 0,0-1-1 0 0,1 1 0 0 0,-8 0 1 0 0,-6 0 132 0 0,-1-1 0 0 0,-22-3 1 0 0,40 3-206 0 0,-26-2 5 0 0,11 2-2 0 0,0-2 1 0 0,-1 1-1 0 0,1-2 0 0 0,0 0 0 0 0,0-1 0 0 0,-15-6 0 0 0,28 9-7 0 0,1 1 0 0 0,0 0 1 0 0,1-1-1 0 0,-1 1 0 0 0,0 0 1 0 0,1-1-1 0 0,-1 1 0 0 0,1-1 1 0 0,-1 1-1 0 0,1-1 0 0 0,-1 1 1 0 0,1-1-1 0 0,-1 1 1 0 0,1-1-1 0 0,-1 1 0 0 0,1-1 1 0 0,-1-1-1 0 0,1 1-80 0 0,0 1 0 0 0,0-1 1 0 0,1 1-1 0 0,-1-1 0 0 0,0 0 0 0 0,1 1 1 0 0,-1-1-1 0 0,0 1 0 0 0,1-1 0 0 0,-1 1 0 0 0,1-1 1 0 0,-1 1-1 0 0,0-1 0 0 0,2 0 0 0 0,-1 1-79 0 0,10-10-2398 0 0,2 3-4193 0 0,4 0-2662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4.8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8 3799 0 0,'0'0'291'0'0,"-8"14"254"0"0,7-12 31 0 0,-9 14 6053 0 0,-11 22 0 0 0,19-33-5798 0 0,0 0 0 0 0,0 0 0 0 0,0 0-1 0 0,1 0 1 0 0,0 0 0 0 0,0 1 0 0 0,0-1 0 0 0,0 1 0 0 0,1 7 0 0 0,0-12-685 0 0,0 0-1 0 0,0 0 1 0 0,1 0 0 0 0,-1 0 0 0 0,0 0-1 0 0,0 0 1 0 0,1 0 0 0 0,-1-1 0 0 0,0 1 0 0 0,1 0-1 0 0,-1 0 1 0 0,1 0 0 0 0,-1 0 0 0 0,1-1 0 0 0,0 1-1 0 0,-1 0 1 0 0,1-1 0 0 0,0 1 0 0 0,-1 0-1 0 0,1-1 1 0 0,0 1 0 0 0,0 0 0 0 0,1 0-51 0 0,0-1 1 0 0,0 1 0 0 0,0-1-1 0 0,0 1 1 0 0,-1-1-1 0 0,1 1 1 0 0,0-1 0 0 0,0 0-1 0 0,0 0 1 0 0,3 0 0 0 0,2-1-35 0 0,0 0 0 0 0,1-1 0 0 0,-1 0 0 0 0,11-4 0 0 0,-6 1-119 0 0,-1-1 0 0 0,0-1 0 0 0,0 0 0 0 0,0-1 0 0 0,-1 0 0 0 0,0 0 0 0 0,13-14 0 0 0,-22 20 40 0 0,1 0-103 0 0,1-1 0 0 0,-1 1 1 0 0,0-1-1 0 0,0 0 0 0 0,0 0 0 0 0,0 0 0 0 0,1-4 1 0 0,-2 6 92 0 0,-1 1 0 0 0,0-1 0 0 0,0 0 0 0 0,0 0 0 0 0,0 1 0 0 0,0-1 0 0 0,0 0 0 0 0,0 0 0 0 0,0 1 1 0 0,0-1-1 0 0,0 0 0 0 0,0 0 0 0 0,0 0 0 0 0,0 1 0 0 0,0-1 0 0 0,-1 0 0 0 0,0-1 0 0 0,1 1 22 0 0,-1 0 0 0 0,0 0 0 0 0,0 0-1 0 0,0 0 1 0 0,0 0 0 0 0,0 1 0 0 0,0-1 0 0 0,0 0 0 0 0,0 0-1 0 0,0 1 1 0 0,0-1 0 0 0,-1 1 0 0 0,1-1 0 0 0,-2 0-1 0 0,3 1 24 0 0,-1 0-1 0 0,1 0 0 0 0,0 0 0 0 0,0-1 1 0 0,0 1-1 0 0,-1 0 0 0 0,1 0 1 0 0,0 0-1 0 0,0 0 0 0 0,-1 0 0 0 0,1 0 1 0 0,0 0-1 0 0,0 0 0 0 0,-1 0 1 0 0,1 0-1 0 0,0 0 0 0 0,-1 0 0 0 0,1 0 1 0 0,0 0-1 0 0,0 0 0 0 0,-1 0 0 0 0,1 0 1 0 0,0 0-1 0 0,0 0 0 0 0,-1 0 1 0 0,1 0-1 0 0,0 0 0 0 0,0 0 0 0 0,-1 0 1 0 0,1 0-1 0 0,0 1 0 0 0,0-1 0 0 0,0 0 1 0 0,-1 0-1 0 0,1 0 0 0 0,0 1 1 0 0,0-1-1 0 0,0 0 0 0 0,0 0 0 0 0,-1 0 1 0 0,1 1-1 0 0,0-1 0 0 0,0 0 0 0 0,0 0 1 0 0,0 1-1 0 0,0-1 0 0 0,0 0 1 0 0,0 0-1 0 0,0 1 0 0 0,0-1 0 0 0,0 0 1 0 0,-1 0-1 0 0,1 1 0 0 0,0-1 1 0 0,1 1-1 0 0,-1-1-17 0 0,-1 1 136 0 0,2 10 182 0 0,-1 6-93 0 0,-4 27 0 0 0,3-28 393 0 0,0 31-1 0 0,1-45-590 0 0,0 3 14 0 0,0-1 0 0 0,1 1 0 0 0,-1 0 0 0 0,1-1 0 0 0,3 9 0 0 0,-4-12-39 0 0,1 0-1 0 0,-1 0 0 0 0,1 0 1 0 0,0 0-1 0 0,-1 0 1 0 0,1 0-1 0 0,0-1 1 0 0,0 1-1 0 0,-1 0 0 0 0,1 0 1 0 0,0-1-1 0 0,0 1 1 0 0,0 0-1 0 0,0-1 1 0 0,0 1-1 0 0,0-1 0 0 0,0 1 1 0 0,0-1-1 0 0,0 1 1 0 0,0-1-1 0 0,0 0 1 0 0,0 0-1 0 0,0 1 0 0 0,0-1 1 0 0,1 0-1 0 0,-1 0 1 0 0,0 0-1 0 0,0 0 1 0 0,2-1-1 0 0,2 0 0 0 0,0 0 0 0 0,0 0 0 0 0,0-1 0 0 0,0 0 0 0 0,0 0 0 0 0,0 0 0 0 0,0 0 0 0 0,-1-1 0 0 0,1 0 0 0 0,-1 0 0 0 0,1 0 0 0 0,-1 0 0 0 0,0-1 0 0 0,4-5 0 0 0,-4 5 0 0 0,-1 1 0 0 0,0-2 0 0 0,0 1 0 0 0,0 0 0 0 0,0-1 0 0 0,0 1 0 0 0,-1-1 0 0 0,0 0 0 0 0,0 0 0 0 0,0 0 0 0 0,-1 0 0 0 0,1 0 0 0 0,-1 0 0 0 0,0-8 0 0 0,-1 11 0 0 0,0 0 0 0 0,0 1 0 0 0,0-1 0 0 0,-1 0 0 0 0,1 1 0 0 0,-1-1 0 0 0,1 0 0 0 0,-1 1 0 0 0,1-1 0 0 0,-1 1 0 0 0,0-1 0 0 0,0 1 0 0 0,0-1 0 0 0,0 1 0 0 0,0-1 0 0 0,0 1 0 0 0,0 0 0 0 0,-1 0 0 0 0,1 0 0 0 0,-2-2 0 0 0,-3-1 0 0 0,0 1 0 0 0,0-1 0 0 0,-12-4 0 0 0,12 6 0 0 0,2 0 0 0 0,-1 0 0 0 0,0 0 0 0 0,0-1 0 0 0,1 0 0 0 0,-6-4 0 0 0,5-1-1285 0 0,2-1-6458 0 0,2 0-2453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5.3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 0 10799 0 0,'-4'2'300'0'0,"0"0"-1"0"0,0 0 1 0 0,0 0-1 0 0,0 1 1 0 0,0 0-1 0 0,1-1 1 0 0,-6 6-1 0 0,-21 29 14022 0 0,31-37-14157 0 0,6 4 2676 0 0,18 3-2922 0 0,-11-3 874 0 0,-5-2-567 0 0,0 1 1 0 0,0-2-1 0 0,0 1 1 0 0,0-1 0 0 0,14 0-1 0 0,6-1-8113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5.7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1 7135 0 0,'0'2'555'0'0,"0"75"8538"0"0,-15 99-1 0 0,-6-69-5071 0 0,-9 29-1665 0 0,27-112-2249 0 0,3-22-620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6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268 0 19551 0 0,'0'0'1506'0'0,"0"12"-961"0"0,0-6 5016 0 0,0 1-4482 0 0,0-3-330 0 0,-1 0-1 0 0,1 0 0 0 0,1 0 0 0 0,-1 0 1 0 0,2 7-1 0 0,-1-8-742 0 0,0 1 0 0 0,1 0-1 0 0,-1-1 1 0 0,1 1 0 0 0,4 4 0 0 0,4 5 246 0 0</inkml:trace>
  <inkml:trace contextRef="#ctx0" brushRef="#br0" timeOffset="1">1 180 3335 0 0,'11'45'4158'0'0,"-9"-34"-1683"0"0,1 1 0 0 0,0-1 1 0 0,1 0-1 0 0,8 17 0 0 0,-12-27-2496 0 0,1 0 0 0 0,-1-1 1 0 0,1 1-1 0 0,-1 0 1 0 0,1-1-1 0 0,-1 1 1 0 0,1-1-1 0 0,0 1 1 0 0,-1-1-1 0 0,1 1 0 0 0,0-1 1 0 0,-1 1-1 0 0,3 0 1 0 0,6 0-5306 0 0,-1-4-818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5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1001 3567 0 0,'0'0'13'0'0,"-1"0"0"0"0,1 0 0 0 0,0 0 0 0 0,-1 0 0 0 0,1 0 0 0 0,0 0 0 0 0,-1 0 0 0 0,1 0-1 0 0,-1 0 1 0 0,1 0 0 0 0,0 0 0 0 0,-1-1 0 0 0,1 1 0 0 0,0 0 0 0 0,-1 0 0 0 0,1 0 0 0 0,0-1-1 0 0,0 1 1 0 0,-1 0 0 0 0,1 0 0 0 0,0-1 0 0 0,0 1 0 0 0,-1 0 0 0 0,1-1 0 0 0,0 1 0 0 0,0 0-1 0 0,0 0 1 0 0,-1-1 0 0 0,1 1 0 0 0,0-1 0 0 0,0 1 0 0 0,-7-17 208 0 0,5 13 89 0 0,-2-9 477 0 0,0 0-1 0 0,0 0 0 0 0,1-1 1 0 0,-2-21-1 0 0,1-58 3257 0 0,3 55-2884 0 0,14-394 7120 0 0,4 279-6210 0 0,-1 78-2883 0 0,7 2-5292 0 0,-14 52-1232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6.4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207 1 6127 0 0,'9'0'638'0'0,"1"0"-929"0"0,4-1 4835 0 0,26 4 0 0 0,-40-3-4388 0 0,1 0-1 0 0,-1 1 1 0 0,1-1-1 0 0,0 0 1 0 0,-1 0 0 0 0,1 0-1 0 0,-1 1 1 0 0,1-1 0 0 0,-1 0-1 0 0,1 1 1 0 0,-1-1 0 0 0,1 1-1 0 0,-1-1 1 0 0,1 0-1 0 0,-1 1 1 0 0,0-1 0 0 0,1 1-1 0 0,-1-1 1 0 0,0 1 0 0 0,1-1-1 0 0,-1 1 1 0 0,0-1-1 0 0,1 1 1 0 0,-1 0 0 0 0,0-1-1 0 0,0 1 1 0 0,0-1 0 0 0,0 1-1 0 0,0 0 1 0 0,0-1 0 0 0,0 1-1 0 0,0-1 1 0 0,0 1-1 0 0,0 0 1 0 0,0-1 0 0 0,0 1-1 0 0,0 0 1 0 0,-1 2 67 0 0,1 0 1 0 0,-1 0-1 0 0,0 0 1 0 0,0 0-1 0 0,-3 5 0 0 0,0 0 211 0 0,-1 0-1 0 0,-1 0 1 0 0,0-1-1 0 0,0 0 1 0 0,0 0-1 0 0,-13 11 1 0 0,-49 29 2106 0 0,6-3 380 0 0,61-44-2874 0 0,1 1 0 0 0,-1-1 0 0 0,1 0 0 0 0,-1 0 0 0 0,1 1-1 0 0,0-1 1 0 0,-1 0 0 0 0,1 0 0 0 0,0 1 0 0 0,-1-1 0 0 0,1 1 0 0 0,0-1 0 0 0,0 0 0 0 0,-1 1 0 0 0,1-1 0 0 0,0 0-1 0 0,0 1 1 0 0,0-1 0 0 0,-1 1 0 0 0,1-1 0 0 0,0 1 0 0 0,0-1 0 0 0,0 1 0 0 0,0-1 0 0 0,0 1 0 0 0,0-1 0 0 0,0 0-1 0 0,0 2 1 0 0,0-2-33 0 0,1 1 0 0 0,-1-1 0 0 0,1 0 1 0 0,-1 1-1 0 0,1-1 0 0 0,0 0 0 0 0,-1 1 0 0 0,1-1 0 0 0,-1 0 0 0 0,1 0 0 0 0,0 1 0 0 0,-1-1 0 0 0,1 0 0 0 0,0 0 0 0 0,-1 0 0 0 0,1 0 0 0 0,0 0 0 0 0,4 0-35 0 0,0 0 0 0 0,0 0 0 0 0,-1 0 0 0 0,9-2 0 0 0,9-4 22 0 0,65-16 0 0 0,-78 20-28 0 0,1-1-1 0 0,-1 0 1 0 0,16-8-1 0 0,-5 1-3013 0 0,-18 9 2569 0 0</inkml:trace>
  <inkml:trace contextRef="#ctx0" brushRef="#br0" timeOffset="1">29 324 8175 0 0,'-28'17'10974'0'0,"46"-13"-6059"0"0,-4 0-3463 0 0,12-2-101 0 0,-1 0 0 0 0,0-2-1 0 0,36-4 1 0 0,75-17 483 0 0,-96 14-1820 0 0,-20 4-14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6.8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257 1 4319 0 0,'16'125'6575'0'0,"-14"-85"-1855"0"0,-1 1 0 0 0,-7 62 0 0 0,1-70-2352 0 0,-1 1 0 0 0,-2-2 0 0 0,-17 49 0 0 0,13-51-3247 0 0,-31 55-1 0 0,-19 14 887 0 0,52-85-21 0 0,0-2 0 0 0,0 1 1 0 0,-1-2-1 0 0,-1 1 1 0 0,-18 13-1 0 0,17-17-71 0 0,0-4-3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7.2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294 2 16183 0 0,'0'0'54'0'0,"0"0"0"0"0,1 0-1 0 0,-1-1 1 0 0,0 1-1 0 0,1 0 1 0 0,-1 0 0 0 0,0 0-1 0 0,1 0 1 0 0,-1 0 0 0 0,0 0-1 0 0,0 0 1 0 0,1 0 0 0 0,-1 0-1 0 0,0 0 1 0 0,1 0 0 0 0,-1 0-1 0 0,0 0 1 0 0,1 0 0 0 0,-1 0-1 0 0,0 0 1 0 0,1 0 0 0 0,-1 0-1 0 0,0 0 1 0 0,1 0-1 0 0,-1 0 1 0 0,0 0 0 0 0,0 1-1 0 0,1-1 1 0 0,-1 0 0 0 0,0 0-1 0 0,0 0 1 0 0,1 1 0 0 0,-1-1-1 0 0,-5 11 1185 0 0,2-6-1228 0 0,-30 33 4591 0 0,26-27-3649 0 0,-1 1-1 0 0,-1-2 0 0 0,1 1 1 0 0,-1-1-1 0 0,-13 10 0 0 0,-1 1 363 0 0,-34 42 0 0 0,-5 4-747 0 0,8-13-559 0 0,50-49-8 0 0,10-3 0 0 0,8-5 0 0 0,-4-1 0 0 0,0 0 0 0 0,0 0 0 0 0,0-1 0 0 0,-1-1 0 0 0,1 1 0 0 0,15-14 0 0 0,-14 10 0 0 0,1 0 0 0 0,0 2 0 0 0,15-8 0 0 0,-6 1 0 0 0,-18 12 0 0 0,-1 0 0 0 0,1 0 0 0 0,0 1 0 0 0,-1-1 0 0 0,1 1 0 0 0,0-1 0 0 0,0 1 0 0 0,0 0 0 0 0,0 0 0 0 0,0 0 0 0 0,0 0 0 0 0,4 0 0 0 0,6 2 0 0 0,1 2 0 0 0,-10 3 0 0 0,-3-4 0 0 0,7 14 0 0 0,7 26 0 0 0,-6-24 0 0 0,-6-15 0 0 0,0 0 0 0 0,-1 0 0 0 0,1 0 0 0 0,0-1 0 0 0,0 1 0 0 0,1-1 0 0 0,-1 0 0 0 0,0 0 0 0 0,1 0 0 0 0,5 2 0 0 0,3 0 0 0 0,25 5 0 0 0,-26-7 0 0 0,0 0 0 0 0,19 8 0 0 0,-28-8 0 0 0,1-1 0 0 0,-1 1 0 0 0,0-1 0 0 0,0 1 0 0 0,1 0 0 0 0,-1 0 0 0 0,0 0 0 0 0,-1 0 0 0 0,1 0 0 0 0,0 0 0 0 0,-1 1 0 0 0,1-1 0 0 0,-1 1 0 0 0,0-1 0 0 0,1 1 0 0 0,-1-1 0 0 0,-1 1 0 0 0,1 0 0 0 0,0-1 0 0 0,-1 1 0 0 0,1 0 0 0 0,-1 0 0 0 0,0 0 0 0 0,0-1 0 0 0,0 6 0 0 0,0-1 0 0 0,-1-1 0 0 0,0 1 0 0 0,0-1 0 0 0,0 0 0 0 0,-1 1 0 0 0,0-1 0 0 0,0 0 0 0 0,-1 0 0 0 0,-6 12 0 0 0,-1-5 0 0 0,0-1 0 0 0,0 0 0 0 0,-16 13 0 0 0,6-6 0 0 0,-15 12 0 0 0,-5 5 0 0 0,29-26-110 0 0,-1 0 0 0 0,1-1 0 0 0,-2 0 0 0 0,1 0 0 0 0,-17 7 1 0 0,-12 5-8260 0 0,7-6-1827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8.4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243 572 3247 0 0,'13'-24'243'0'0,"-9"17"230"0"0,0 0 0 0 0,0 0 0 0 0,0 0 1 0 0,-1 0-1 0 0,0-1 0 0 0,-1 0 0 0 0,3-13 0 0 0,-5 19-152 0 0,1 1-1 0 0,-1-1 0 0 0,0 1 1 0 0,0-1-1 0 0,0 0 0 0 0,-1 1 0 0 0,1-1 1 0 0,0 0-1 0 0,-1 1 0 0 0,1-1 0 0 0,-1 1 1 0 0,1-1-1 0 0,-1 1 0 0 0,0-1 1 0 0,1 1-1 0 0,-1 0 0 0 0,0-1 0 0 0,0 1 1 0 0,0 0-1 0 0,-2-2 0 0 0,2 2-46 0 0,-1 0 1 0 0,0 0-1 0 0,0 0 0 0 0,0 0 0 0 0,1 0 0 0 0,-1 1 1 0 0,0-1-1 0 0,0 0 0 0 0,0 1 0 0 0,0 0 0 0 0,0-1 1 0 0,0 1-1 0 0,0 0 0 0 0,-3 0 0 0 0,-2 1 53 0 0,-1 0 1 0 0,0 1-1 0 0,0 0 0 0 0,0 0 0 0 0,1 0 0 0 0,-1 1 0 0 0,-7 4 0 0 0,0 3-54 0 0,-1 0 0 0 0,1 1-1 0 0,1 1 1 0 0,0 1 0 0 0,1 0 0 0 0,-21 26-1 0 0,29-32 4 0 0,-1 0-1 0 0,1 0 0 0 0,0 0 0 0 0,0 1 1 0 0,1 0-1 0 0,0 0 0 0 0,1 0 0 0 0,-1 1 0 0 0,2-1 1 0 0,-1 1-1 0 0,1 0 0 0 0,0-1 0 0 0,1 1 0 0 0,0 0 1 0 0,1 0-1 0 0,0 17 0 0 0,1-24 237 0 0,0-2-15 0 0,1 0-429 0 0,0 0-1 0 0,0 1 0 0 0,0-1 0 0 0,0 0 0 0 0,-1-1 1 0 0,1 1-1 0 0,0 0 0 0 0,0-1 0 0 0,0 1 0 0 0,0 0 1 0 0,-1-1-1 0 0,1 0 0 0 0,0 0 0 0 0,-1 1 0 0 0,1-1 1 0 0,0 0-1 0 0,-1 0 0 0 0,1 0 0 0 0,-1-1 0 0 0,1 1 1 0 0,0-2-1 0 0,7-5 77 0 0,-2 0 0 0 0,10-14 0 0 0,-6 9-48 0 0,73-92-141 0 0,-4-4-1 0 0,84-151 1 0 0,-86 108 81 0 0,-64 125 43 0 0,-14 26 94 0 0,-1 2-90 0 0,-17 20 202 0 0,1 1 0 0 0,1 0 0 0 0,-19 36 0 0 0,34-56-268 0 0,-20 37 295 0 0,1 2-1 0 0,-16 49 1 0 0,-20 89-207 0 0,50-161-105 0 0,1 1 0 0 0,1 0 0 0 0,1 0 0 0 0,1 1 0 0 0,0 36 0 0 0,2-51 0 0 0,1 0 0 0 0,0 0 0 0 0,0-1 0 0 0,1 1 0 0 0,-1 0 0 0 0,1-1 0 0 0,0 1 0 0 0,4 6 0 0 0,-5-9 0 0 0,0-1 0 0 0,0 1 0 0 0,0-1 0 0 0,0 0 0 0 0,0 0 0 0 0,0 0 0 0 0,0 0 0 0 0,0 0 0 0 0,1 0 0 0 0,-1 0 0 0 0,0 0 0 0 0,1 0 0 0 0,-1 0 0 0 0,1-1 0 0 0,-1 1 0 0 0,1 0 0 0 0,-1-1 0 0 0,1 1 0 0 0,-1-1 0 0 0,1 0 0 0 0,-1 0 0 0 0,1 1 0 0 0,0-1 0 0 0,-1 0 0 0 0,1 0 0 0 0,-1-1 0 0 0,1 1 0 0 0,0 0 0 0 0,2-1 0 0 0,2-1 0 0 0,1-1 0 0 0,0 0 0 0 0,-1-1 0 0 0,0 1 0 0 0,0-1 0 0 0,10-7 0 0 0,31-33 0 0 0,-35 32 0 0 0,77-84-2476 0 0,-76 80 344 0 0,-1-1 1 0 0,-1 1-1 0 0,-1-2 0 0 0,13-26 1 0 0,-19 28-112 0 0,-12 21 2735 0 0,-15 25 2785 0 0,23-30-3259 0 0,-25 43 6267 0 0,41-36-7175 0 0,-13-7 115 0 0,0 0 0 0 0,1-1-1 0 0,-1 1 1 0 0,1 0 0 0 0,-1-1-1 0 0,0 0 1 0 0,1 0 0 0 0,-1 0-1 0 0,0 0 1 0 0,0-1 0 0 0,0 1-1 0 0,4-3 1 0 0,9-4 1412 0 0,-14 8-109 0 0,10-2 64 0 0,3 0-28 0 0,32-2 1 0 0,-43 4-503 0 0,0 1 0 0 0,0-1 0 0 0,1 1 0 0 0,-1-1 0 0 0,0 1 0 0 0,0 0 0 0 0,0 0 0 0 0,0 1 0 0 0,0-1 0 0 0,0 1 0 0 0,0 0 0 0 0,4 3 0 0 0,-7-4 58 0 0,0 0 0 0 0,0-1 0 0 0,0 1 0 0 0,0 0 0 0 0,0 0 0 0 0,-1 0 1 0 0,1 0-1 0 0,0 0 0 0 0,0-1 0 0 0,-1 2 0 0 0,1-1 0 0 0,-1 0 1 0 0,1 0-1 0 0,-1 0 0 0 0,1 0 0 0 0,-1 0 0 0 0,1 0 0 0 0,-1 0 1 0 0,0 1-1 0 0,0-1 0 0 0,0 0 0 0 0,0 0 0 0 0,0 0 0 0 0,0 1 0 0 0,0-1 1 0 0,0 0-1 0 0,0 0 0 0 0,0 0 0 0 0,-1 0 0 0 0,1 1 0 0 0,0-1 1 0 0,-1 0-1 0 0,1 0 0 0 0,-1 0 0 0 0,0 0 0 0 0,1 0 0 0 0,-1 0 1 0 0,-1 1-1 0 0,-3 4 680 0 0,0 0 0 0 0,0 0 0 0 0,-1-1 0 0 0,-11 8 0 0 0,12-9-769 0 0,-89 65 3679 0 0,94-69-3707 0 0,0 0-1 0 0,0 0 0 0 0,0-1 1 0 0,0 1-1 0 0,0 0 0 0 0,0 0 0 0 0,0-1 1 0 0,0 1-1 0 0,0 0 0 0 0,0 0 1 0 0,0-1-1 0 0,0 1 0 0 0,0 0 0 0 0,0 0 1 0 0,0-1-1 0 0,0 1 0 0 0,0 0 1 0 0,0 0-1 0 0,0 0 0 0 0,0-1 1 0 0,0 1-1 0 0,-1 0 0 0 0,1 0 0 0 0,0-1 1 0 0,0 1-1 0 0,0 0 0 0 0,0 0 1 0 0,0 0-1 0 0,-1 0 0 0 0,1-1 0 0 0,0 1 1 0 0,0 0-1 0 0,0 0 0 0 0,-1 0 1 0 0,1 0-1 0 0,0 0 0 0 0,0 0 1 0 0,-1-1-1 0 0,1 1 0 0 0,0 0 0 0 0,0 0 1 0 0,0 0-1 0 0,-1 0 0 0 0,1 0 1 0 0,0 0-1 0 0,0 0 0 0 0,-1 0 0 0 0,1 0 1 0 0,0 0-1 0 0,0 0 0 0 0,-1 0 1 0 0,1 0-1 0 0,0 0 0 0 0,0 0 1 0 0,-1 1-1 0 0,1-1 0 0 0,0 0 0 0 0,0 0 1 0 0,0 0-1 0 0,-1 0 0 0 0,1 0 1 0 0,0 0-1 0 0,0 1 0 0 0,0-1 1 0 0,-1 0-1 0 0,8-20-143 0 0,1 7-1944 0 0,1 1-4885 0 0,3-2-3151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8.7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153 1 16271 0 0,'1'52'2537'0'0,"-3"0"0"0"0,-2 0 1 0 0,-3 0-1 0 0,-22 89 0 0 0,-18 3 548 0 0,29-93-2642 0 0,-15 63 1 0 0,19-43-9634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9.1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79 14255 0 0,'-5'-21'1333'0'0,"-1"-6"-420"0"0,6 26-756 0 0,0 0 1 0 0,0 0-1 0 0,0-1 1 0 0,0 1-1 0 0,0 0 0 0 0,1-1 1 0 0,-1 1-1 0 0,0 0 0 0 0,1 0 1 0 0,-1-1-1 0 0,1 1 1 0 0,-1 0-1 0 0,1 0 0 0 0,0 0 1 0 0,-1 0-1 0 0,1 0 0 0 0,2-2 1 0 0,-2 2 185 0 0,1 0 0 0 0,0 0 1 0 0,0 0-1 0 0,0 1 0 0 0,-1-1 0 0 0,1 0 1 0 0,0 1-1 0 0,0 0 0 0 0,0-1 0 0 0,3 1 1 0 0,-2 0 169 0 0,12-1 170 0 0,0 1 0 0 0,1 1 0 0 0,-1 0-1 0 0,0 1 1 0 0,0 1 0 0 0,0 0 0 0 0,15 7 0 0 0,19 7-1333 0 0,-32-10 189 0 0</inkml:trace>
  <inkml:trace contextRef="#ctx0" brushRef="#br0" timeOffset="1">532 60 4175 0 0,'0'0'723'0'0,"-13"-5"5052"0"0,10 4-5102 0 0,-1 1 0 0 0,1 1 1 0 0,0-1-1 0 0,0 0 0 0 0,-1 1 1 0 0,1-1-1 0 0,0 1 1 0 0,0 0-1 0 0,0 0 0 0 0,0 0 1 0 0,0 1-1 0 0,0-1 0 0 0,0 1 1 0 0,0 0-1 0 0,1-1 0 0 0,-1 1 1 0 0,0 0-1 0 0,-1 3 0 0 0,-5 3 541 0 0,1 0-1 0 0,1 0 1 0 0,-13 17-1 0 0,15-17-561 0 0,0 0 0 0 0,1 0 0 0 0,-7 17 0 0 0,10-22-539 0 0,0 0-1 0 0,0 0 0 0 0,0 0 0 0 0,0 0 1 0 0,1 0-1 0 0,-1 0 0 0 0,1 0 0 0 0,0 0 1 0 0,0 1-1 0 0,0-1 0 0 0,1 0 0 0 0,-1 0 1 0 0,1 0-1 0 0,0 0 0 0 0,1 4 0 0 0,-2-6-111 0 0,0-1 0 0 0,0 0 0 0 0,0 1 0 0 0,0-1 0 0 0,0 1 0 0 0,1-1 0 0 0,-1 0 0 0 0,0 1 0 0 0,0-1 0 0 0,0 1 0 0 0,1-1 0 0 0,-1 0 0 0 0,0 1 0 0 0,0-1 0 0 0,1 0 0 0 0,-1 1 0 0 0,0-1 0 0 0,1 0 0 0 0,-1 0 0 0 0,0 1 0 0 0,1-1 0 0 0,-1 0 0 0 0,1 0-1 0 0,-1 0 1 0 0,0 0 0 0 0,1 1 0 0 0,-1-1 0 0 0,1 0 0 0 0,-1 0 0 0 0,0 0 0 0 0,1 0 0 0 0,-1 0 0 0 0,1 0 0 0 0,-1 0 0 0 0,1 0 0 0 0,-1 0 0 0 0,0 0 0 0 0,1 0 0 0 0,-1 0 0 0 0,1-1 0 0 0,0 1 2 0 0,2 0-3 0 0,1 0 0 0 0,0-1 0 0 0,-1 0 0 0 0,1 1 0 0 0,-1-1 0 0 0,1-1 0 0 0,-1 1 0 0 0,1 0 0 0 0,-1-1 0 0 0,0 0 0 0 0,5-3 0 0 0,4-4 0 0 0,18-17 0 0 0,-21 18 0 0 0,20-16 0 0 0,-22 21 0 0 0,-6 3 0 0 0,-1-1 0 0 0,0 1 0 0 0,1 0 0 0 0,-1 0 0 0 0,0 0 0 0 0,1 0 0 0 0,-1 0 0 0 0,0 0 0 0 0,1 0 0 0 0,-1 0 0 0 0,0 0 0 0 0,1 0 0 0 0,-1 0 0 0 0,0 0 0 0 0,1 0 0 0 0,-1 0 0 0 0,0 0 0 0 0,1 0 0 0 0,-1 0 0 0 0,0 1 0 0 0,0-1 0 0 0,1 0 0 0 0,-1 0 0 0 0,0 0 0 0 0,1 1 0 0 0,-1-1 0 0 0,0 0 0 0 0,0 0 0 0 0,1 0 0 0 0,-1 1 0 0 0,0-1 0 0 0,0 0 0 0 0,0 0 0 0 0,1 1 0 0 0,-1-1 0 0 0,0 0 0 0 0,0 1 0 0 0,0-1 0 0 0,0 0 0 0 0,0 1 0 0 0,0-1 0 0 0,0 0 0 0 0,0 1 0 0 0,0-1 0 0 0,2 5 0 0 0,-2-1 0 0 0,1 0 0 0 0,0 0 0 0 0,-1 1 0 0 0,0-1 0 0 0,0 0 0 0 0,0 0 0 0 0,-1 1 0 0 0,1-1 0 0 0,-1 0 0 0 0,0 0 0 0 0,-2 7 0 0 0,-2 13 0 0 0,3-7-13 0 0,15-31-3687 0 0,-7 4 1693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9.5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1 2591 0 0,'-3'15'3143'0'0,"-10"32"8104"0"0,-4-1-5038 0 0,8-21-3681 0 0,0 0 1 0 0,-6 34-1 0 0,14-58-2455 0 0,1 0 0 0 0,0 0 0 0 0,0 0 0 0 0,0 0 0 0 0,0 0-1 0 0,0-1 1 0 0,0 1 0 0 0,0 0 0 0 0,0 0 0 0 0,0 0 0 0 0,0 0 0 0 0,0 0 0 0 0,0 0 0 0 0,1 0-1 0 0,-1 0 1 0 0,0 0 0 0 0,1 0 0 0 0,-1-1 0 0 0,1 1 0 0 0,-1 0 0 0 0,1 0 0 0 0,-1 0 0 0 0,2 0 0 0 0,-1 0-64 0 0,-1-1 0 0 0,1 0 0 0 0,0 0 0 0 0,0 1 1 0 0,0-1-1 0 0,0 0 0 0 0,0 0 0 0 0,0 0 1 0 0,0 0-1 0 0,-1 0 0 0 0,1 0 0 0 0,0 0 0 0 0,0-1 1 0 0,0 1-1 0 0,0 0 0 0 0,0 0 0 0 0,0-1 1 0 0,-1 1-1 0 0,1 0 0 0 0,0-1 0 0 0,0 1 0 0 0,0-1 1 0 0,-1 1-1 0 0,1-1 0 0 0,1-1 0 0 0,7-6-96 0 0,-1 0 0 0 0,0 0 0 0 0,0-1 0 0 0,-1-1 0 0 0,11-17 0 0 0,5-6-541 0 0,28-33-2783 0 0,-50 65 5075 0 0,-4 18 306 0 0,2-10-1749 0 0,-3 12 120 0 0,1-8-249 0 0,0 1 0 0 0,1-1 0 0 0,0 14 0 0 0,2-15-92 0 0,2 2-3771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9.8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81 1 16871 0 0,'0'1'1303'0'0,"-41"66"5766"0"0,29-44-4329 0 0,8-15-2058 0 0,0 1 0 0 0,0-1 0 0 0,0 1 0 0 0,1 0 0 0 0,0-1-1 0 0,-2 19 1 0 0,5-18-671 0 0,4-2-11 0 0,-3-6-11 0 0,0 0 0 0 0,0 0-1 0 0,1-1 1 0 0,-1 1 0 0 0,1 0 0 0 0,-1-1 0 0 0,0 1-1 0 0,1-1 1 0 0,-1 0 0 0 0,1 1 0 0 0,-1-1-1 0 0,1 0 1 0 0,2 0 0 0 0,23-1-923 0 0,-4 0-284 0 0,-6 1-1008 0 0,25 3-5430 0 0,-32-2 3759 0 0,0 1 1 0 0,13 4-1 0 0,-21-6 3815 0 0,0 1 1 0 0,1-1-1 0 0,0 1 1 0 0,-1-1-1 0 0,1 0 1 0 0,-1 0-1 0 0,1 0 1 0 0,-1 0-1 0 0,1 0 1 0 0,2-1-1 0 0,-1 0 550 0 0,0 0 0 0 0,-1-1 0 0 0,1 1 0 0 0,-1-1 0 0 0,1 0 0 0 0,-1 0 0 0 0,0 0 0 0 0,0 0 0 0 0,0-1 0 0 0,3-2 0 0 0,5-7 2197 0 0,-2 1 0 0 0,1-1 0 0 0,11-21 0 0 0,-10 16-2451 0 0,-5 8 336 0 0,0 1 3 0 0,-1 0-1 0 0,0 0 1 0 0,0 0 0 0 0,-1 0 0 0 0,0-1 0 0 0,4-14 0 0 0,-8 22 446 0 0,-1 0-867 0 0,0 0 0 0 0,0 1 0 0 0,-1-1 0 0 0,1 1 0 0 0,0 0 1 0 0,-1-1-1 0 0,1 1 0 0 0,0 0 0 0 0,-3 0 0 0 0,1 1-28 0 0,0-1 1 0 0,0 1-1 0 0,1 0 0 0 0,-1 0 0 0 0,0 0 1 0 0,1 1-1 0 0,-1-1 0 0 0,0 1 0 0 0,1-1 1 0 0,0 1-1 0 0,-1 0 0 0 0,1 0 0 0 0,0 0 1 0 0,-3 3-1 0 0,-4 6 126 0 0,-13 19-1 0 0,19-24-240 0 0,-4 3 12 0 0,1 1-1 0 0,0 0 1 0 0,1 0-1 0 0,1 0 1 0 0,-1 1-1 0 0,2-1 1 0 0,-4 14-1 0 0,6-22 0 0 0,1 1 0 0 0,-1 0 0 0 0,1-1 0 0 0,0 1 0 0 0,0 0 0 0 0,0 0 0 0 0,0-1 0 0 0,0 1 0 0 0,0 0 0 0 0,1-1 0 0 0,0 1 0 0 0,-1 0 0 0 0,1-1 0 0 0,0 1 0 0 0,0-1 0 0 0,0 1 0 0 0,1-1 0 0 0,-1 0 0 0 0,0 1 0 0 0,1-1 0 0 0,0 0 0 0 0,-1 0 0 0 0,1 0 0 0 0,0 0 0 0 0,0 0 0 0 0,0 0 0 0 0,0-1 0 0 0,1 1 0 0 0,-1-1 0 0 0,0 1 0 0 0,1-1 0 0 0,-1 0 0 0 0,1 0 0 0 0,-1 0 0 0 0,5 1 0 0 0,-4-2 0 0 0,0 0 0 0 0,0 0 0 0 0,0 0 0 0 0,0 0 0 0 0,0 0 0 0 0,0-1 0 0 0,1 1 0 0 0,-1-1 0 0 0,0 0 0 0 0,0 0 0 0 0,-1 0 0 0 0,1 0 0 0 0,3-3 0 0 0,0 2 0 0 0,3-1 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30.2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14255 0 0,'0'0'1520'0'0,"13"4"12288"0"0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21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2423 188 2759 0 0,'-39'9'530'0'0,"26"-10"534"0"0,1-1-52 0 0,-84-16 8382 0 0,65 11-6758 0 0,-44-4 0 0 0,48 10-1812 0 0,0 1 0 0 0,0 1 0 0 0,-32 6 0 0 0,-79 21 1647 0 0,121-24-2226 0 0,-33 8 568 0 0,-69 27 0 0 0,95-29-542 0 0,0 0 0 0 0,1 2-1 0 0,1 1 1 0 0,-39 28 0 0 0,32-16 62 0 0,15-12-99 0 0,-21 14-1 0 0,8-9-52 0 0,-6 5-67 0 0,-46 23 0 0 0,-184 68 1174 0 0,153-69-974 0 0,-25 3-96 0 0,-8 5 102 0 0,122-44-308 0 0,1 1 1 0 0,0 1-1 0 0,1 1 0 0 0,-32 26 1 0 0,23-11 38 0 0,2 1 1 0 0,0 1-1 0 0,-24 37 0 0 0,20-25 13 0 0,-36 37 0 0 0,15-28-64 0 0,-35 39 0 0 0,72-74 0 0 0,2 1 0 0 0,0 1 0 0 0,-19 35 0 0 0,-17 43 0 0 0,39-74 0 0 0,0-1 0 0 0,0 1 0 0 0,2 1 0 0 0,1-1 0 0 0,1 1 0 0 0,1 0 0 0 0,-2 25 0 0 0,1 158 0 0 0,6-184 0 0 0,0 3 0 0 0,1 0 0 0 0,1 0 0 0 0,1 0 0 0 0,1-1 0 0 0,1 0 0 0 0,15 36 0 0 0,-14-43 0 0 0,1 1 0 0 0,0-1 0 0 0,2-1 0 0 0,0 0 0 0 0,0 0 0 0 0,1-1 0 0 0,1 0 0 0 0,1-1 0 0 0,18 16 0 0 0,99 73 0 0 0,-105-82 0 0 0,34 36 0 0 0,-19-17 0 0 0,-3-5 0 0 0,20 19 0 0 0,1-2 0 0 0,71 46 0 0 0,-72-62 0 0 0,2-2 0 0 0,124 50 0 0 0,-169-78 0 0 0,42 17 0 0 0,89 20 0 0 0,-65-26 0 0 0,0-3 0 0 0,103 2 0 0 0,-155-15 0 0 0,140 0 0 0 0,-78-7 0 0 0,121-6 0 0 0,-142 10 0 0 0,-10 0 0 0 0,69 6 0 0 0,112 6 0 0 0,160-16 0 0 0,-17-3 0 0 0,-287 21 0 0 0,28 6 0 0 0,-78-10 0 0 0,77 4 0 0 0,-109-11 0 0 0,0 0 0 0 0,0 2 0 0 0,0-1 0 0 0,0 2 0 0 0,14 4 0 0 0,-17-5 0 0 0,1 0 0 0 0,-1-1 0 0 0,0 0 0 0 0,1-1 0 0 0,-1 0 0 0 0,22-3 0 0 0,19-1 0 0 0,-25 4 0 0 0,46-1 0 0 0,-57 0 0 0 0,24 3 0 0 0,13-2 0 0 0,52-1 0 0 0,-61 1 0 0 0,-30 1 0 0 0,23-2 0 0 0,-34 1 0 0 0,0 0 0 0 0,0 0 0 0 0,0 0 0 0 0,0 1 0 0 0,0-1 0 0 0,4 2 0 0 0,-4-1 0 0 0,1-1 0 0 0,-1 1 0 0 0,0-1 0 0 0,1 1 0 0 0,-1-1 0 0 0,4 0 0 0 0,8-3 0 0 0,-11 2 0 0 0,1 1 0 0 0,-1-1 0 0 0,0 1 0 0 0,1 0 0 0 0,-1 0 0 0 0,0 0 0 0 0,1 0 0 0 0,5 2 0 0 0,-5-1 0 0 0,0 0 0 0 0,0-1 0 0 0,-1 0 0 0 0,1 0 0 0 0,0 0 0 0 0,-1 0 0 0 0,7-2 0 0 0,17-1 0 0 0,-26 3 0 0 0,8 1 0 0 0,1-1 0 0 0,-1 0 0 0 0,18-4 0 0 0,21 0 0 0 0,-28 3 0 0 0,3 1 0 0 0,-19 1 0 0 0,0-1 0 0 0,0 0 0 0 0,0 0 0 0 0,0-1 0 0 0,7-1 0 0 0,-6 1 0 0 0,0 1 0 0 0,0-1 0 0 0,1 1 0 0 0,7 0 0 0 0,12 0 0 0 0,2 0 0 0 0,-22 1 0 0 0,1-1 0 0 0,-1 0 0 0 0,10-1 0 0 0,6-1 0 0 0,-18 2 0 0 0,0 0 0 0 0,0 0 0 0 0,0 0 0 0 0,0-1 0 0 0,0 0 0 0 0,0 1 0 0 0,6-4 0 0 0,9-5 0 0 0,-9 4 0 0 0,0 0 0 0 0,1 1 0 0 0,-1 0 0 0 0,17-4 0 0 0,2 3 0 0 0,-21 0 0 0 0,0 0 0 0 0,43-22 0 0 0,49-23 0 0 0,-55 26 0 0 0,-30 16 0 0 0,33-14 0 0 0,-33 16 0 0 0,0-1 0 0 0,16-10 0 0 0,17-9 0 0 0,-12 9 0 0 0,62-42 0 0 0,-58 34 0 0 0,12-8 0 0 0,111-64 0 0 0,-155 92 0 0 0,9-3 0 0 0,-1-1 0 0 0,31-9 0 0 0,-35 13 0 0 0,-1 1 0 0 0,0-2 0 0 0,0 0 0 0 0,17-11 0 0 0,-20 10 0 0 0,1 2 0 0 0,0-1 0 0 0,0 1 0 0 0,1 1 0 0 0,0-1 0 0 0,14-3 0 0 0,-19 7 0 0 0,-1 0 0 0 0,0 0 0 0 0,0 0 0 0 0,1-1 0 0 0,-1 1 0 0 0,0-1 0 0 0,0 0 0 0 0,-1-1 0 0 0,1 1 0 0 0,0 0 0 0 0,3-4 0 0 0,25-21 0 0 0,-1-1 0 0 0,-2-1 0 0 0,0-2 0 0 0,-2-1 0 0 0,36-56 0 0 0,8-39 0 0 0,-45 79 0 0 0,-9 11 0 0 0,-1 0 0 0 0,-1-1 0 0 0,-3-1 0 0 0,-1 0 0 0 0,11-78 0 0 0,-7-136 0 0 0,-23 82 0 0 0,1 92 0 0 0,-3 1 0 0 0,-4 0 0 0 0,-44-144 0 0 0,50 206 0 0 0,0 0 0 0 0,0 1 0 0 0,-2 0 0 0 0,0 0 0 0 0,0 1 0 0 0,-16-16 0 0 0,-24-33 0 0 0,-21-54 0 0 0,19 30 0 0 0,41 72 0 0 0,-1-1 0 0 0,0 2 0 0 0,0 0 0 0 0,-2 1 0 0 0,0 0 0 0 0,0 0 0 0 0,-22-13 0 0 0,30 23 0 0 0,0-1 0 0 0,-1 1 0 0 0,1 0 0 0 0,-1 0 0 0 0,0 1 0 0 0,0 0 0 0 0,0 0 0 0 0,0 1 0 0 0,0-1 0 0 0,-1 2 0 0 0,1-1 0 0 0,0 1 0 0 0,0 0 0 0 0,-1 0 0 0 0,-9 3 0 0 0,-11-3 0 0 0,15 0 0 0 0,-11 3 0 0 0,-19 5 0 0 0,25-6 0 0 0,-29 10 0 0 0,41-11 0 0 0,0 0 0 0 0,0 0 0 0 0,0 0 0 0 0,-9 0 0 0 0,-14 1 0 0 0,12 2 0 0 0,1-2 0 0 0,-26 1 0 0 0,9-2 0 0 0,28 1 0 0 0,-2-1 0 0 0,-17-2 0 0 0,-1 2 0 0 0,-30 2 0 0 0,-98-6 0 0 0,138 2 0 0 0,-96-10 0 0 0,101 10 0 0 0,1-1 0 0 0,-19-6 0 0 0,0 0 0 0 0,7 3 0 0 0,-32-13 0 0 0,7 2 0 0 0,11 1 0 0 0,28 12 0 0 0,1 0 0 0 0,-1 0 0 0 0,1 0 0 0 0,-11-1 0 0 0,-7-1 0 0 0,-37-8 0 0 0,50 11 0 0 0,0 1 0 0 0,0 0 0 0 0,0 0 0 0 0,-18 1 0 0 0,0 1 0 0 0,-14-3 0 0 0,-5 2 0 0 0,45 0 0 0 0,-12 0 0 0 0,-24-4 0 0 0,15 4 0 0 0,-19 5 0 0 0,-64-2 0 0 0,-1-10 0 0 0,-27-1 0 0 0,48 2 0 0 0,56 3 0 0 0,-37 1 0 0 0,44 1 0 0 0,1 0 0 0 0,-24-5 0 0 0,-27-2 0 0 0,-108-1 0 0 0,31-12 0 0 0,80 10 0 0 0,15 0 0 0 0,-13-2 0 0 0,32 8 0 0 0,25 3 0 0 0,1 0 0 0 0,0 1 0 0 0,-23 0 0 0 0,-12 1 0 0 0,35-1 0 0 0,0 1 0 0 0,0 0 0 0 0,-12 3 0 0 0,-14 0 0 0 0,29-3 0 0 0,0 1 0 0 0,1 0 0 0 0,-1 0 0 0 0,0 1 0 0 0,-10 3 0 0 0,8-2 0 0 0,1-1 0 0 0,-1 0 0 0 0,-12 2 0 0 0,-18 3 0 0 0,33-5 0 0 0,1-1 0 0 0,-1 0 0 0 0,-13 0 0 0 0,13-1 0 0 0,1 0 0 0 0,0 0 0 0 0,-12 3 0 0 0,14-1 0 0 0,1-1 0 0 0,-1 0 0 0 0,0 0 0 0 0,-1 0 0 0 0,1-1 0 0 0,0 1 0 0 0,0-1 0 0 0,0 0 0 0 0,-7-1 0 0 0,-7 1 0 0 0,6 2 0 0 0,4 0 0 0 0,0-1 0 0 0,0 0 0 0 0,-1-1 0 0 0,-8 0 0 0 0,9-1 0 0 0,-13 3 0 0 0,8 0 0 0 0,0 0 0 0 0,-1-2 0 0 0,1 0 0 0 0,-1-1 0 0 0,1 0 0 0 0,0-1 0 0 0,-1 0 0 0 0,-17-6 0 0 0,19 5 0 0 0,-1 1 0 0 0,-15-1 0 0 0,-19-3 0 0 0,-47-8 0 0 0,85 13 0 0 0,-1-1 0 0 0,1 2 0 0 0,-1-1 0 0 0,-10 2 0 0 0,-9-1 0 0 0,3 0 0 0 0,20 1 0 0 0,-1 1 0 0 0,-7-1 0 0 0,-31 3 0 0 0,-85 11 0 0 0,-69-9 0 0 0,-71-25-1456 0 0,212 15-6116 0 0,-5 1-2624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6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1 862 4831 0 0,'0'0'375'0'0,"8"-1"-230"0"0,-6 1-10 0 0,1-1 1 0 0,-1 0-1 0 0,0 0 0 0 0,1 0 0 0 0,-1 0 0 0 0,0 0 0 0 0,0 0 0 0 0,0-1 0 0 0,0 1 0 0 0,0-1 0 0 0,0 1 0 0 0,0-1 0 0 0,-1 0 1 0 0,3-2-1 0 0,20-29 2150 0 0,-11 10-1067 0 0,-1 0 0 0 0,-2-1 0 0 0,16-49 0 0 0,8-80 374 0 0,-9-26 111 0 0,-22 140-1231 0 0,-2 1 1 0 0,-6-66-1 0 0,3 83-296 0 0,0 1 184 0 0,-8-32 0 0 0,8 41-172 0 0,-6-19 83 0 0,8 29-244 0 0,0 0 1 0 0,-1 0-1 0 0,1 0 1 0 0,0 0 0 0 0,-1 0-1 0 0,1 1 1 0 0,-1-1-1 0 0,1 0 1 0 0,-1 0 0 0 0,0 1-1 0 0,1-1 1 0 0,-1 0-1 0 0,0 1 1 0 0,1-1 0 0 0,-1 1-1 0 0,0-1 1 0 0,0 1-1 0 0,1-1 1 0 0,-1 1 0 0 0,0-1-1 0 0,0 1 1 0 0,0 0-1 0 0,0-1 1 0 0,0 1 0 0 0,-1 0-1 0 0,0 1 70 0 0,1 1-1 0 0,-1-1 0 0 0,1 1 1 0 0,0 0-1 0 0,0-1 0 0 0,0 1 1 0 0,-2 3-1 0 0,-1 4 62 0 0,1 1 1 0 0,0 0-1 0 0,0 0 0 0 0,1 0 1 0 0,0 0-1 0 0,1 1 1 0 0,0-1-1 0 0,1 0 0 0 0,1 12 1 0 0,28 335 1555 0 0,-22-300-1321 0 0,16 103 1121 0 0,-22-155-1441 0 0,13 59 854 0 0,-11-56-778 0 0,-1-1-1 0 0,1 1 0 0 0,0-1 0 0 0,1 1 0 0 0,8 12 0 0 0,-11-19-159 0 0,-1 0-1 0 0,1 0 0 0 0,0 0 0 0 0,-1 0 0 0 0,1 0 0 0 0,0 0 0 0 0,0-1 1 0 0,0 1-1 0 0,0 0 0 0 0,0 0 0 0 0,0-1 0 0 0,0 1 0 0 0,0-1 0 0 0,0 1 1 0 0,0-1-1 0 0,0 1 0 0 0,0-1 0 0 0,0 1 0 0 0,0-1 0 0 0,0 0 1 0 0,1 0-1 0 0,-1 0 0 0 0,0 0 0 0 0,0 1 0 0 0,0-2 0 0 0,1 1 0 0 0,-1 0 1 0 0,0 0-1 0 0,0 0 0 0 0,0 0 0 0 0,0-1 0 0 0,1 1 0 0 0,-1-1 0 0 0,0 1 1 0 0,0-1-1 0 0,0 1 0 0 0,0-1 0 0 0,0 1 0 0 0,0-1 0 0 0,0 0 0 0 0,1-1 1 0 0,2-2-625 0 0,0 0 1 0 0,0-1 0 0 0,0 1 0 0 0,-1-1-1 0 0,0 0 1 0 0,0 0 0 0 0,3-6-1 0 0,12-21-7847 0 0,-10 16 1913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28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2847 0 0,'4'0'32'0'0,"-1"0"0"0"0,1 0-1 0 0,-1 0 1 0 0,1 0-1 0 0,-1 1 1 0 0,1-1-1 0 0,-1 1 1 0 0,0 0 0 0 0,1 0-1 0 0,5 2 1 0 0,3 1 414 0 0,-10-4-322 0 0,0 1 0 0 0,0 0 0 0 0,-1-1 1 0 0,1 1-1 0 0,0 0 0 0 0,0 0 0 0 0,0 0 0 0 0,-1 0 1 0 0,1 1-1 0 0,2 1 0 0 0,6 5 255 0 0,101 61 2458 0 0,-96-60-2297 0 0,2 0-1 0 0,-1-1 1 0 0,21 7-1 0 0,-19-8-71 0 0,29 10 988 0 0,77 15 0 0 0,-36-10-547 0 0,-59-15-688 0 0,0-2-1 0 0,1-1 1 0 0,0-1 0 0 0,0-1-1 0 0,0-2 1 0 0,0-1 0 0 0,0-2-1 0 0,57-11 1 0 0,-12-5 145 0 0,-2-3-1 0 0,91-41 1 0 0,-133 52-193 0 0,1 0 0 0 0,1 2 0 0 0,61-9 0 0 0,104 2 614 0 0,-93 9-180 0 0,-63 4-367 0 0,0 2 0 0 0,1 2 0 0 0,67 9 0 0 0,-78-5 54 0 0,1 2 0 0 0,-1 1 0 0 0,42 16 0 0 0,-47-13-161 0 0,94 42 802 0 0,-101-42-714 0 0,1 0 1 0 0,-1 2-1 0 0,33 27 0 0 0,-17-10 315 0 0,56 35-1 0 0,-73-54-405 0 0,0-2 0 0 0,39 14 0 0 0,-39-16-56 0 0,19 6 77 0 0,1-2-1 0 0,0-2 1 0 0,65 7 0 0 0,-86-15-126 0 0,0-1 0 0 0,1 0 0 0 0,-1-1 0 0 0,0 0 0 0 0,32-9 0 0 0,86-32 195 0 0,-112 32-193 0 0,43-25 0 0 0,-18 8-14 0 0,1 0 7 0 0,-26 13 2 0 0,36-14 0 0 0,55-9 226 0 0,-66 22-184 0 0,-29 9-58 0 0,0 1-1 0 0,37-4 1 0 0,-46 8 3 0 0,1 1-1 0 0,-1 0 0 0 0,0 1 1 0 0,1 0-1 0 0,-1 0 1 0 0,19 7-1 0 0,97 40 500 0 0,-77-28-276 0 0,10 9-133 0 0,-41-19 20 0 0,1 0 0 0 0,23 7 0 0 0,-34-14-83 0 0,0-1 1 0 0,0 0-1 0 0,0 0 0 0 0,0-1 1 0 0,0 0-1 0 0,15-1 0 0 0,-2-3 66 0 0,1 0 0 0 0,25-8 0 0 0,-15 4-109 0 0,-12 3 49 0 0,-1-1 0 0 0,0-1-1 0 0,27-11 1 0 0,-25 8 21 0 0,1 1 0 0 0,0 1 0 0 0,0 1 0 0 0,0 1 1 0 0,28-2-1 0 0,10-2-58 0 0,-41 4-9 0 0,0-1 0 0 0,-1 0 0 0 0,22-12 1 0 0,-21 10 72 0 0,1 0 0 0 0,32-9 0 0 0,-40 15-5 0 0,1 3-11 0 0,1 2 27 0 0,-1 2 0 0 0,0 0-1 0 0,0 0 1 0 0,0 2 0 0 0,-1-1-1 0 0,16 12 1 0 0,-11-7 191 0 0,0-2 0 0 0,32 14 0 0 0,-3-7-50 0 0,-12-3-97 0 0,1-2 1 0 0,58 11 0 0 0,-71-18-21 0 0,0-2 1 0 0,1 0 0 0 0,-1-1 0 0 0,0-2-1 0 0,1 0 1 0 0,41-9 0 0 0,-31 3 40 0 0,17-5-93 0 0,61-17 72 0 0,-11 3-91 0 0,-82 20-20 0 0,0-1 0 0 0,-1-1 0 0 0,22-12-1 0 0,-23 11-2 0 0,0 1 0 0 0,1 0 0 0 0,0 1 0 0 0,28-6 0 0 0,79-10 36 0 0,-94 18-43 0 0,17-2-3 0 0,0 2 0 0 0,95 3 0 0 0,-122 4 0 0 0,0 1 0 0 0,0 1 0 0 0,-1 0 0 0 0,39 15 0 0 0,72 41 0 0 0,-117-53 0 0 0,297 147 0 0 0,-282-142 0 0 0,1-1 0 0 0,-1-1 0 0 0,1-2 0 0 0,1-1 0 0 0,0-1 0 0 0,0-2 0 0 0,0-1 0 0 0,45-2 0 0 0,1-5 0 0 0,-1-3 0 0 0,96-21 0 0 0,-161 26-777 0 0,0 0 0 0 0,24 0-1 0 0,-26 3-989 0 0,1 0 0 0 0,0 0-1 0 0,18 5 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29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0 280 3567 0 0,'106'-34'952'0'0,"-56"15"298"0"0,43-17 861 0 0,-59 21-954 0 0,0 2 0 0 0,63-16 0 0 0,-65 24-323 0 0,-1 2-1 0 0,0 1 0 0 0,59 3 1 0 0,96 21 979 0 0,-100-10-1341 0 0,58 14 210 0 0,32 3-71 0 0,15-22 271 0 0,66 7 779 0 0,-179-1-827 0 0,150 45-1 0 0,69 52 789 0 0,-248-92-1169 0 0,94 22 0 0 0,52-4 148 0 0,-86-16-439 0 0,57 7-2 0 0,-84-24 89 0 0,94-8 0 0 0,-89 1 227 0 0,15-7 174 0 0,-41 3-330 0 0,-37 5-227 0 0,-1-1 0 0 0,0-1 0 0 0,0-2 0 0 0,0 0 0 0 0,41-20 0 0 0,100-66 327 0 0,-148 83-335 0 0,12-9 95 0 0,0-1-1 0 0,-1-1 1 0 0,-1-1 0 0 0,-2-1-1 0 0,0-1 1 0 0,29-39-1 0 0,-31 36-128 0 0,11-15 137 0 0,-15 17 6 0 0,-13 18-116 0 0,1 0 0 0 0,6-12 0 0 0,-10 15-36 0 0,0 1 0 0 0,0 0 0 0 0,1 0 0 0 0,-1 0 0 0 0,6-4 0 0 0,7-10 113 0 0,-13 15-176 0 0,-1 1 1 0 0,1-1 0 0 0,-1 1 0 0 0,1 0-1 0 0,0-1 1 0 0,0 1 0 0 0,0 0 0 0 0,0 0-1 0 0,0 0 1 0 0,0 0 0 0 0,0 1-1 0 0,0-1 1 0 0,0 0 0 0 0,0 1 0 0 0,0 0-1 0 0,0-1 1 0 0,0 1 0 0 0,1 0 0 0 0,-1 0-1 0 0,0 0 1 0 0,0 0 0 0 0,0 1 0 0 0,0-1-1 0 0,5 2 1 0 0,1 1-1427 0 0,-1 1-1 0 0,1 0 1 0 0,7 6 0 0 0,-4-3-1609 0 0,24 15-6375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4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8089 5439 0 0,'-29'16'416'0'0,"29"-16"-415"0"0,-1 0 0 0 0,1 0 0 0 0,0 0 0 0 0,0 0 0 0 0,0 0-1 0 0,0 1 1 0 0,0-1 0 0 0,0 0 0 0 0,0 0 0 0 0,0 0-1 0 0,0 0 1 0 0,0 0 0 0 0,0 1 0 0 0,-1-1 0 0 0,1 0 0 0 0,0 0-1 0 0,0 0 1 0 0,0 0 0 0 0,0 0 0 0 0,0 1 0 0 0,0-1 0 0 0,0 0-1 0 0,0 0 1 0 0,0 0 0 0 0,0 0 0 0 0,1 1 0 0 0,-1-1 0 0 0,0 0-1 0 0,0 0 1 0 0,0 0 0 0 0,0 0 0 0 0,0 0 0 0 0,0 0-1 0 0,0 1 1 0 0,0-1 0 0 0,0 0 0 0 0,0 0 0 0 0,1 0 0 0 0,-1 0-1 0 0,0 0 1 0 0,0 0 0 0 0,0 0 0 0 0,0 1 0 0 0,0-1 0 0 0,0 0-1 0 0,1 0 1 0 0,-1 0 0 0 0,0 0 0 0 0,0 0 0 0 0,0 0-1 0 0,0 0 1 0 0,0 0 0 0 0,1 0 0 0 0,-1 0 0 0 0,0 0 0 0 0,1 0 99 0 0,-1 1 1 0 0,1-1-1 0 0,0 0 0 0 0,-1 0 1 0 0,1 1-1 0 0,0-1 1 0 0,-1 0-1 0 0,1 0 1 0 0,0 0-1 0 0,-1 0 0 0 0,1 0 1 0 0,0 0-1 0 0,-1 0 1 0 0,1 0-1 0 0,1 0 1 0 0,9-6 567 0 0,0 0 1 0 0,0-1-1 0 0,-1 0 1 0 0,0 0-1 0 0,0-1 1 0 0,-1 0-1 0 0,8-10 1 0 0,57-73 1461 0 0,-45 52-1744 0 0,-12 16-79 0 0,-1-1 1 0 0,-2-1-1 0 0,0-1 0 0 0,19-53 1 0 0,-23 59-186 0 0,0 1-1 0 0,0 1 1 0 0,2 0 0 0 0,19-23 0 0 0,-8 10 38 0 0,72-97 656 0 0,87-125 640 0 0,-143 194-1152 0 0,438-646 2007 0 0,-327 488-2041 0 0,-123 171-221 0 0,98-150 137 0 0,-14 58-60 0 0,-20 26-31 0 0,230-325 187 0 0,-129 170-177 0 0,250-336 54 0 0,-246 348-9 0 0,-39 55-50 0 0,-89 108-84 0 0,100-128-17 0 0,211-241 320 0 0,-39 62 599 0 0,-145 174-420 0 0,352-383 614 0 0,20 19-688 0 0,-52 91-199 0 0,-56 111 104 0 0,-288 249-154 0 0,41-23 102 0 0,-163 130-191 0 0,1 1 1 0 0,81-35-1 0 0,-106 55-87 0 0,6-4 17 0 0,0 2 0 0 0,0 1 1 0 0,59-12-1 0 0,-52 22-421 0 0,-36 14-1763 0 0,-7 5-4269 0 0,-6 2-2041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5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5671 0 0,'0'0'436'0'0,"2"0"-288"0"0,1-2-109 0 0,1 1-1 0 0,-1 0 0 0 0,1 0 1 0 0,0 1-1 0 0,0-1 0 0 0,-1 1 1 0 0,1 0-1 0 0,0 0 0 0 0,0 0 1 0 0,4 1-1 0 0,-4 0 566 0 0,0 0 1 0 0,0 0-1 0 0,-1 0 1 0 0,1 1-1 0 0,-1-1 0 0 0,1 1 1 0 0,-1 0-1 0 0,0 0 1 0 0,0 0-1 0 0,0 0 1 0 0,0 1-1 0 0,0-1 0 0 0,0 1 1 0 0,0 0-1 0 0,-1 0 1 0 0,0 0-1 0 0,3 4 1 0 0,2 4 436 0 0,0 2 0 0 0,-1-1 0 0 0,0 1 0 0 0,4 17-1 0 0,0 7-6960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5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491 0 4143 0 0,'-5'11'368'0'0,"-5"-1"-296"0"0,-1 0-72 0 0,0 3 0 0 0,-6 1 504 0 0</inkml:trace>
  <inkml:trace contextRef="#ctx0" brushRef="#br0" timeOffset="1">1 302 5039 0 0,'0'0'388'0'0,"2"2"-254"0"0,6 5 110 0 0,0 1 0 0 0,0 0 0 0 0,9 12 0 0 0,1 4 3482 0 0,13 27 0 0 0,-8-13 238 0 0,-4-12-3238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5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 7023 0 0,'67'-20'1443'0'0,"-6"1"2829"0"0,-31 10-2159 0 0,-23 7-1570 0 0,-1 0 0 0 0,1-1 0 0 0,0 2 0 0 0,0-1 0 0 0,0 1 0 0 0,-1 0 0 0 0,1 1 0 0 0,0 0 0 0 0,0 0 1 0 0,10 1-1 0 0,-14 0-399 0 0,0 0 1 0 0,-1 0-1 0 0,1 1 1 0 0,-1-1-1 0 0,1 1 1 0 0,-1-1-1 0 0,1 1 1 0 0,-1 0 0 0 0,0 0-1 0 0,0 0 1 0 0,0 0-1 0 0,0 0 1 0 0,0 1-1 0 0,0-1 1 0 0,-1 1-1 0 0,1-1 1 0 0,-1 1 0 0 0,2 3-1 0 0,-3-4-79 0 0,1 1-1 0 0,-1-1 1 0 0,0 0 0 0 0,0 0-1 0 0,0 1 1 0 0,0-1 0 0 0,0 0-1 0 0,0 0 1 0 0,-1 0 0 0 0,1 1-1 0 0,-1-1 1 0 0,1 0 0 0 0,-3 4-1 0 0,1 0 107 0 0,-1 3-1 0 0,-1 1-1 0 0,0-1 0 0 0,0-1 1 0 0,-1 1-1 0 0,-10 14 1 0 0,1-4 149 0 0,-22 21 1 0 0,-92 89 640 0 0,113-107-608 0 0,14-21 48 0 0,5-1-310 0 0,0-1-1 0 0,1 1 1 0 0,-1-1 0 0 0,0 0-1 0 0,0 0 1 0 0,0 0 0 0 0,0-1-1 0 0,-1 1 1 0 0,1-1-1 0 0,0 0 1 0 0,-1 0 0 0 0,5-3-1 0 0,3-4 225 0 0,0 0 0 0 0,12-13 0 0 0,0-1 67 0 0,-16 17-361 0 0,10-9-211 0 0,18-21-1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6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2303 0 0,'3'0'167'0'0,"4"1"283"0"0,0 0 1 0 0,-1 0-1 0 0,1 0 0 0 0,12 6 1 0 0,-13-5 723 0 0,0 1 0 0 0,-1 0 0 0 0,1 0 0 0 0,-1 0 1 0 0,0 1-1 0 0,0 0 0 0 0,0 0 0 0 0,0 0 0 0 0,7 10 0 0 0,16 16 3694 0 0,-26-29-4711 0 0,0 1 1 0 0,-1-1-1 0 0,1 0 1 0 0,0 1-1 0 0,0-1 1 0 0,0 0-1 0 0,1 0 0 0 0,-1 0 1 0 0,0 0-1 0 0,0 0 1 0 0,1-1-1 0 0,-1 1 1 0 0,4 0-1 0 0,-4-1-60 0 0,9-5-61 0 0,-9 5-241 0 0,0-1 0 0 0,-1 0 0 0 0,1 0 0 0 0,0 1 0 0 0,-1-1 0 0 0,1 1 0 0 0,0 0 0 0 0,0 0 0 0 0,-1-1 0 0 0,1 1 0 0 0,0 0 0 0 0,0 0 0 0 0,3 1 0 0 0,-3 0-107 0 0,1 0 0 0 0,-1 1 0 0 0,0-1 0 0 0,0 1 1 0 0,0-1-1 0 0,0 1 0 0 0,0 0 0 0 0,3 3 0 0 0,15 13 514 0 0,-15-18 75 0 0,6-4-105 0 0,0 0 0 0 0,0-1 0 0 0,-1-1 1 0 0,1 1-1 0 0,-1-2 0 0 0,-1 1 0 0 0,15-14 0 0 0,80-79-318 0 0,-95 90-337 0 0,1 0 1 0 0,0 1-1 0 0,0 1 1 0 0,19-12-1 0 0,-23 16-286 0 0,0 0 0 0 0,1 0-1 0 0,-1 1 1 0 0,0 0 0 0 0,1 0-1 0 0,-1 0 1 0 0,1 1 0 0 0,0 0 0 0 0,-1 0-1 0 0,13 1 1 0 0,-14 1 797 0 0,1 0 0 0 0,-1 0 0 0 0,1 1 0 0 0,-1 0 0 0 0,0 0 0 0 0,8 5 0 0 0,3 0 1727 0 0,-14-6-1315 0 0,1 0 0 0 0,-1 0 0 0 0,0 1 0 0 0,0-1 0 0 0,0 1 0 0 0,0-1 0 0 0,0 1 0 0 0,0-1 0 0 0,2 3 0 0 0,-2-1 317 0 0,0-1-1 0 0,1 0 0 0 0,-1 0 1 0 0,1 0-1 0 0,0 0 1 0 0,0 0-1 0 0,4 2 1 0 0,1-1 8 0 0,0 0 0 0 0,0 0 1 0 0,0-1-1 0 0,0 0 0 0 0,11 1 1 0 0,-16-3-576 0 0,1 1 0 0 0,0-1 0 0 0,-1 0 0 0 0,1 0 0 0 0,0 0 1 0 0,0-1-1 0 0,-1 1 0 0 0,1-1 0 0 0,-1 0 0 0 0,1 0 0 0 0,-1 0 0 0 0,1 0 1 0 0,-1-1-1 0 0,0 0 0 0 0,6-2 0 0 0,3-1 177 0 0,-12 5-350 0 0,1 0 0 0 0,0 0 0 0 0,-1 0 0 0 0,1-1 0 0 0,-1 1 0 0 0,1 0 0 0 0,-1 0 0 0 0,1 0 0 0 0,-1 0 0 0 0,1-1 0 0 0,-1 1 0 0 0,1 0 0 0 0,-1 0 1 0 0,1-1-1 0 0,-1 1 0 0 0,0 0 0 0 0,1-1 0 0 0,-1 1 0 0 0,1 0 0 0 0,-1-1 0 0 0,0 1 0 0 0,1-1 0 0 0,-1 1 0 0 0,0-1 0 0 0,1 1 0 0 0,-1-1 0 0 0,0 1 0 0 0,0-1 0 0 0,0 0-9 0 0,0 1 0 0 0,0 0 0 0 0,0 0-1 0 0,0 0 1 0 0,0-1 0 0 0,0 1 0 0 0,0 0-1 0 0,0 0 1 0 0,0 0 0 0 0,0-1-1 0 0,0 1 1 0 0,0 0 0 0 0,0 0 0 0 0,0 0-1 0 0,-1 0 1 0 0,1 0 0 0 0,0-1 0 0 0,0 1-1 0 0,0 0 1 0 0,0 0 0 0 0,0 0 0 0 0,-1 0-1 0 0,1 0 1 0 0,0 0 0 0 0,0-1 0 0 0,0 1-1 0 0,0 0 1 0 0,-1 0 0 0 0,1 0 0 0 0,0 0-1 0 0,0 0 1 0 0,0 0 0 0 0,-1 0-1 0 0,1 0 1 0 0,0 0 0 0 0,0 0 0 0 0,0 0-1 0 0,-1 0 1 0 0,1 0 0 0 0,0 0 0 0 0,0 0-1 0 0,0 0 1 0 0,0 0 0 0 0,-1 0 0 0 0,1 0-1 0 0,0 0 1 0 0,0 1 0 0 0,0-1 0 0 0,-1 0-1 0 0,-16 6-171 0 0,3-1-465 0 0,12-5 462 0 0,0 1 0 0 0,0 0 0 0 0,0 0 0 0 0,0 0 0 0 0,0 0 0 0 0,1 0 0 0 0,-1 0 0 0 0,0 1 0 0 0,-1 1 0 0 0,-17 10-7736 0 0,-1-10-611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6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4663 0 0,'0'3'360'0'0,"0"3"-308"0"0,0 0 0 0 0,0 0 0 0 0,-1 0-1 0 0,0 0 1 0 0,0 0 0 0 0,-2 9-1 0 0,-17 39 1337 0 0,4-9 262 0 0,7-19 2976 0 0,-18 35-1 0 0,13-30 2033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7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0 3711 0 0,'0'0'392'0'0,"-4"8"56"0"0</inkml:trace>
  <inkml:trace contextRef="#ctx0" brushRef="#br0" timeOffset="1">19 340 7079 0 0,'2'11'617'0'0,"-1"1"0"0"0,-1 0-1 0 0,0 0 1 0 0,-2 19 0 0 0,0-16 1833 0 0,-8 58 5259 0 0,3-33-5907 0 0,6-32-1161 0 0,2-14-2180 0 0,2-7-3993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7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5007 0 0,'2'-1'388'0'0,"28"-27"602"0"0,-18 16 1657 0 0,26-20 0 0 0,-36 31-2413 0 0,9-7 615 0 0,0 1 0 0 0,0 0 1 0 0,19-8-1 0 0,-12 7-279 0 0,-15 7-471 0 0,0-1-1 0 0,0 1 0 0 0,0-1 0 0 0,1 1 1 0 0,-1 0-1 0 0,0 0 0 0 0,1 0 0 0 0,6 0 1 0 0,-8 1 110 0 0,0 0-8 0 0,0 0-124 0 0,0 0-1 0 0,1 0 1 0 0,-1 0-1 0 0,0 1 1 0 0,0-1-1 0 0,0 0 1 0 0,0 1-1 0 0,0 0 1 0 0,1-1-1 0 0,-1 1 1 0 0,-1 0-1 0 0,1 0 1 0 0,0 0-1 0 0,0 1 1 0 0,3 1-1 0 0,1 4 365 0 0,0 1-1 0 0,0-1 1 0 0,0 1-1 0 0,-1 0 0 0 0,0 1 1 0 0,-1-1-1 0 0,0 1 1 0 0,4 12-1 0 0,-5-9-164 0 0,-1-1 0 0 0,0 0-1 0 0,-1 1 1 0 0,0 15 0 0 0,-1-21-171 0 0,2 89 887 0 0,-1-16 436 0 0,21 154 0 0 0,-17-212-1161 0 0,-3-12-116 0 0,0 0 0 0 0,0 1 0 0 0,-1-1 0 0 0,0 15-1 0 0,-2-16-175 0 0,1-6-208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6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8 2959 0 0,'-3'-7'6704'0'0,"-1"11"-5997"0"0,0 1-1 0 0,0 1 0 0 0,1-1 1 0 0,-1 0-1 0 0,1 1 0 0 0,0 0 1 0 0,0 0-1 0 0,1 0 0 0 0,0 0 1 0 0,-2 11-1 0 0,-1 7 580 0 0,-1 37-1 0 0,2-22-290 0 0,4-37-967 0 0,-5 66 1843 0 0,5-61-1590 0 0,0-1-1 0 0,0 1 0 0 0,1-1 1 0 0,0 1-1 0 0,0-1 1 0 0,1 0-1 0 0,0 1 0 0 0,3 7 1 0 0,-5-13-218 0 0,1 0 1 0 0,-1 0 0 0 0,1 0-1 0 0,0 0 1 0 0,-1 0 0 0 0,1 0-1 0 0,0 0 1 0 0,-1 0 0 0 0,1 0-1 0 0,0 0 1 0 0,0-1 0 0 0,0 1-1 0 0,0 0 1 0 0,0 0 0 0 0,0-1-1 0 0,0 1 1 0 0,0-1 0 0 0,0 1-1 0 0,0-1 1 0 0,0 1 0 0 0,0-1-1 0 0,0 1 1 0 0,3-1 0 0 0,-3 0 10 0 0,1 0 1 0 0,0-1 0 0 0,0 1 0 0 0,-1 0-1 0 0,1-1 1 0 0,-1 0 0 0 0,1 1 0 0 0,0-1-1 0 0,-1 0 1 0 0,1 0 0 0 0,-1 0 0 0 0,1 0-1 0 0,-1 0 1 0 0,2-2 0 0 0,3-2 44 0 0,0-2 1 0 0,-1 1 0 0 0,0 0-1 0 0,0-1 1 0 0,6-13-1 0 0,0 0-52 0 0,-2-2-1 0 0,-1 1 0 0 0,-1-1 1 0 0,0-1-1 0 0,-2 1 0 0 0,-1-1 1 0 0,3-28-1 0 0,-7 48-81 0 0,0 0-33 0 0,0 0 0 0 0,0 0 0 0 0,0 0 0 0 0,0 0 0 0 0,0 0-1 0 0,-1 1 1 0 0,0-6 0 0 0,0 7-420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7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 3079 0 0,'29'-58'944'0'0,"-27"56"-600"0"0,1 0-1 0 0,-1 0 0 0 0,1 0 1 0 0,0 0-1 0 0,-1 0 0 0 0,1 0 0 0 0,0 1 1 0 0,0 0-1 0 0,0-1 0 0 0,4 0 0 0 0,12-1 5207 0 0,-17 3-5361 0 0,0 0 1 0 0,0 1-1 0 0,0-1 1 0 0,0 1 0 0 0,-1-1-1 0 0,1 1 1 0 0,0 0-1 0 0,0 0 1 0 0,-1 0-1 0 0,1 0 1 0 0,-1 0 0 0 0,1 0-1 0 0,-1 0 1 0 0,1 0-1 0 0,1 3 1 0 0,1 7 30 0 0,-3-5-393 0 0,0 1 0 0 0,-1-1 1 0 0,0 0-1 0 0,-1 1 0 0 0,1-1 0 0 0,-1 1 0 0 0,-1-1 1 0 0,-2 10-1 0 0,-3 4-1923 0 0,-12 24 0 0 0,-1 0 562 0 0,19-41 1488 0 0,-1 0 0 0 0,1 0 0 0 0,-1 0 1 0 0,0 0-1 0 0,-4 4 0 0 0,4-5 304 0 0,0 0 1 0 0,1 0 0 0 0,-1 1-1 0 0,1-1 1 0 0,-1 0-1 0 0,1 1 1 0 0,0-1-1 0 0,-2 5 1 0 0,17-7 1403 0 0,-9-1-1459 0 0,1 0-1 0 0,-1 0 0 0 0,0-1 1 0 0,0 0-1 0 0,0 0 1 0 0,0 0-1 0 0,0 0 0 0 0,0-1 1 0 0,5-4-1 0 0,6-4-1573 0 0,16-18-1 0 0,-25 24-145 0 0,7-9-3123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8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7399 0 0,'0'0'568'0'0,"1"3"-373"0"0,16 36 3740 0 0,-15-37-3707 0 0,-1-1 0 0 0,1 1 0 0 0,-1 0 0 0 0,1 0 0 0 0,0-1 0 0 0,0 1 0 0 0,0-1 0 0 0,0 1 0 0 0,0-1 0 0 0,0 0 0 0 0,0 0 0 0 0,1 0 0 0 0,-1 0 0 0 0,0 0 0 0 0,4 0 0 0 0,-3 0-89 0 0,0-1 0 0 0,-1 1 0 0 0,1-1 0 0 0,0 0 1 0 0,0 0-1 0 0,0 0 0 0 0,0 0 0 0 0,0 0 0 0 0,0-1 1 0 0,0 1-1 0 0,0-1 0 0 0,0 0 0 0 0,-1 0 0 0 0,6-2 1 0 0,-2-1-102 0 0,1 0 0 0 0,0-1 0 0 0,-1 0 0 0 0,0 0 0 0 0,8-9 0 0 0,-13 13-96 0 0,-1 3-166 0 0,-6 19 685 0 0,-1-1 1 0 0,0 0-1 0 0,-12 20 0 0 0,10-21 703 0 0,0 1 1 0 0,1 0-1 0 0,-7 31 1 0 0,8-6-138 0 0,2 1 1 0 0,3-1-1 0 0,1 1 1 0 0,2-1-1 0 0,7 48 1 0 0,-7-81-805 0 0,0 0 0 0 0,1 0 0 0 0,1 0 0 0 0,0 0 0 0 0,0 0 0 0 0,1 0 0 0 0,0-1-1 0 0,1 0 1 0 0,11 19 0 0 0,-6-21-143 0 0,-8-7-128 0 0,-1-1-1 0 0,1-1 0 0 0,0 1 1 0 0,0 0-1 0 0,0 0 0 0 0,0-1 1 0 0,0 1-1 0 0,0-1 0 0 0,0 0 1 0 0,-1 1-1 0 0,1-1 0 0 0,0 0 1 0 0,0 0-1 0 0,0 0 1 0 0,0-1-1 0 0,0 1 0 0 0,3-1 1 0 0,7-4-2869 0 0</inkml:trace>
  <inkml:trace contextRef="#ctx0" brushRef="#br0" timeOffset="1">176 332 7631 0 0,'0'0'808'0'0,"-10"8"-808"0"0,-1-1 0 0 0,0 0 1120 0 0,0 0 200 0 0,0 0 40 0 0,3 0 8 0 0,-1-2-344 0 0,4 4 2016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8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7687 0 0,'17'-10'1721'0'0,"0"0"-1"0"0,1 2 1 0 0,0 0-1 0 0,0 1 0 0 0,1 1 1 0 0,32-7-1 0 0,119-10 6149 0 0,-160 22-7834 0 0,4 0 209 0 0,-4 1-111 0 0,1-1 1 0 0,0-1-1 0 0,-1 0 1 0 0,1 0-1 0 0,10-5 1 0 0,-2 3-122 0 0,-17 3-55 0 0,0 1 0 0 0,0 0 0 0 0,0-1 0 0 0,0 1 0 0 0,0-1 0 0 0,0 0 0 0 0,3-1 0 0 0,-4 1-341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8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4631 0 0,'1'1'360'0'0,"-1"1"-61"0"0,0 1-1 0 0,1-1 0 0 0,-1 0 0 0 0,0 1 0 0 0,0-1 1 0 0,0 0-1 0 0,0 1 0 0 0,0-1 0 0 0,-1 0 0 0 0,-1 5 1 0 0,1 0 175 0 0,-34 188 13240 0 0,29-149-11430 0 0,4-31-2429 0 0,0 1-1 0 0,-1-1 1 0 0,-9 27 0 0 0,8-37-783 0 0</inkml:trace>
  <inkml:trace contextRef="#ctx0" brushRef="#br0" timeOffset="1.04">1 224 4287 0 0,'0'0'332'0'0,"2"0"-220"0"0,86-17 12003 0 0,-63 9-10061 0 0,-22 7-2128 0 0,0 0 0 0 0,0-1 0 0 0,0 1-1 0 0,0 1 1 0 0,1-1 0 0 0,-1 0 0 0 0,0 1-1 0 0,0-1 1 0 0,5 1 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9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296 287 5327 0 0,'1'-1'169'0'0,"1"-1"0"0"0,-1 1-1 0 0,0 0 1 0 0,1-1-1 0 0,-1 1 1 0 0,1 0 0 0 0,-1 0-1 0 0,1 0 1 0 0,-1 0-1 0 0,1 0 1 0 0,0 0-1 0 0,0 1 1 0 0,-1-1 0 0 0,1 0-1 0 0,0 1 1 0 0,0-1-1 0 0,0 1 1 0 0,-1 0 0 0 0,4 0-1 0 0,8-3 1231 0 0,-6 0-515 0 0,0 0 0 0 0,0 0 0 0 0,12-9 0 0 0,9-4 1393 0 0,61-27 1722 0 0,-57 29-2662 0 0,32-21-1 0 0,10-4 665 0 0,73-45 1260 0 0,-147 83-3243 0 0,2 0 254 0 0,2-5 340 0 0,-1 0-165 0 0,-3 6-435 0 0,0 0 1 0 0,1 0-1 0 0,-1 0 0 0 0,0 0 1 0 0,0 0-1 0 0,0 0 0 0 0,0 0 1 0 0,1 0-1 0 0,-1 0 0 0 0,0 0 1 0 0,0 0-1 0 0,0 0 1 0 0,0 0-1 0 0,0 0 0 0 0,1 0 1 0 0,-1 0-1 0 0,0 0 0 0 0,0 1 1 0 0,0-1-1 0 0,0 0 0 0 0,0 0 1 0 0,0 0-1 0 0,0 0 1 0 0,1 0-1 0 0,-1 0 0 0 0,0 0 1 0 0,0 1-1 0 0,0-1 0 0 0,0 0 1 0 0,0 0-1 0 0,0 0 0 0 0,0 0 1 0 0,0 0-1 0 0,0 1 0 0 0,0-1 1 0 0,0 0-1 0 0,0 0 1 0 0,0 0-1 0 0,0 0 0 0 0,0 1 1 0 0,0-1-1 0 0,0 0 0 0 0,0 0 1 0 0,-8 8 319 0 0,-9 9-94 0 0,11-10-153 0 0,-1-1-1 0 0,1 0 1 0 0,-10 6 0 0 0,-63 47 240 0 0,23-15-330 0 0,-80 60-79 0 0,104-76 42 0 0,-57 63 0 0 0,35-27 62 0 0,-167 183 184 0 0,124-163-1111 0 0,95-82 534 0 0,-2-10-2290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9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0 217 4319 0 0,'3'-1'332'0'0,"2"1"-34"0"0,-1-1-1 0 0,1 1 1 0 0,0 1-1 0 0,0-1 1 0 0,0 0-1 0 0,7 3 0 0 0,-10-3 298 0 0,0 1 0 0 0,0-1 0 0 0,-1 1 0 0 0,1 0 0 0 0,0 0-1 0 0,0 0 1 0 0,-1 0 0 0 0,1 0 0 0 0,0 0 0 0 0,-1 1-1 0 0,1-1 1 0 0,-1 0 0 0 0,0 1 0 0 0,1-1 0 0 0,-1 1 0 0 0,0 0-1 0 0,0-1 1 0 0,0 1 0 0 0,1 2 0 0 0,-1-2-591 0 0,3 7 2111 0 0</inkml:trace>
  <inkml:trace contextRef="#ctx0" brushRef="#br0" timeOffset="1">106 171 6303 0 0,'2'1'486'0'0,"40"26"871"0"0,22 21 7623 0 0,-10-6-4277 0 0,-28-23-2182 0 0,37 20 1 0 0,-51-33-2090 0 0,0 0 1 0 0,1-1-1 0 0,-1-1 0 0 0,1 0 0 0 0,26 5 1 0 0,-33-9-421 0 0,1 0-1 0 0,0 0 1 0 0,-1-1 0 0 0,1 0 0 0 0,-1 0 0 0 0,1 0-1 0 0,-1-1 1 0 0,1 0 0 0 0,-1 0 0 0 0,0-1 0 0 0,0 0 0 0 0,0 0-1 0 0,6-4 1 0 0,-6 3-1865 0 0,-1 1 0 0 0,0-1 0 0 0,0 0 0 0 0,6-8 0 0 0</inkml:trace>
  <inkml:trace contextRef="#ctx0" brushRef="#br0" timeOffset="2">849 0 9471 0 0,'-4'9'840'0'0,"-3"0"-672"0"0,-3 0-168 0 0,-1 2 0 0 0,-4 0 936 0 0,-3 3 152 0 0,-6 0 32 0 0,2 4 8 0 0,-2 2-192 0 0,1 1-40 0 0,-1 0 0 0 0,3-2-8 0 0,2-2-704 0 0,1-2-184 0 0,3-1 0 0 0,1 0-4920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0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10735 0 0,'20'-6'960'0'0,"-2"1"-768"0"0,1-1-192 0 0,1 3 0 0 0,-1 1 1064 0 0,-2-1 184 0 0,-2-1 32 0 0,0 2 0 0 0,-1 2-600 0 0,-1 0-256 0 0,-2 6-1168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0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0 257 4111 0 0,'85'-29'894'0'0,"-29"8"3658"0"0,81-41 0 0 0,-37 17-1236 0 0,-66 32-1160 0 0,46-26 0 0 0,-55 26-1360 0 0,-14 7-535 0 0,-1 1-1 0 0,0-1 1 0 0,15-12-1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0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1 8407 0 0,'2'3'646'0'0,"4"5"-361"0"0,0 0 1 0 0,-1 1 0 0 0,0-1 0 0 0,5 14-1 0 0,14 43 5876 0 0,-19-51-4401 0 0,-1 1 420 0 0,0-1 1 0 0,2 29-1 0 0,-5-32-1400 0 0,0-9-31 0 0,-1 0-55 0 0,0-2-602 0 0,0 1 0 0 0,0 0 0 0 0,0-1 0 0 0,0 1 1 0 0,0 0-1 0 0,0 0 0 0 0,0-1 0 0 0,0 1 0 0 0,0 0 0 0 0,0-1 1 0 0,-1 1-1 0 0,1 0 0 0 0,0-1 0 0 0,0 1 0 0 0,-1 0 1 0 0,1-1-1 0 0,0 1 0 0 0,-1 0 0 0 0,1-1 0 0 0,-1 1 0 0 0,1-1 1 0 0,-1 1-1 0 0,1-1 0 0 0,-1 1 0 0 0,1-1 0 0 0,-1 1 0 0 0,1-1 1 0 0,-1 0-1 0 0,0 1 0 0 0,0-1 0 0 0,-1 1-61 0 0,0-1 0 0 0,1 0 0 0 0,-1-1 0 0 0,0 1 0 0 0,0 0 0 0 0,0-1 0 0 0,1 1 0 0 0,-1-1 0 0 0,0 1 1 0 0,0-1-1 0 0,1 0 0 0 0,-1 1 0 0 0,-2-3 0 0 0,-65-37-5615 0 0,19 11-1199 0 0,29 18 3250 0 0,-1 1 0 0 0,-1 2 0 0 0,-33-9 0 0 0,4 1 2133 0 0,-13 2 4095 0 0,66 14-2076 0 0,6-3-278 0 0,0 1 0 0 0,0 1 0 0 0,1 0 0 0 0,-1 0 1 0 0,0 0-1 0 0,1 1 0 0 0,-1 0 0 0 0,9 1 0 0 0,83 3 2059 0 0,-40 4-1183 0 0,97 8 3831 0 0,-125-14-3342 0 0,-1-2 0 0 0,1-1-1 0 0,34-6 1 0 0,-37 3 643 0 0,50 1 1046 0 0,-78 6-3299 0 0,-2 0-1 0 0,1 0 1 0 0,0 0 0 0 0,0 0 0 0 0,-1 0-1 0 0,1 0 1 0 0,-1-1 0 0 0,0 1-1 0 0,0-1 1 0 0,0 1 0 0 0,-5 3 0 0 0,3-1 43 0 0,-27 26 139 0 0,-64 51-1 0 0,85-74-337 0 0,-84 59-1782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1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12263 0 0,'84'-34'1312'0'0,"-78"31"-1229"0"0,-1 1 0 0 0,-1-1 0 0 0,1 0 0 0 0,0 0 0 0 0,4-5 0 0 0,-5 5 203 0 0,0 0 1 0 0,0 0-1 0 0,0 0 1 0 0,0 0-1 0 0,1 1 0 0 0,7-4 1 0 0,11 2 962 0 0,4-2 250 0 0,-10-2-522 0 0,-13 6-668 0 0,0 0 0 0 0,0 0-1 0 0,-1 1 1 0 0,1-1 0 0 0,0 1 0 0 0,1 0 0 0 0,-1 0 0 0 0,6 0 0 0 0,-9 1-250 0 0,0 0-1 0 0,-1 0 1 0 0,1 0-1 0 0,0 0 1 0 0,0 0-1 0 0,0 0 0 0 0,-1 0 1 0 0,1-1-1 0 0,0 1 1 0 0,0 0-1 0 0,0 0 1 0 0,-1-1-1 0 0,1 1 1 0 0,0 0-1 0 0,-1-1 1 0 0,1 1-1 0 0,0-1 1 0 0,-1 1-1 0 0,1-1 1 0 0,0 1-1 0 0,-1-1 0 0 0,1 0 1 0 0,-1 1-1 0 0,1-1 1 0 0,-1 0-1 0 0,1 0 1 0 0,0 0-43 0 0,-1 0 1 0 0,1 1-1 0 0,-1-1 0 0 0,1 1 1 0 0,0-1-1 0 0,-1 1 0 0 0,1-1 1 0 0,-1 1-1 0 0,1 0 1 0 0,0-1-1 0 0,-1 1 0 0 0,1 0 1 0 0,0 0-1 0 0,0-1 1 0 0,-1 1-1 0 0,1 0 0 0 0,0 0 1 0 0,0 0-1 0 0,-1 0 0 0 0,1 0 1 0 0,0 0-1 0 0,0 0 1 0 0,-1 0-1 0 0,2 0 0 0 0,-1 0-17 0 0,0 1-1 0 0,0-1 0 0 0,0 0 0 0 0,0 0 1 0 0,-1 0-1 0 0,1 0 0 0 0,0 0 0 0 0,0-1 1 0 0,0 1-1 0 0,0 0 0 0 0,-1 0 0 0 0,1 0 1 0 0,0-1-1 0 0,0 1 0 0 0,-1 0 0 0 0,1-1 1 0 0,0 1-1 0 0,0-1 0 0 0,-1 1 0 0 0,1-1 1 0 0,0 1-1 0 0,0-2 0 0 0,2-1 280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7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29 101 2815 0 0,'-1'0'50'0'0,"0"-1"0"0"0,0 1-1 0 0,0-1 1 0 0,0 1-1 0 0,-23-17 9845 0 0,27 25-8541 0 0,1 3-591 0 0,0-1 0 0 0,4 18 0 0 0,-2-6-225 0 0,3 11 297 0 0,16 44 972 0 0,-21-67-1407 0 0,0 0-1 0 0,1-1 1 0 0,0 0-1 0 0,1 0 1 0 0,10 13 0 0 0,-12-18-159 0 0,0 0 1 0 0,1 0 0 0 0,-1-1 0 0 0,1 0 0 0 0,8 5 0 0 0,-12-8-208 0 0,0 1 0 0 0,0-1-1 0 0,0 1 1 0 0,0-1 0 0 0,1 0 0 0 0,-1 0 0 0 0,0 0 0 0 0,0 0 0 0 0,0 0 0 0 0,1 0-1 0 0,-1 0 1 0 0,0 0 0 0 0,0 0 0 0 0,0-1 0 0 0,0 1 0 0 0,1 0 0 0 0,-1-1 0 0 0,1 0-1 0 0,17-10 262 0 0,-16 7-251 0 0,1 0 0 0 0,-1 0 0 0 0,0 0-1 0 0,0 0 1 0 0,0 0 0 0 0,0-1-1 0 0,-1 1 1 0 0,0-1 0 0 0,0 0-1 0 0,2-8 1 0 0,1-6 134 0 0,4-29 1 0 0,-5 23-4 0 0,1-25 11 0 0,-2 23-63 0 0,-2 22-11 0 0,-1 7 55 0 0,2 5-13 0 0,0 1 0 0 0,1 0 1 0 0,0-1-1 0 0,0 1 0 0 0,0-1 0 0 0,1 0 0 0 0,8 12 0 0 0,-10-16-99 0 0,0 0 0 0 0,1 1 0 0 0,-1-1-1 0 0,1-1 1 0 0,0 1 0 0 0,0 0-1 0 0,0-1 1 0 0,0 1 0 0 0,1-1-1 0 0,-1 0 1 0 0,1 0 0 0 0,-1 0 0 0 0,1 0-1 0 0,0-1 1 0 0,-1 1 0 0 0,1-1-1 0 0,0 0 1 0 0,6 0 0 0 0,-6 0-14 0 0,-1-1 1 0 0,0 0-1 0 0,1 0 1 0 0,-1-1-1 0 0,1 1 1 0 0,-1-1-1 0 0,1 0 1 0 0,-1 0-1 0 0,0 0 0 0 0,0 0 1 0 0,1 0-1 0 0,-1-1 1 0 0,0 1-1 0 0,0-1 1 0 0,0 0-1 0 0,-1 0 1 0 0,1 0-1 0 0,0-1 1 0 0,-1 1-1 0 0,1 0 1 0 0,3-5-1 0 0,4-7 14 0 0,0 0 1 0 0,-1 0-1 0 0,10-20 0 0 0,-16 28-33 0 0,-1-1 1 0 0,1 1-1 0 0,-1-1 1 0 0,0 1-1 0 0,-1-1 0 0 0,0 0 1 0 0,0 0-1 0 0,0 0 0 0 0,-1 1 1 0 0,0-14-1 0 0,-1 17-88 0 0,0 0-1 0 0,0 0 1 0 0,0 0 0 0 0,0 0-1 0 0,0 0 1 0 0,-1 1-1 0 0,1-1 1 0 0,-1 0 0 0 0,0 1-1 0 0,0 0 1 0 0,0-1 0 0 0,0 1-1 0 0,0 0 1 0 0,-1 0-1 0 0,1 0 1 0 0,-4-2 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1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0 3767 0 0,'-1'24'551'0'0,"-3"28"-1"0"0,-2-20 2858 0 0,-13 46 0 0 0,-46 100 7271 0 0,53-149-10528 0 0,-16 30 741 0 0,27-57-1214 0 0,2-13-3296 0 0,0 5 2674 0 0,1 0 1 0 0,-1 1-1 0 0,3-6 0 0 0,1-5-2761 0 0,1-4-1506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2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14 473 6271 0 0,'3'0'486'0'0,"48"-1"1564"0"0,-49 1-1344 0 0,1 0-1 0 0,-1 0 0 0 0,0 0 1 0 0,20 5 8623 0 0,-11 3-7006 0 0,-11-7-2251 0 0,0-1 1 0 0,0 0-1 0 0,1 1 1 0 0,-1-1-1 0 0,0 1 1 0 0,0-1-1 0 0,0 0 1 0 0,0 1 0 0 0,0-1-1 0 0,0 1 1 0 0,1-1-1 0 0,-1 1 1 0 0,0-1-1 0 0,0 0 1 0 0,0 1 0 0 0,0-1-1 0 0,-1 1 1 0 0,1-1-1 0 0,0 1 1 0 0,0-1-1 0 0,0 0 1 0 0,0 1 0 0 0,0-1-1 0 0,0 1 1 0 0,-1-1-1 0 0,1 0 1 0 0,0 1-1 0 0,0-1 1 0 0,-1 0-1 0 0,1 1 1 0 0,0-1 0 0 0,-1 0-1 0 0,1 1 1 0 0,0-1-1 0 0,-1 0 1 0 0,1 1-1 0 0,0-1 1 0 0,-1 0 0 0 0,0 0-1 0 0,-6 6 297 0 0,3-3-333 0 0,1 0 0 0 0,0-1 0 0 0,-1 0 0 0 0,1 1 1 0 0,-1-1-1 0 0,0 0 0 0 0,0-1 0 0 0,1 1 0 0 0,-1-1 0 0 0,0 0 1 0 0,-1 0-1 0 0,1 0 0 0 0,0 0 0 0 0,0-1 0 0 0,0 0 1 0 0,0 1-1 0 0,-1-1 0 0 0,-4-1 0 0 0,8 0-186 0 0,0 1-1 0 0,0 0 1 0 0,0 0 0 0 0,0-1 0 0 0,0 1-1 0 0,0 0 1 0 0,0-1 0 0 0,0 1-1 0 0,0-1 1 0 0,0 1 0 0 0,1-1-1 0 0,-1 0 1 0 0,0 1 0 0 0,0-1-1 0 0,1 0 1 0 0,-1 0 0 0 0,0 1-1 0 0,1-1 1 0 0,-1 0 0 0 0,1 0-1 0 0,-1-1 1 0 0</inkml:trace>
  <inkml:trace contextRef="#ctx0" brushRef="#br0" timeOffset="1">92 0 11975 0 0,'2'2'923'0'0,"29"14"-694"0"0,-11-7 1791 0 0,-1 2-1 0 0,31 22 1 0 0,-30-17-739 0 0,-1 1-1 0 0,0 1 1 0 0,-2 1-1 0 0,0 1 1 0 0,17 25 0 0 0,-1 5 205 0 0,-4-4 274 0 0,49 58-1 0 0,25 28-1246 0 0,12 15-134 0 0,-110-141-379 0 0,0-1 0 0 0,0 0 0 0 0,0 0 0 0 0,1 0 0 0 0,0-1 0 0 0,0 1 0 0 0,11 5 0 0 0,-4-8 0 0 0,-10-5 0 0 0,-2 3 0 0 0,0-2-5 0 0,0 1 0 0 0,0 0 0 0 0,0 0 0 0 0,0 0 0 0 0,0-1 0 0 0,0 1 0 0 0,0-1 0 0 0,0 1 1 0 0,-1-1-1 0 0,1 1 0 0 0,-1-1 0 0 0,1 1 0 0 0,-1-1 0 0 0,1 0 0 0 0,-1 1 0 0 0,0-1 0 0 0,0 1 0 0 0,0-1 0 0 0,0 0 0 0 0,0 1 0 0 0,0-4 0 0 0,-1-4-113 0 0,-1-1 1 0 0,-4-13-1 0 0,4 14-24 0 0,-6-15-1056 0 0,0 0 1 0 0,-2 1-1 0 0,-13-24 0 0 0,-7-16-3875 0 0,12 23-855 0 0,-3-5-1188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2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32 6191 0 0,'-1'-1'60'0'0,"0"1"-1"0"0,0-1 1 0 0,0 0 0 0 0,0 0-1 0 0,1 0 1 0 0,-1 0-1 0 0,0 1 1 0 0,0-1-1 0 0,1 0 1 0 0,-1 0-1 0 0,1-1 1 0 0,-1 1-1 0 0,1 0 1 0 0,-1 0-1 0 0,-2-13 6063 0 0,4 13-6077 0 0,-1 1-1 0 0,1 0 1 0 0,0-1 0 0 0,-1 1-1 0 0,1 0 1 0 0,0 0-1 0 0,-1-1 1 0 0,1 1 0 0 0,0 0-1 0 0,0 0 1 0 0,-1 0 0 0 0,1 0-1 0 0,0 0 1 0 0,0 0-1 0 0,0 0 1 0 0,1 0 0 0 0,6 6-509 0 0,1-1 1 0 0,-1 1-1 0 0,0 0 1 0 0,-1 1-1 0 0,1 0 1 0 0,-1 0-1 0 0,-1 1 1 0 0,1 0-1 0 0,7 13 1 0 0,0 1-1038 0 0,-2 0 0 0 0,17 41 0 0 0,-23-48 1512 0 0,0 1 0 0 0,-1 0-1 0 0,-1-1 1 0 0,0 2 0 0 0,-2-1-1 0 0,0 0 1 0 0,0 1 0 0 0,-2-1-1 0 0,0 1 1 0 0,-3 27 0 0 0,-2-19 1659 0 0,0-1 1 0 0,-2 0-1 0 0,-1-1 1 0 0,0 0-1 0 0,-2 0 1 0 0,-1 0-1 0 0,-17 26 0 0 0,5-14 60 0 0,-2-1 0 0 0,-2-2-1 0 0,-45 45 1 0 0,41-48-1397 0 0,-16 17-370 0 0,17-13-6463 0 0,9-6-1668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2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4951 0 0,'4'-6'170'0'0,"0"1"-1"0"0,1-1 1 0 0,-1 1 0 0 0,1 0-1 0 0,0 0 1 0 0,1 1-1 0 0,-1 0 1 0 0,1 0-1 0 0,0 0 1 0 0,0 0-1 0 0,0 1 1 0 0,15-5 3363 0 0,1 6 1845 0 0,-22 2-5348 0 0,0 0 1 0 0,0 0 0 0 0,0 1 0 0 0,0-1-1 0 0,0 0 1 0 0,0 0 0 0 0,0 1 0 0 0,0-1-1 0 0,0 0 1 0 0,0 0 0 0 0,0 0 0 0 0,0 1 0 0 0,1-1-1 0 0,-1 0 1 0 0,0 0 0 0 0,0 0 0 0 0,0 1-1 0 0,0-1 1 0 0,0 0 0 0 0,0 0 0 0 0,1 0-1 0 0,-1 0 1 0 0,0 1 0 0 0,0-1 0 0 0,0 0-1 0 0,1 0 1 0 0,-1 0 0 0 0,0 0-9 0 0,1 1 0 0 0,-1-1 0 0 0,0 0 0 0 0,1 1 0 0 0,-1-1 0 0 0,0 0 0 0 0,0 0 0 0 0,1 1 0 0 0,-1-1 0 0 0,0 0 0 0 0,0 1 0 0 0,0-1 0 0 0,1 1 0 0 0,-1-1 0 0 0,0 0 0 0 0,0 1 0 0 0,0-1 0 0 0,0 0 0 0 0,0 1 0 0 0,0-1 0 0 0,0 1 0 0 0,0-1 0 0 0,0 0 1 0 0,0 1-1 0 0,0-1 0 0 0,0 1 0 0 0,-1 34-74 0 0,-4-11-4250 0 0,-3-4-1274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3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1 209 2527 0 0,'2'-1'382'0'0,"46"-35"4828"0"0,-18 13-1916 0 0,51-30 0 0 0,-40 30-2068 0 0,-19 9-589 0 0,1 2 1 0 0,0 0-1 0 0,1 1 0 0 0,44-12 0 0 0,-66 22-423 0 0,9 4 172 0 0,-9-2-338 0 0,-1 0 1 0 0,0 0-1 0 0,0 0 0 0 0,0 0 0 0 0,0 0 0 0 0,0 0 1 0 0,0 1-1 0 0,0-1 0 0 0,0 0 0 0 0,0 1 1 0 0,0-1-1 0 0,-1 0 0 0 0,1 1 0 0 0,0-1 0 0 0,-1 1 1 0 0,0-1-1 0 0,1 1 0 0 0,-1-1 0 0 0,0 1 0 0 0,1-1 1 0 0,-1 1-1 0 0,0-1 0 0 0,0 1 0 0 0,-1 2 1 0 0,1 6 358 0 0,-1 0 1 0 0,-3 14-1 0 0,4-24-379 0 0,-6 27 757 0 0,-2-1 0 0 0,0 0 0 0 0,-2 0-1 0 0,-1-1 1 0 0,-1 0 0 0 0,-1-1 0 0 0,-26 36 0 0 0,-62 63 577 0 0,60-77-1003 0 0,29-34-417 0 0,0 0 0 0 0,0-1 0 0 0,-18 11 0 0 0,29-21-26 0 0,1-1 0 0 0,-1 1 0 0 0,0-1 0 0 0,1 1-1 0 0,-1-1 1 0 0,0 1 0 0 0,0-1 0 0 0,1 1 0 0 0,-1-1 0 0 0,0 0 0 0 0,0 0 0 0 0,0 1-1 0 0,0-1 1 0 0,1 0 0 0 0,-1 0 0 0 0,0 0 0 0 0,0 0 0 0 0,0 0 0 0 0,0 0 0 0 0,0 0 0 0 0,0 0-1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3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5039 0 0,'87'15'1095'0'0,"-68"-10"2336"0"0,19 8-1 0 0,-36-12-2837 0 0,1 0-1 0 0,-1 0 0 0 0,0 0 1 0 0,0 0-1 0 0,0 0 0 0 0,0 1 1 0 0,0-1-1 0 0,0 1 0 0 0,0-1 1 0 0,0 1-1 0 0,2 2 0 0 0,-10 7 2148 0 0,9-2-2091 0 0,1 5 638 0 0,-4-14-1293 0 0,0 1 1 0 0,0-1 0 0 0,0 0 0 0 0,0 0 0 0 0,0 0 0 0 0,0 1 0 0 0,0-1 0 0 0,0 0 0 0 0,0 0 0 0 0,0 0-1 0 0,-1 1 1 0 0,1-1 0 0 0,0 0 0 0 0,0 0 0 0 0,0 0 0 0 0,0 1 0 0 0,0-1 0 0 0,0 0 0 0 0,-1 0-1 0 0,1 0 1 0 0,0 0 0 0 0,0 0 0 0 0,0 0 0 0 0,0 1 0 0 0,-1-1 0 0 0,1 0 0 0 0,0 0 0 0 0,0 0 0 0 0,0 0-1 0 0,-1 0 1 0 0,1 0 0 0 0,0 0 0 0 0,0 0 0 0 0,0 0 0 0 0,-1 0 0 0 0,1 0 0 0 0,0 0 0 0 0,0 0-1 0 0,-1 0 1 0 0,1 0 0 0 0,0 0 0 0 0,0 0 0 0 0,0 0 0 0 0,-1 0 0 0 0,1 0 0 0 0,0 0 0 0 0,0-1 0 0 0,0 1-1 0 0,0 0 1 0 0,-1 0 0 0 0,1 0 0 0 0,0 0 0 0 0,0 0 0 0 0,0-1 0 0 0,-1 1-54 0 0,1 0 0 0 0,-1 0 1 0 0,1 0-1 0 0,0 0 0 0 0,-1 0 1 0 0,1 0-1 0 0,-1 0 0 0 0,1 0 0 0 0,0 0 1 0 0,-1 0-1 0 0,1 0 0 0 0,-1 0 1 0 0,1 0-1 0 0,0 0 0 0 0,-1 1 1 0 0,1-1-1 0 0,0 0 0 0 0,-1 0 0 0 0,1 0 1 0 0,0 0-1 0 0,-1 1 0 0 0,1-1 1 0 0,0 0-1 0 0,-1 0 0 0 0,1 1 1 0 0,0-1-1 0 0,0 0 0 0 0,-1 1 0 0 0,1-1 1 0 0,0 0-1 0 0,0 1 0 0 0,0-1 1 0 0,-1 0-1 0 0,1 1 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3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4607 0 0,'4'2'354'0'0,"13"10"44"0"0,29 26 0 0 0,-32-23 698 0 0,1 0-1 0 0,-2 1 0 0 0,0 0 0 0 0,0 1 1 0 0,-2 1-1 0 0,0 0 0 0 0,11 27 0 0 0,34 111 3236 0 0,-54-148-4213 0 0,0 0 0 0 0,-1 0 0 0 0,-1 1 1 0 0,1-1-1 0 0,-1 0 0 0 0,0 0 0 0 0,-1 1 0 0 0,0-1 0 0 0,-1 0 1 0 0,1 0-1 0 0,-1 0 0 0 0,-1 0 0 0 0,0 0 0 0 0,0-1 0 0 0,0 1 1 0 0,-1-1-1 0 0,0 0 0 0 0,-1 0 0 0 0,1 0 0 0 0,-1 0 0 0 0,-1-1 1 0 0,1 0-1 0 0,-1 0 0 0 0,0-1 0 0 0,0 1 0 0 0,-14 8 1 0 0,-5-1 215 0 0,0-1 1 0 0,-1-1-1 0 0,0-1 1 0 0,-44 11-1 0 0,-4 0 655 0 0,73-20-943 0 0,0-1 0 0 0,0 0 0 0 0,0 1 1 0 0,0-1-1 0 0,0 0 0 0 0,0 1 0 0 0,1-1 1 0 0,-1 1-1 0 0,0-1 0 0 0,0 1 0 0 0,0 0 0 0 0,0-1 1 0 0,1 1-1 0 0,-1 0 0 0 0,0 0 0 0 0,1-1 0 0 0,-1 1 1 0 0,1 0-1 0 0,-1 0 0 0 0,1 0 0 0 0,-1 1 1 0 0,0-1 2 0 0,1 0 1 0 0,0 0 0 0 0,0 1 0 0 0,1-1 0 0 0,-1 0-1 0 0,0 0 1 0 0,0 0 0 0 0,0 0 0 0 0,1 1 0 0 0,-1-1-1 0 0,1 0 1 0 0,-1 0 0 0 0,1 0 0 0 0,-1 0 0 0 0,1 0-1 0 0,-1 0 1 0 0,3 1 0 0 0,1 4 91 0 0,1 0-1 0 0,0-1 1 0 0,1 0 0 0 0,-1 0-1 0 0,1-1 1 0 0,12 8 0 0 0,43 19 740 0 0,-44-22-635 0 0,237 91 3179 0 0,-219-90-3351 0 0,0-1-1 0 0,1-2 0 0 0,0-1 0 0 0,44 1 1 0 0,-16-6 50 0 0,97-10 0 0 0,-145 6-143 0 0,0 0 0 0 0,30-11 1 0 0,-35 10-1 0 0,-8 3-260 0 0,0 0 0 0 0,0-1-1 0 0,0 0 1 0 0,-1 1 0 0 0,1-1 0 0 0,3-3-1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4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2303 0 0,'0'0'200'0'0,"17"7"-200"0"0,0 1 1776 0 0,2 6 312 0 0,-1-2 64 0 0,-1-2 2392 0 0,9-2-3480 0 0,-3 1 384 0 0,2 1-1192 0 0,-8-5-24 0 0,1 3-4488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4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1 6391 0 0,'-3'3'88'0'0,"0"1"0"0"0,0 0-1 0 0,0 0 1 0 0,1 0 0 0 0,0 0-1 0 0,-3 7 1 0 0,3-6-122 0 0,-1 0 1 0 0,1 0-1 0 0,-6 7 0 0 0,-10 9 186 0 0,7-8 41 0 0,-11 17-1 0 0,16-22-150 0 0,0 0 0 0 0,0-1-1 0 0,-1 0 1 0 0,-8 7-1 0 0,6-6-74 0 0,1 0-1 0 0,-12 15 0 0 0,-27 51-157 0 0,26-47 135 0 0,6-7 7 0 0,0 1-1 0 0,-14 26 1 0 0,-33 75 233 0 0,61-119-163 0 0,-1 2 303 0 0,0-1 0 0 0,0 2 0 0 0,0-1 1 0 0,0 0-1 0 0,-1 9 0 0 0,3-13-257 0 0,0-1 1 0 0,1 0-1 0 0,-1 1 0 0 0,0-1 1 0 0,0 0-1 0 0,0 1 1 0 0,1-1-1 0 0,-1 0 1 0 0,0 0-1 0 0,1 1 0 0 0,-1-1 1 0 0,0 0-1 0 0,0 0 1 0 0,1 1-1 0 0,-1-1 1 0 0,0 0-1 0 0,1 0 0 0 0,-1 0 1 0 0,0 0-1 0 0,1 0 1 0 0,-1 0-1 0 0,0 1 1 0 0,1-1-1 0 0,-1 0 1 0 0,0 0-1 0 0,1 0 0 0 0,-1 0 1 0 0,1 0-1 0 0,-1 0 1 0 0,0 0-1 0 0,1 0 1 0 0,-1-1-1 0 0,0 1 0 0 0,1 0 1 0 0,-1 0-1 0 0,0 0 1 0 0,1 0-1 0 0,13-4 419 0 0,-1-1-57 0 0,0-1 0 0 0,14-10 1 0 0,13-5 260 0 0,-36 19-584 0 0,0 0 0 0 0,0-1-1 0 0,0 1 1 0 0,0-1 0 0 0,-1 0-1 0 0,6-5 1 0 0,-5 4 143 0 0,1 0 0 0 0,-1 0 0 0 0,9-5 0 0 0,14-4 419 0 0,-18 9-431 0 0,0-1 0 0 0,0 0 0 0 0,-1 0 0 0 0,10-9 1 0 0,-7 6 7 0 0,1 0 0 0 0,0 0 0 0 0,13-6 0 0 0,10-6 331 0 0,-9 4-104 0 0,-10 7-253 0 0,-1-1 0 0 0,-1 0 1 0 0,16-15-1 0 0,-23 19-228 0 0,13-12-5649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5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1 7567 0 0,'7'19'366'0'0,"-1"0"0"0"0,-1 1 0 0 0,-1 0-1 0 0,4 36 1 0 0,-2-10 1500 0 0,10 50 2001 0 0,19 146 4810 0 0,-35-236-8455 0 0</inkml:trace>
  <inkml:trace contextRef="#ctx0" brushRef="#br0" timeOffset="1">339 247 8431 0 0,'0'0'652'0'0,"-1"2"-425"0"0,-14 27 1413 0 0,-2-2 1 0 0,0 0-1 0 0,-2-1 1 0 0,-2-1-1 0 0,-26 27 1 0 0,-41 26 1592 0 0,-6-12-3565 0 0,74-57-4980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7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22 498 2383 0 0,'-5'-5'180'0'0,"2"2"-158"0"0,1 2-21 0 0,1 0 0 0 0,-1 0 0 0 0,1 0 0 0 0,0-1 0 0 0,-1 1 0 0 0,1 0 0 0 0,0-1 0 0 0,-1-2-1 0 0,2 4 1 0 0,0 0-1 0 0,0 0 1 0 0,0 0-1 0 0,0 0 0 0 0,0-1 1 0 0,0 1-1 0 0,0 0 0 0 0,0 0 1 0 0,0 0-1 0 0,0 0 0 0 0,0-1 1 0 0,0 1-1 0 0,0 0 0 0 0,0 0 1 0 0,0 0-1 0 0,0 0 0 0 0,0-1 1 0 0,0 1-1 0 0,0 0 0 0 0,0 0 1 0 0,0 0-1 0 0,1 0 0 0 0,-1 0 1 0 0,0 0-1 0 0,0-1 0 0 0,0 1 1 0 0,0 0-1 0 0,0 0 1 0 0,0 0-1 0 0,1 0 0 0 0,-1 0 1 0 0,0 0-1 0 0,0 0 0 0 0,0 0 1 0 0,0 0-1 0 0,0 0 0 0 0,1 0 1 0 0,15-2 61 0 0,57 3 2407 0 0,-56 0-971 0 0,1-1-1 0 0,25-3 0 0 0,69-19 2179 0 0,-15 2-2391 0 0,187-35 3054 0 0,-57 9-2342 0 0,367-35 610 0 0,-345 69-1337 0 0,-205 11-1083 0 0,133 6 592 0 0,-63-1-369 0 0,345 11 921 0 0,-384-13-1086 0 0,1-3-1 0 0,-1-4 1 0 0,144-27 0 0 0,-105 13 207 0 0,33-8 76 0 0,-16 1-135 0 0,-14 3-49 0 0,100-41 408 0 0,-129 37-469 0 0,7-3-1001 0 0,-85 27-957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5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12607 0 0,'118'-9'2756'0'0,"-67"8"2128"0"0,-17 9-101 0 0,-35-7-5051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5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1 178 6911 0 0,'1'0'44'0'0,"0"0"-1"0"0,0 1 1 0 0,0-1-1 0 0,0 1 0 0 0,0-1 1 0 0,0 1-1 0 0,0-1 1 0 0,0 1-1 0 0,0-1 0 0 0,0 1 1 0 0,0 0-1 0 0,0 0 1 0 0,0-1-1 0 0,-1 1 1 0 0,1 0-1 0 0,0 0 0 0 0,-1 0 1 0 0,1 0-1 0 0,0 0 1 0 0,4 10 4510 0 0,1 8-947 0 0,-2-8-1490 0 0,0 1 0 0 0,2 11 0 0 0,-6-19-1883 0 0,1-1-1 0 0,-1 0 0 0 0,0 1 1 0 0,0-1-1 0 0,0 0 0 0 0,0 1 1 0 0,-2 3-1 0 0,-9-32-5621 0 0,9 15 3821 0 0,0 0 0 0 0,0 0 0 0 0,1 0 0 0 0,0-11 0 0 0,0 16 1167 0 0,1 0 0 0 0,1 0 0 0 0,-1 0 0 0 0,1 1 0 0 0,0-1 0 0 0,0 0 0 0 0,0 0 0 0 0,1 1 0 0 0,-1-1-1 0 0,5-7 1 0 0,-3 8 385 0 0,1 0 0 0 0,-1 1 0 0 0,1-1 0 0 0,0 1-1 0 0,6-5 1 0 0,9-7 212 0 0,-13 9 75 0 0,1 1 1 0 0,0-1-1 0 0,0 1 1 0 0,0 0 0 0 0,1 1-1 0 0,11-5 1 0 0,53-17 2792 0 0,-44 17-1782 0 0,-9 3-442 0 0,3-2 425 0 0,1 1 0 0 0,27-5 0 0 0,-43 11-994 0 0,-1 1 0 0 0,1-1 0 0 0,-1 1 0 0 0,1 0 0 0 0,-1 0 0 0 0,1 1 0 0 0,-1 0 0 0 0,1 0 0 0 0,-1 0-1 0 0,0 1 1 0 0,1 0 0 0 0,9 5 0 0 0,-14-6-184 0 0,-1 0 1 0 0,1-1-1 0 0,-1 1 0 0 0,0 0 0 0 0,1 0 0 0 0,-1 1 0 0 0,0-1 0 0 0,0 0 1 0 0,0 0-1 0 0,0 0 0 0 0,0 1 0 0 0,0-1 0 0 0,0 1 0 0 0,0-1 1 0 0,0 1-1 0 0,-1-1 0 0 0,1 1 0 0 0,0 2 0 0 0,-1-1 13 0 0,1 0 0 0 0,-1-1 0 0 0,0 1 0 0 0,0 0 0 0 0,0 0 0 0 0,-1 0 0 0 0,1 0-1 0 0,-1-1 1 0 0,1 1 0 0 0,-2 3 0 0 0,-1 1 136 0 0,0 0 1 0 0,0 0-1 0 0,-1-1 0 0 0,0 1 0 0 0,0-1 0 0 0,0 0 1 0 0,-9 9-1 0 0,-153 137 2028 0 0,120-112-1271 0 0,-51 58 1717 0 0,109-98-2237 0 0,-7-1-429 0 0,0 0 1 0 0,0 0 0 0 0,0-1-1 0 0,0 1 1 0 0,0-1 0 0 0,0 0-1 0 0,-1-1 1 0 0,6-3 0 0 0,34-26-90 0 0,-14 9 62 0 0,-16 12-127 0 0,-1 0 0 0 0,0 0 0 0 0,16-19 0 0 0,-17 17-2170 0 0,14-24-1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6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7567 0 0,'27'111'2155'0'0,"-11"3"4198"0"0,-13-68-3601 0 0,-4 56-1 0 0,0-1-651 0 0,-11 321 6738 0 0,8-355-8795 0 0,-2 112 939 0 0,11-89-2290 0 0,7 0-7186 0 0,-4-52-1702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6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6127 0 0,'51'-32'1206'0'0,"-43"28"-814"0"0,1-1 461 0 0,0 0 0 0 0,0 0 0 0 0,16-4 0 0 0,6-2 2984 0 0,-21 7-2612 0 0,0 0 1 0 0,12-2 0 0 0,-8 3-275 0 0,-2-1 1 0 0,24-11-1 0 0,1 0 579 0 0,-36 15-1635 0 0,6-1-657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6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0 307 14279 0 0,'0'0'1103'0'0,"6"0"-339"0"0,-2 0-647 0 0,1 0 0 0 0,-1 1 0 0 0,1 0 0 0 0,5 2 0 0 0,-7-2-55 0 0,0 0 0 0 0,0-1 0 0 0,1 1-1 0 0,-1 0 1 0 0,0-1 0 0 0,0 0-1 0 0,1 0 1 0 0,-1 0 0 0 0,5-1 0 0 0,19-9 1109 0 0,-5 0 10 0 0,6 2 143 0 0,-16 5-750 0 0,0-1 0 0 0,0 0 1 0 0,14-7-1 0 0,-9 3 141 0 0,22-7 0 0 0,-27 11-333 0 0,0-1 0 0 0,1 0 1 0 0,-2-1-1 0 0,19-11 0 0 0,-1-3 407 0 0,-18 13-398 0 0,0 0 1 0 0,0-1 0 0 0,0-1-1 0 0,-1 0 1 0 0,13-15 0 0 0,-15 14-16 0 0,1 1 0 0 0,1 0 1 0 0,17-14-1 0 0,5-3 204 0 0,-5 8-381 0 0,-27 17-201 0 0,1 1 1 0 0,-1-1 0 0 0,0 1-1 0 0,0-1 1 0 0,1 1 0 0 0,-1-1-1 0 0,0 1 1 0 0,0-1 0 0 0,0 1-1 0 0,1-1 1 0 0,-1 0 0 0 0,0 1-1 0 0,0-1 1 0 0,0 1 0 0 0,0-1-1 0 0,0 1 1 0 0,0-1 0 0 0,0 0-1 0 0,0 1 1 0 0,0-1 0 0 0,-1 0-1 0 0,1-5-192 0 0,3 4-188 0 0,-22-2-2358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7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11255 0 0,'1'3'867'0'0,"6"14"-216"0"0,-2 1 1 0 0,0 0-1 0 0,4 36 1 0 0,0 60 4133 0 0,-8-49-1196 0 0,-12 105 0 0 0,-23 18-305 0 0,17-112-3167 0 0,15-56-1390 0 0,36-126-15685 0 0,-12 6 10693 0 0,2-4 3542 0 0,-20 85 2729 0 0,-1 1 0 0 0,-1-1 0 0 0,-1 1 1 0 0,0-1-1 0 0,-3-22 0 0 0,2 36 13 0 0,0 1 0 0 0,0-1 0 0 0,1 1 0 0 0,-1-1 0 0 0,1 1 0 0 0,0-1 0 0 0,0 1 0 0 0,1 0 0 0 0,-1-1 0 0 0,4-6 0 0 0,-3 9 29 0 0,-1-1-1 0 0,0 0 1 0 0,0 0-1 0 0,0 0 0 0 0,-1 0 1 0 0,1 0-1 0 0,-1 0 1 0 0,1 0-1 0 0,-1 0 0 0 0,-1-6 1 0 0,1 8-28 0 0,0 1 0 0 0,0-1 0 0 0,0 1 1 0 0,0-1-1 0 0,0 0 0 0 0,0 1 0 0 0,0-1 0 0 0,0 1 1 0 0,0-1-1 0 0,0 1 0 0 0,0-1 0 0 0,1 1 1 0 0,-1-1-1 0 0,0 1 0 0 0,0-1 0 0 0,0 1 0 0 0,1-1 1 0 0,-1 1-1 0 0,0-1 0 0 0,1 1 0 0 0,-1-1 0 0 0,0 1 1 0 0,1 0-1 0 0,-1-1 0 0 0,1 1 0 0 0,-1-1 1 0 0,0 1-1 0 0,2-1 0 0 0,-1 1 77 0 0,0 0 0 0 0,1 0 0 0 0,-1 0 0 0 0,1-1 1 0 0,-1 1-1 0 0,0 1 0 0 0,1-1 0 0 0,-1 0 0 0 0,0 0 0 0 0,2 1 0 0 0,-2 0 205 0 0,0-1 0 0 0,0 1-1 0 0,-1 0 1 0 0,1 0 0 0 0,0 0-1 0 0,-1 0 1 0 0,1 0 0 0 0,-1-1-1 0 0,1 1 1 0 0,-1 0 0 0 0,1 0-1 0 0,-1 0 1 0 0,0 0 0 0 0,1 1-1 0 0,-1-1 1 0 0,0 0 0 0 0,0 0-1 0 0,0 0 1 0 0,0 2 0 0 0,0 0 275 0 0,2 15 1618 0 0,-1 1 0 0 0,-2 20 0 0 0,0-14-568 0 0,-1-1-25 0 0,-5 29-1 0 0,0-13-684 0 0,-1 1-39 0 0,5-32-697 0 0,1 0-1 0 0,0 0 1 0 0,0 16 0 0 0,-1-3 112 0 0,2-19-298 0 0,0-1 1 0 0,1 0-1 0 0,0 0 1 0 0,-1 1-1 0 0,1-1 1 0 0,0 0-1 0 0,0 0 0 0 0,0 1 1 0 0,0-1-1 0 0,1 0 1 0 0,-1 1-1 0 0,1-1 1 0 0,1 4-1 0 0,8-5-3423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7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435 0 14335 0 0,'-3'24'696'0'0,"-1"0"-1"0"0,-1 0 1 0 0,-2 0-1 0 0,0-1 1 0 0,-1 0-1 0 0,-2 0 1 0 0,-18 31-1 0 0,7-14 2786 0 0,-22 57 1 0 0,43-97-3453 0 0,-1 1 1 0 0,1-1 0 0 0,0 0-1 0 0,0 1 1 0 0,0-1-1 0 0,0 0 1 0 0,0 1 0 0 0,-1-1-1 0 0,1 0 1 0 0,0 1-1 0 0,0-1 1 0 0,0 0 0 0 0,0 1-1 0 0,0-1 1 0 0,0 1-1 0 0,0-1 1 0 0,0 0 0 0 0,1 1-1 0 0,-1-1 1 0 0,0 0-1 0 0,0 1 1 0 0,0-1 0 0 0,1 1-1 0 0,6-1 379 0 0,10-9-214 0 0,-10 3-422 0 0,-1 0 0 0 0,0 0 1 0 0,0-1-1 0 0,0 0 0 0 0,-1 0 1 0 0,7-11-1 0 0,-6 8-666 0 0,0 1 1 0 0,1 0-1 0 0,12-14 1 0 0,-15 20 324 0 0,-2 1 229 0 0,0 0 0 0 0,0 0 0 0 0,0-1 0 0 0,1 2-1 0 0,-1-1 1 0 0,1 0 0 0 0,-1 0 0 0 0,1 1 0 0 0,-1 0 0 0 0,1-1 0 0 0,0 1-1 0 0,4-1 1 0 0,-10 13-84 0 0,0-5 539 0 0,1-1-1 0 0,-1 0 1 0 0,-7 10 0 0 0,-4 6 652 0 0,2-1 417 0 0,-16 19 0 0 0,-7 13 1558 0 0,28-50-1898 0 0,5-2-728 0 0,7 2 463 0 0,10 2-525 0 0,-13-3-78 0 0,1-1-1 0 0,0 1 1 0 0,0 0-1 0 0,-1 0 0 0 0,1 0 1 0 0,-1 0-1 0 0,1 1 1 0 0,-1-1-1 0 0,1 1 1 0 0,-1-1-1 0 0,0 1 0 0 0,0 0 1 0 0,0 0-1 0 0,0 0 1 0 0,3 3-1 0 0,1 5 15 0 0,0 0-1 0 0,-1 1 1 0 0,0-1-1 0 0,-1 1 1 0 0,0 0-1 0 0,-1 0 1 0 0,0 1 0 0 0,2 21-1 0 0,-3-9 146 0 0,-1 0-1 0 0,-1 0 1 0 0,-5 32-1 0 0,2-35 294 0 0,-1-1 1 0 0,-1 1-1 0 0,-1-1 0 0 0,-1 0 0 0 0,-1-1 0 0 0,-1 1 0 0 0,0-2 1 0 0,-22 33-1 0 0,0-9 474 0 0,-2-1 1 0 0,-49 49-1 0 0,69-77-1021 0 0,-1 0 0 0 0,0 0-1 0 0,-1-2 1 0 0,-1 0 0 0 0,1 0-1 0 0,-2-2 1 0 0,-26 13 0 0 0,39-21 69 0 0,-26 12-2787 0 0,10-4-3541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8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1 340 6767 0 0,'0'-1'22'0'0,"0"1"-1"0"0,-1 0 0 0 0,1 0 1 0 0,0-1-1 0 0,0 1 0 0 0,0 0 1 0 0,0 0-1 0 0,0-1 0 0 0,0 1 1 0 0,0 0-1 0 0,0-1 0 0 0,1 1 1 0 0,-1 0-1 0 0,0 0 0 0 0,0-1 1 0 0,0 1-1 0 0,0 0 1 0 0,0 0-1 0 0,0-1 0 0 0,0 1 1 0 0,1 0-1 0 0,-1 0 0 0 0,0-1 1 0 0,0 1-1 0 0,0 0 0 0 0,1 0 1 0 0,-1 0-1 0 0,0 0 0 0 0,0-1 1 0 0,0 1-1 0 0,1 0 0 0 0,-1 0 1 0 0,0 0-1 0 0,1 0 0 0 0,12-4-54 0 0,-3 0 289 0 0,12-9 1471 0 0,-14 8-949 0 0,0 0 1 0 0,1 1-1 0 0,9-4 1 0 0,94-37 4241 0 0,53-29 380 0 0,-14 6-2215 0 0,-106 46-2414 0 0,-25 12-380 0 0,33-12 0 0 0,-44 19-366 0 0,1 0 0 0 0,14-8 0 0 0,-21 9-478 0 0,0 1 0 0 0,-1-1-1 0 0,1 0 1 0 0,-1 0 0 0 0,1 0-1 0 0,-1 0 1 0 0,0-1 0 0 0,0 1-1 0 0,0 0 1 0 0,0-1 0 0 0,2-5-1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8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8031 0 0,'76'208'3230'0'0,"60"288"10864"0"0,-126-449-12799 0 0,43 166 3290 0 0,-32-158-3653 0 0,-18-49-869 0 0,0 1 0 0 0,1-1 0 0 0,-1-1-1 0 0,1 1 1 0 0,0 0 0 0 0,7 6 0 0 0,-10-11-75 0 0,0 0 0 0 0,0 0 0 0 0,1 0 0 0 0,-1 0 0 0 0,0 0 0 0 0,0 0 0 0 0,1-1 0 0 0,-1 1 0 0 0,0 0 0 0 0,1-1 0 0 0,-1 1-1 0 0,1-1 1 0 0,-1 0 0 0 0,0 1 0 0 0,1-1 0 0 0,-1 0 0 0 0,1 0 0 0 0,-1 0 0 0 0,4 0 0 0 0,-3-1-49 0 0,0 1 0 0 0,0-1 0 0 0,0 0-1 0 0,0 0 1 0 0,0 0 0 0 0,0 0 0 0 0,0 0 0 0 0,0 0-1 0 0,0-1 1 0 0,0 1 0 0 0,2-3 0 0 0,2-3-318 0 0,0 0 1 0 0,-1 1-1 0 0,0-2 1 0 0,-1 1-1 0 0,7-14 0 0 0,14-42-3291 0 0,-12 19-3253 0 0,-4 4-1197 0 0</inkml:trace>
  <inkml:trace contextRef="#ctx0" brushRef="#br0" timeOffset="1">492 3 7599 0 0,'0'0'583'0'0,"-8"-2"1686"0"0,6 2-1680 0 0,0-1 0 0 0,1 1 0 0 0,-1 0 0 0 0,0 0 0 0 0,0 0 0 0 0,0 0 0 0 0,1 1-1 0 0,-1-1 1 0 0,0 0 0 0 0,0 1 0 0 0,-3 1 0 0 0,1 0 145 0 0,0 0 0 0 0,0 0 0 0 0,0 0 0 0 0,-5 5 0 0 0,-3 3 430 0 0,-19 22 1 0 0,24-24-770 0 0,-51 60-911 0 0,6-6-3327 0 0,32-40-1159 0 0,0 3-1294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8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0 150 9727 0 0,'67'-45'1448'0'0,"-56"38"-1003"0"0,-1 0 0 0 0,22-8 1 0 0,-19 9 595 0 0,20-13 1 0 0,9-5 1157 0 0,-6 5-1578 0 0,-28 15-541 0 0,-6 3-173 0 0,0 0-71 0 0,10-1-911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7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0 2471 0 0,'1'2'115'0'0,"0"1"0"0"0,-1-1 0 0 0,1 0 0 0 0,-1 1 0 0 0,0-1 0 0 0,1 4-1 0 0,-5 5 397 0 0,0 0-1 0 0,0 1 0 0 0,-1-1 0 0 0,-8 13 0 0 0,-32 45 1145 0 0,16-27-677 0 0,-62 90 1830 0 0,25-39-993 0 0,40-60-194 0 0,26-34-1609 0 0,0 1 0 0 0,0-1-1 0 0,-1 1 1 0 0,1 0 0 0 0,0-1 0 0 0,-1 1-1 0 0,1-1 1 0 0,0 1 0 0 0,0-1-1 0 0,0 1 1 0 0,0-1 0 0 0,-1 1 0 0 0,1-1-1 0 0,0 1 1 0 0,0-1 0 0 0,0 1-1 0 0,0-1 1 0 0,0 1 0 0 0,0-1-1 0 0,0 1 1 0 0,0-1 0 0 0,1 0 0 0 0,0-1-16 0 0,0 0 1 0 0,0 0 0 0 0,1 0 0 0 0,-1 0 0 0 0,1 1-1 0 0,-1-1 1 0 0,1 0 0 0 0,0 1 0 0 0,0 0-1 0 0,0-1 1 0 0,0 1 0 0 0,0 0 0 0 0,0 0 0 0 0,0 0-1 0 0,0 0 1 0 0,0 0 0 0 0,0 0 0 0 0,0 1 0 0 0,1-1-1 0 0,-1 1 1 0 0,0-1 0 0 0,1 1 0 0 0,-1 0 0 0 0,0 0-1 0 0,1 0 1 0 0,-1 0 0 0 0,0 0 0 0 0,5 2-1 0 0,0-1-33 0 0,0 1-1 0 0,1 0 0 0 0,-1 1 0 0 0,0 0 0 0 0,0 0 1 0 0,0 0-1 0 0,-1 1 0 0 0,8 5 0 0 0,-5-2 166 0 0,0 0 1 0 0,0 0-1 0 0,-1 1 0 0 0,0 1 0 0 0,-1-1 0 0 0,0 1 0 0 0,0 1 0 0 0,0-1 0 0 0,-2 1 0 0 0,1 0 0 0 0,7 21 1 0 0,-11-24 124 0 0,0 0 1 0 0,-1 0 0 0 0,0 0 0 0 0,0 0 0 0 0,-1 0 0 0 0,0 0-1 0 0,0 0 1 0 0,-1 0 0 0 0,0 0 0 0 0,0-1 0 0 0,0 1 0 0 0,-5 12 0 0 0,6-18 127 0 0,-3 3 387 0 0,1-2-1627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9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84 112 8263 0 0,'0'0'3280'0'0,"19"5"-1944"0"0,-2 2 712 0 0,-3 3-1464 0 0,-3 0-24 0 0,-3-3 680 0 0,0 6-5832 0 0</inkml:trace>
  <inkml:trace contextRef="#ctx0" brushRef="#br0" timeOffset="1">0 421 7831 0 0,'0'0'603'0'0,"1"-2"-266"0"0,2-2 172 0 0,-1-1 0 0 0,1 1-1 0 0,0-1 1 0 0,0 1-1 0 0,1 0 1 0 0,-1 0-1 0 0,1 1 1 0 0,0-1-1 0 0,5-3 1 0 0,44-29 4384 0 0,-24 18-3756 0 0,-14 8-916 0 0,228-148 5394 0 0,-152 101-5555 0 0,-32 19-1768 0 0,0 2-5244 0 0,-21 15-428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9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1 10799 0 0,'0'0'832'0'0,"2"0"-544"0"0,5 0-160 0 0,-5 0 367 0 0,-1 2 156 0 0,-1 1-336 0 0,1 0 1 0 0,-1 1-1 0 0,0-1 1 0 0,0 1 0 0 0,-1-1-1 0 0,1 0 1 0 0,-1 0 0 0 0,1 1-1 0 0,-1-1 1 0 0,0 0-1 0 0,0 0 1 0 0,0 0 0 0 0,-1 1-1 0 0,-2 3 1 0 0,-4 7 1933 0 0,-18 22 0 0 0,16-23-2024 0 0,-72 83 2439 0 0,62-73-1819 0 0,-13 5 651 0 0,31-27-1048 0 0,-1 2 272 0 0,26-11-795 0 0,-21 8-27 0 0,0-1-9 0 0,20-1-94 0 0,-10 4 186 0 0,-10-1 31 0 0,0 0 1 0 0,-1 0-1 0 0,1 1 0 0 0,-1-1 1 0 0,1 0-1 0 0,-1 1 1 0 0,0-1-1 0 0,1 1 0 0 0,-1-1 1 0 0,0 1-1 0 0,0 0 0 0 0,0 0 1 0 0,0-1-1 0 0,0 1 0 0 0,-1 0 1 0 0,1 0-1 0 0,-1 0 0 0 0,1 0 1 0 0,-1 0-1 0 0,1 0 0 0 0,-1 0 1 0 0,0 0-1 0 0,0 0 1 0 0,0 3-1 0 0,-1 6 99 0 0,0 0 1 0 0,-1 0-1 0 0,-4 14 1 0 0,5-19-82 0 0,-5 19 208 0 0,2-5 125 0 0,-1 0-1 0 0,-1-1 1 0 0,0 0 0 0 0,-1 0 0 0 0,-18 32 0 0 0,-13 21 676 0 0,16-26-826 0 0,22-46-213 0 0,-1 0 0 0 0,1 0 0 0 0,0 0 0 0 0,0 0 0 0 0,0 0 0 0 0,0 0 0 0 0,0 0 1 0 0,0 0-1 0 0,0 0 0 0 0,0 0 0 0 0,0 0 0 0 0,0 0 0 0 0,0 0 0 0 0,0 0 0 0 0,0 1 0 0 0,0-1 0 0 0,0 0 0 0 0,0 0 0 0 0,0 0 0 0 0,0 0 0 0 0,0 0 0 0 0,0 0 0 0 0,0 0 1 0 0,0 0-1 0 0,0 0 0 0 0,0 0 0 0 0,0 0 0 0 0,0 0 0 0 0,0 1 0 0 0,0-1 0 0 0,0 0 0 0 0,0 0 0 0 0,0 0 0 0 0,0 0 0 0 0,0 0 0 0 0,0 0 0 0 0,0 0 0 0 0,0 0 1 0 0,0 0-1 0 0,0 0 0 0 0,0 0 0 0 0,0 0 0 0 0,0 0 0 0 0,0 0 0 0 0,0 0 0 0 0,0 1 0 0 0,0-1 0 0 0,0 0 0 0 0,1 0 0 0 0,-1 0 0 0 0,0 0 0 0 0,0 0 0 0 0,0 0 0 0 0,0 0 1 0 0,0 0-1 0 0,0 0 0 0 0,0 0 0 0 0,0 0 0 0 0,0 0 0 0 0,0 0 0 0 0,0 0 0 0 0,7-3 1 0 0,6-5-2 0 0,4-6 1 0 0,-2 0 0 0 0,0-2 0 0 0,24-30 0 0 0,-5 5 0 0 0,-2 4 0 0 0,32-34 0 0 0,-54 62 0 0 0,1-1 0 0 0,0 2 0 0 0,0 0 0 0 0,25-14 0 0 0,-32 19 0 0 0,-3 2 0 0 0,0 0 0 0 0,0 0 0 0 0,1 1 0 0 0,-1-1 0 0 0,0 0 0 0 0,0 1 0 0 0,1-1 0 0 0,-1 1 0 0 0,0-1 0 0 0,1 1 0 0 0,-1-1 0 0 0,0 1 0 0 0,1 0 0 0 0,1 0 0 0 0,8 0 0 0 0,-9 1 0 0 0,0 0 0 0 0,0 1 0 0 0,-1-1 0 0 0,1 0 0 0 0,-1 1 0 0 0,1-1 0 0 0,-1 1 0 0 0,1 0 0 0 0,-1-1 0 0 0,0 1 0 0 0,0 0 0 0 0,0 0 0 0 0,0 0 0 0 0,0 0 0 0 0,0 0 0 0 0,0 0 0 0 0,-1 0 0 0 0,1 0 0 0 0,-1 0 0 0 0,1 4 0 0 0,0 5 0 0 0,0 1 0 0 0,0 17 0 0 0,-7 40 0 0 0,3-47 0 0 0,1 1 0 0 0,2 41 0 0 0,0-63 0 0 0,0-1 0 0 0,0 1 0 0 0,1 0 0 0 0,-1 0 0 0 0,0 0 0 0 0,0-1 0 0 0,0 1 0 0 0,0 0 0 0 0,0 0 0 0 0,0 0 0 0 0,-1-1 0 0 0,1 1 0 0 0,0 0 0 0 0,0 0 0 0 0,-1-1 0 0 0,1 1 0 0 0,0 0 0 0 0,-1-1 0 0 0,1 1 0 0 0,0 0 0 0 0,-1-1 0 0 0,0 2 0 0 0,1-2 0 0 0,3 0 0 0 0,4 0 0 0 0,-1-1 0 0 0,1 0 0 0 0,-1 0 0 0 0,0-1 0 0 0,1 0 0 0 0,-1 0 0 0 0,0 0 0 0 0,7-4 0 0 0,48-30 0 0 0,-30 16 0 0 0,-14 10 0 0 0,0 1 0 0 0,1 1 0 0 0,0 0 0 0 0,23-7 0 0 0,-33 13 0 0 0,0 1 0 0 0,0-1 0 0 0,0 1 0 0 0,0 1 0 0 0,0-1 0 0 0,0 1 0 0 0,0 1 0 0 0,1-1 0 0 0,-1 2 0 0 0,0-1 0 0 0,0 1 0 0 0,14 5 0 0 0,-7-1 0 0 0,-1 1 0 0 0,0 1 0 0 0,0 1 0 0 0,0 0 0 0 0,-1 0 0 0 0,16 16 0 0 0,-26-23 0 0 0,-1 1 0 0 0,0-1 0 0 0,0 0 0 0 0,0 1 0 0 0,0 0 0 0 0,0-1 0 0 0,-1 1 0 0 0,1 0 0 0 0,-1 0 0 0 0,0 0 0 0 0,0 0 0 0 0,0 0 0 0 0,0 0 0 0 0,0 0 0 0 0,-1 1 0 0 0,1-1 0 0 0,-1 0 0 0 0,0 0 0 0 0,0 0 0 0 0,0 1 0 0 0,0-1 0 0 0,-1 0 0 0 0,0 5 0 0 0,-1-3 0 0 0,0 0 0 0 0,0 0 0 0 0,0 0 0 0 0,0 0 0 0 0,-1-1 0 0 0,0 1 0 0 0,0-1 0 0 0,0 0 0 0 0,-1 0 0 0 0,1 0 0 0 0,-1 0 0 0 0,0 0 0 0 0,-7 5 0 0 0,-73 47 0 0 0,-33 25 0 0 0,39-15-1419 0 0,44-35-2385 0 0,-43 29-1 0 0,45-41-6391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06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467 20 3223 0 0,'-12'-5'120'0'0,"-25"-9"0"0"0,34 14-117 0 0,1 0-1 0 0,-1 0 1 0 0,1 0-1 0 0,-1 0 1 0 0,0 0-1 0 0,1 1 1 0 0,-1 0-1 0 0,1-1 1 0 0,-1 1-1 0 0,1 0 1 0 0,-1 0-1 0 0,1 0 1 0 0,0 0-1 0 0,-1 1 1 0 0,1-1-1 0 0,0 1 1 0 0,0-1-1 0 0,0 1 0 0 0,-2 2 1 0 0,-12 7 134 0 0,-7 0 482 0 0,5-2 343 0 0,0 1 0 0 0,-29 20 0 0 0,31-17-651 0 0,1 1-1 0 0,0 1 0 0 0,1 0 1 0 0,1 0-1 0 0,0 2 0 0 0,-16 27 1 0 0,12-13 493 0 0,1 2 1 0 0,-22 64 0 0 0,2 20 921 0 0,29-90-993 0 0,2 0 0 0 0,-4 39 0 0 0,7-43-18 0 0,2 0-1 0 0,0 0 1 0 0,5 34 0 0 0,-4-49-557 0 0,1-1 1 0 0,0 1-1 0 0,0 0 1 0 0,0-1-1 0 0,1 0 1 0 0,1 0-1 0 0,-1 0 1 0 0,1 0-1 0 0,0 0 1 0 0,0 0-1 0 0,1-1 1 0 0,0 0-1 0 0,0 0 1 0 0,7 5-1 0 0,-4-5 32 0 0,0 0 0 0 0,0 0 1 0 0,1-1-1 0 0,0-1 0 0 0,0 1 0 0 0,0-1 0 0 0,1-1 0 0 0,-1 0 0 0 0,1 0 1 0 0,0-1-1 0 0,12 2 0 0 0,11-1 418 0 0,0-1 0 0 0,36-4-1 0 0,-37 1-285 0 0,0-2-1 0 0,0-2 0 0 0,0-1 1 0 0,0-1-1 0 0,-1-2 0 0 0,42-17 0 0 0,-48 14-253 0 0,0 0-1 0 0,0-2 0 0 0,-1 0 0 0 0,-1-2 0 0 0,-1-1 0 0 0,0 0 0 0 0,33-36 0 0 0,66-89 458 0 0,-109 125-523 0 0,-1-1 1 0 0,0 0-1 0 0,-1 0 1 0 0,-1-1-1 0 0,-1-1 0 0 0,0 1 1 0 0,-2-2-1 0 0,0 1 1 0 0,3-22-1 0 0,-8 31-510 0 0,1 0-1 0 0,-2 0 1 0 0,1-1-1 0 0,-3-16 1 0 0,1 21-212 0 0,0 0 0 0 0,-1 1 0 0 0,1-1 0 0 0,-2 1 0 0 0,1-1 0 0 0,-1 1 0 0 0,0 0 0 0 0,-7-11 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06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1123 21 8719 0 0,'3'-21'1840'0'0,"-2"34"218"0"0,-2 25-325 0 0,-2 0 1 0 0,-1-1 0 0 0,-15 61-1 0 0,11-61-1129 0 0,-14 65 1057 0 0,-4 0-1 0 0,-58 142 0 0 0,-193 340 2971 0 0,193-421-3631 0 0,-113 197 695 0 0,-48 38-1390 0 0,163-271-4249 0 0,41-67-1140 0 0,8-9-5112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13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41 2303 0 0,'-23'-41'200'0'0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14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841 74 2071 0 0,'5'-25'184'0'0,"-5"25"-168"0"0,0-1 0 0 0,0 1-1 0 0,0 0 1 0 0,0-1-1 0 0,0 1 1 0 0,0 0-1 0 0,0-1 1 0 0,0 1-1 0 0,0 0 1 0 0,0-1-1 0 0,0 1 1 0 0,0 0 0 0 0,0-1-1 0 0,0 1 1 0 0,0 0-1 0 0,0-1 1 0 0,0 1-1 0 0,0 0 1 0 0,-1-1-1 0 0,1 1 1 0 0,0 0-1 0 0,0 0 1 0 0,0-1 0 0 0,0 1-1 0 0,-1 0 1 0 0,1 0-1 0 0,0-1 1 0 0,0 1-1 0 0,-1 0 1 0 0,1 0-1 0 0,0-1 1 0 0,-1 1-1 0 0,-3 2 450 0 0,0 0-141 0 0,0 1 0 0 0,0-1 0 0 0,0 1 0 0 0,0 0 0 0 0,1 1 0 0 0,-1-1 0 0 0,1 1 0 0 0,0-1 0 0 0,0 1 0 0 0,-3 5 0 0 0,-6 7 192 0 0,-5 6 368 0 0,-23 38 0 0 0,11-13-310 0 0,-1 3 54 0 0,-46 107-1 0 0,46-90-490 0 0,-3 4 71 0 0,-62 99 0 0 0,53-108-126 0 0,-131 213 324 0 0,126-194-139 0 0,-27 50 861 0 0,61-105-682 0 0,1 1 0 0 0,2 0 0 0 0,-8 31 0 0 0,15-47-198 0 0,0 0-1 0 0,2 0 1 0 0,-1 1 0 0 0,1-1-1 0 0,1 0 1 0 0,0 0 0 0 0,3 21 0 0 0,-2-27-150 0 0,1 1 0 0 0,-1-1 0 0 0,1 0 0 0 0,0 0 1 0 0,0 1-1 0 0,1-1 0 0 0,-1 0 0 0 0,1-1 0 0 0,0 1 1 0 0,1 0-1 0 0,-1-1 0 0 0,1 0 0 0 0,0 0 0 0 0,0 0 1 0 0,0 0-1 0 0,0-1 0 0 0,7 5 0 0 0,-3-4-37 0 0,-1-1 0 0 0,1 0 1 0 0,-1 0-1 0 0,1 0 0 0 0,0-1 0 0 0,0 0 0 0 0,1 0 0 0 0,-1-1 0 0 0,0 0 1 0 0,0-1-1 0 0,1 0 0 0 0,12-1 0 0 0,-1-1-25 0 0,0-1 0 0 0,0-1 0 0 0,-1-1 0 0 0,21-8 0 0 0,31-16 25 0 0,76-44 1 0 0,-112 54-42 0 0,258-151-83 0 0,-255 144 53 0 0,-2-1 0 0 0,0-2 0 0 0,55-60 0 0 0,80-115-31 0 0,-158 188 43 0 0,57-81 30 0 0,-58 78-24 0 0,-1-1 0 0 0,-1 1 0 0 0,10-30 0 0 0,-17 41 0 0 0,-1 0 1 0 0,0 0-1 0 0,-1 0 0 0 0,0 0 1 0 0,0 0-1 0 0,-1 0 0 0 0,1 0 0 0 0,-2 0 1 0 0,1 0-1 0 0,-1 0 0 0 0,-1 0 1 0 0,1 0-1 0 0,-1 0 0 0 0,-1 0 0 0 0,1 0 1 0 0,-1 1-1 0 0,-1-1 0 0 0,1 1 1 0 0,-1 0-1 0 0,-1 0 0 0 0,1 1 0 0 0,-1-1 1 0 0,0 1-1 0 0,-1 0 0 0 0,1 0 1 0 0,-1 0-1 0 0,-1 1 0 0 0,1 0 0 0 0,-1 0 1 0 0,1 1-1 0 0,-1 0 0 0 0,-8-4 1 0 0,-5 0 128 0 0,-1 0 1 0 0,0 1 0 0 0,-1 1-1 0 0,1 1 1 0 0,-1 1 0 0 0,0 0-1 0 0,-43 1 1 0 0,-5 4 28 0 0,-82 13 0 0 0,62 0-220 0 0,1 5-1 0 0,-103 34 1 0 0,-63 20-26 0 0,169-53 173 0 0,59-15-17 0 0,1 1 0 0 0,-43 16-1 0 0,68-22-19 0 0,0 1-1 0 0,1-1 0 0 0,-1 1 1 0 0,0-1-1 0 0,0 0 0 0 0,0 1 1 0 0,0 0-1 0 0,0-1 0 0 0,0 1 1 0 0,1 0-1 0 0,-1-1 0 0 0,0 1 1 0 0,0 0-1 0 0,1 0 0 0 0,-1-1 1 0 0,1 1-1 0 0,-1 0 0 0 0,1 0 1 0 0,-1 0-1 0 0,1 0 0 0 0,-1 0 1 0 0,1 0-1 0 0,0 0 0 0 0,-1 0 1 0 0,1 0-1 0 0,0 0 0 0 0,0 0 1 0 0,0 0-1 0 0,0 2 0 0 0,0-1 28 0 0,1 0-1 0 0,0 0 1 0 0,-1 0-1 0 0,1 0 0 0 0,0-1 1 0 0,0 1-1 0 0,0 0 0 0 0,0 0 1 0 0,0 0-1 0 0,0-1 1 0 0,1 1-1 0 0,-1-1 0 0 0,1 1 1 0 0,1 1-1 0 0,10 8-9 0 0,1-1 0 0 0,1 0 1 0 0,0-1-1 0 0,25 12 0 0 0,68 21 44 0 0,-82-32-109 0 0,164 49-3 0 0,-170-53-5 0 0,34 15 0 0 0,5 2 0 0 0,55 5 45 0 0,-85-21-30 0 0,17 1 13 0 0,1-2 0 0 0,50 0 0 0 0,-49-6 77 0 0,1-2 1 0 0,87-15-1 0 0,-80 3 235 0 0,-55 13 101 0 0,-1-1-381 0 0,0 0-1 0 0,-1 0 1 0 0,1 0-1 0 0,-1 0 1 0 0,1 0-1 0 0,-1 0 0 0 0,0 0 1 0 0,0 0-1 0 0,0 0 1 0 0,0 0-1 0 0,0 1 1 0 0,-3-4-1 0 0,-21-22 422 0 0,9 11-216 0 0,-112-113 432 0 0,88 92-607 0 0,2-1 1 0 0,-50-64-1 0 0,25 9-16 0 0,-47-61-125 0 0,35 57-144 0 0,65 81-105 0 0,0 0-1 0 0,2 0 0 0 0,-1-1 0 0 0,-8-27 0 0 0,15 36-181 0 0,0 0 1 0 0,0 0-1 0 0,1 0 0 0 0,0 0 0 0 0,0 0 0 0 0,1-1 1 0 0,1-14-1 0 0,0 16-1254 0 0,1-1 1 0 0,0 0-1 0 0,0 1 1 0 0,6-14-1 0 0,1 1-4600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8:44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4035 2383 0 0,'3'2'180'0'0,"11"7"24"0"0,-11-7 663 0 0,0-1 280 0 0,27 4 1149 0 0,-27-4-1643 0 0,-2-2-579 0 0,1 0-1 0 0,-1 1 1 0 0,1 0-1 0 0,-1-1 1 0 0,1 1-1 0 0,-1 0 1 0 0,1 0-1 0 0,-1-1 1 0 0,4 2-1 0 0,3-2 68 0 0,146-25 6002 0 0,-151 26-5995 0 0,135-24 4739 0 0,-111 21-4012 0 0,0 1-1 0 0,0 1 0 0 0,32 4 1 0 0,-44-2-444 0 0,-1-2 0 0 0,1 0 1 0 0,-1 0-1 0 0,1-2 0 0 0,21-5 1 0 0,-10 2-40 0 0,48-14 692 0 0,124-52 1 0 0,167-84 963 0 0,-247 109-1519 0 0,156-42 0 0 0,-251 82-491 0 0,106-37 150 0 0,-13 3 27 0 0,153-41 89 0 0,155-49 181 0 0,-190 62-485 0 0,-70 21 0 0 0,161-56 0 0 0,-30 8 0 0 0,-66 21 0 0 0,186-51 0 0 0,235-76 0 0 0,-247 46 0 0 0,-109 39 0 0 0,-99 41 0 0 0,33-15 0 0 0,165-69 0 0 0,-185 63 0 0 0,96-38 0 0 0,145-28 0 0 0,-185 77 0 0 0,-52 18 0 0 0,39-13 0 0 0,-54 25 0 0 0,-89 27 0 0 0,-57 14 0 0 0,235-74 0 0 0,-220 64 0 0 0,103-35 0 0 0,23 1 0 0 0,43-13 0 0 0,4 20 0 0 0,357-72 0 0 0,-558 114 0 0 0,90-25 0 0 0,-14 3 0 0 0,88-35 0 0 0,-43 11 0 0 0,-87 39 0 0 0,141-16 0 0 0,-30 7 0 0 0,-149 18 0 0 0,0-2 0 0 0,40-18 0 0 0,20-6 0 0 0,-42 19 0 0 0,215-62 0 0 0,2-7 0 0 0,-169 43 0 0 0,93-32 0 0 0,-37 31 0 0 0,-105 28 0 0 0,-33 8 0 0 0,27-6 0 0 0,-1 5 0 0 0,137-20 0 0 0,-146 24 0 0 0,1 1 0 0 0,0 2 0 0 0,37 5 0 0 0,-50-2 0 0 0,0 2 0 0 0,-1 1 0 0 0,0 0 0 0 0,0 2 0 0 0,31 15 0 0 0,-11-1 0 0 0,65 45 0 0 0,-72-44 0 0 0,-20-14 0 0 0,25 20 0 0 0,14 14 0 0 0,26 25 0 0 0,-52-41 0 0 0,-1 2 0 0 0,-1 1 0 0 0,23 36 0 0 0,-18-23 0 0 0,-16-22 0 0 0,20 34 0 0 0,28 54 0 0 0,-38-69 0 0 0,2-1 0 0 0,59 64 0 0 0,-10-9 0 0 0,-65-78 0 0 0,-1 0 0 0 0,0 1 0 0 0,-1 0 0 0 0,-1 0 0 0 0,0 1 0 0 0,-2 0 0 0 0,0 0 0 0 0,7 38 0 0 0,-6-4 0 0 0,-2 0 0 0 0,-2 0 0 0 0,-2 0 0 0 0,-10 75 0 0 0,2-61 0 0 0,-4 0 0 0 0,-2-1 0 0 0,-3-1 0 0 0,-3 0 0 0 0,-31 71 0 0 0,41-117 0 0 0,-1 0 0 0 0,0 0 0 0 0,-1-1 0 0 0,-18 21 0 0 0,-60 57 0 0 0,11-25 0 0 0,-28 28 0 0 0,-23 55 0 0 0,47-54 0 0 0,68-81 0 0 0,-2-2 0 0 0,0 0 0 0 0,0 0 0 0 0,-2-2 0 0 0,0 0 0 0 0,0-1 0 0 0,-1 0 0 0 0,-1-2 0 0 0,0-1 0 0 0,-1 0 0 0 0,-22 7 0 0 0,6-7 0 0 0,0-1 0 0 0,-47 5 0 0 0,-78 1 0 0 0,40-5 0 0 0,-172 33 0 0 0,3-1 0 0 0,218-35 0 0 0,-1-4 0 0 0,-75-5 0 0 0,51-8 0 0 0,-164-37 0 0 0,43 9 0 0 0,-24-5 0 0 0,143 23 0 0 0,56 10 0 0 0,1-2 0 0 0,-47-19 0 0 0,-81-43 0 0 0,137 58 0 0 0,-349-170 0 0 0,-1-1 0 0 0,334 164 0 0 0,1-2 0 0 0,-80-55 0 0 0,108 64 0 0 0,2 1 0 0 0,0-2 0 0 0,0-1 0 0 0,2 0 0 0 0,0-1 0 0 0,1-1 0 0 0,1 0 0 0 0,-16-30 0 0 0,17 22 0 0 0,0-1 0 0 0,2 0 0 0 0,1-1 0 0 0,1-1 0 0 0,2 0 0 0 0,1 0 0 0 0,1 0 0 0 0,2-1 0 0 0,1 1 0 0 0,1-1 0 0 0,5-50 0 0 0,6 12 0 0 0,19-78 0 0 0,-16 106 0 0 0,1 0 0 0 0,2 0 0 0 0,20-39 0 0 0,-6 28 0 0 0,59-83 0 0 0,47-39 0 0 0,-16 22 0 0 0,61-62 364 0 0,15 14-2184 0 0,-160 168-5752 0 0,-2 4-2624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5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614 36 20815 0 0,'1'1'503'0'0,"4"-1"2434"0"0,3-4-2663 0 0,-9 2-10 0 0,-21-2 317 0 0,-10-1 372 0 0,18 2-190 0 0,1 0 0 0 0,-17-1 0 0 0,-14-3 252 0 0,35 6-857 0 0,-1-1-1 0 0,1 1 1 0 0,0 1 0 0 0,0 0-1 0 0,0 0 1 0 0,-1 1 0 0 0,1 0-1 0 0,0 0 1 0 0,-10 4 0 0 0,-13 4 439 0 0,-35 17 0 0 0,53-21-437 0 0,-85 38 45 0 0,90-37-205 0 0,0 0 0 0 0,0 0 0 0 0,0 1 0 0 0,1 0 0 0 0,0 0 0 0 0,0 1 0 0 0,-7 9 0 0 0,-20 34 0 0 0,15-28 0 0 0,19-22-12 0 0,0 0 0 0 0,0 1 0 0 0,0-1 0 0 0,0 0 0 0 0,0 0 0 0 0,0 0 0 0 0,0 0 0 0 0,-1 0 0 0 0,1 0 0 0 0,-1-1 0 0 0,1 1 0 0 0,0 0 0 0 0,-1-1 0 0 0,-2 2 0 0 0,-3-2-493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501 513 2615 0 0,'-7'4'232'0'0,"2"-1"161"0"0,-1 0 0 0 0,0-1-1 0 0,0 0 1 0 0,1-1 0 0 0,-1 1-1 0 0,0-1 1 0 0,-1 0-1 0 0,1-1 1 0 0,0 1 0 0 0,0-1-1 0 0,0 0 1 0 0,-7-2-1 0 0,8 2-23 0 0,-1 0-1 0 0,1 1 0 0 0,0-1 0 0 0,-1 1 0 0 0,1 0 1 0 0,0 1-1 0 0,0-1 0 0 0,-1 1 0 0 0,-4 2 0 0 0,-5 2 617 0 0,11-4-602 0 0,0-1-1 0 0,1 2 1 0 0,-1-1 0 0 0,0 0 0 0 0,0 1-1 0 0,1-1 1 0 0,0 1 0 0 0,-1 0-1 0 0,-3 5 1 0 0,-25 34 1879 0 0,22-29-1490 0 0,-64 104 2742 0 0,51-78-2612 0 0,13-20-380 0 0,1 0-1 0 0,-12 41 1 0 0,17-48-402 0 0,-5 14 98 0 0,-14 49 339 0 0,22-69-438 0 0,-1 0 1 0 0,1-1-1 0 0,-1 0 0 0 0,0 1 1 0 0,-3 5-1 0 0,3-8-59 0 0,1 1-1 0 0,0 0 1 0 0,0-1-1 0 0,0 1 1 0 0,-1 5-1 0 0,-3 14 95 0 0,-11 15 113 0 0,-12 30 99 0 0,25-55-244 0 0,0 1-1 0 0,1 0 1 0 0,0-1 0 0 0,1 1-1 0 0,2 19 1 0 0,-2 3 124 0 0,1 76 583 0 0,0-53-666 0 0,5 31 269 0 0,-4-67-181 0 0,2 0 1 0 0,0-1-1 0 0,11 39 0 0 0,1 15 75 0 0,0-27-65 0 0,25 50 0 0 0,-27-71-211 0 0,19 36 90 0 0,-16-35-117 0 0,-4-7 6 0 0,1 0-1 0 0,23 30 1 0 0,10 7-29 0 0,-26-31 0 0 0,34 34 0 0 0,10 3 0 0 0,-14-19 0 0 0,54 44 0 0 0,-91-81 0 0 0,-1-2 0 0 0,27 13 0 0 0,-25-14 0 0 0,0 1 0 0 0,21 15 0 0 0,24 11 0 0 0,-37-20 0 0 0,-16-10 0 0 0,-1 1 0 0 0,1-1 0 0 0,8 8 0 0 0,-6-4 0 0 0,0-1 0 0 0,0-1 0 0 0,1 1 0 0 0,10 3 0 0 0,20 14 0 0 0,99 64 0 0 0,-114-76 0 0 0,1 0 0 0 0,0-2 0 0 0,0-1 0 0 0,35 7 0 0 0,22-3 0 0 0,125 4 0 0 0,-111-18 0 0 0,-64 0 0 0 0,0 2 0 0 0,42 4 0 0 0,-37 1 0 0 0,1-3 0 0 0,-1-1 0 0 0,62-6 0 0 0,-57 1 0 0 0,68-16 0 0 0,-84 13 0 0 0,0 2 0 0 0,1 1 0 0 0,40-2 0 0 0,-41 5 0 0 0,-16 2 0 0 0,-6 0 0 0 0,0-1 0 0 0,0 0 0 0 0,1 0 0 0 0,-1 0 0 0 0,0-1 0 0 0,8-1 0 0 0,7-2 0 0 0,8-3 0 0 0,-21 4 0 0 0,-1-1 0 0 0,2 0 0 0 0,12-8 0 0 0,2-2 0 0 0,-15 10 0 0 0,19-10 0 0 0,-17 10 0 0 0,55-25 0 0 0,-47 21 0 0 0,44-21 0 0 0,-29 15 0 0 0,46-29 0 0 0,-10-4 0 0 0,-44 29 0 0 0,0 0 0 0 0,30-32 0 0 0,-17 14 0 0 0,-15 17 0 0 0,2-1 0 0 0,-2-2 0 0 0,0 0 0 0 0,19-26 0 0 0,16-39 0 0 0,-48 75 0 0 0,0-1 0 0 0,-1 1 0 0 0,10-23 0 0 0,-2 2 0 0 0,-11 24 0 0 0,-1 0 0 0 0,5-14 0 0 0,0-4 0 0 0,15-45 0 0 0,9-40 0 0 0,-14 41 0 0 0,13-39 0 0 0,27-180 0 0 0,-38 157 0 0 0,6-55 0 0 0,-22 142 0 0 0,-2 0 0 0 0,-2 0 0 0 0,-1 0 0 0 0,-3 0 0 0 0,-16-75 0 0 0,16 106 0 0 0,-1 0 0 0 0,-1 0 0 0 0,0 0 0 0 0,-1 1 0 0 0,0 0 0 0 0,-1 1 0 0 0,-1 0 0 0 0,-12-15 0 0 0,-13-11 0 0 0,-43-39 0 0 0,19 22 0 0 0,-153-153 0 0 0,186 184 0 0 0,-1 0 0 0 0,-2 2 0 0 0,0 0 0 0 0,-32-17 0 0 0,38 27 0 0 0,0 0 0 0 0,-1 2 0 0 0,0 1 0 0 0,-1 1 0 0 0,0 1 0 0 0,-39-7 0 0 0,31 10 0 0 0,-1 2 0 0 0,0 1 0 0 0,0 1 0 0 0,0 2 0 0 0,0 1 0 0 0,0 2 0 0 0,0 1 0 0 0,1 1 0 0 0,-38 14 0 0 0,-26 13 0 0 0,-98 50 0 0 0,-86 60 0 0 0,209-106 0 0 0,-54 22 0 0 0,-250 82 0 0 0,302-116 0 0 0,-67 19 0 0 0,57-28-695 0 0,-87 7 1 0 0,130-20-1028 0 0,-76-5 0 0 0,13-12-5998 0 0,21-6-1015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8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4199 0 0,'-2'6'52'0'0,"0"0"0"0"0,0 1 0 0 0,0-1-1 0 0,1 1 1 0 0,0-1 0 0 0,1 1 0 0 0,-1-1 0 0 0,1 1-1 0 0,1 0 1 0 0,-1-1 0 0 0,3 10 0 0 0,-3-10 30 0 0,2 27 3375 0 0,-3-1 0 0 0,0 0 0 0 0,-10 56 0 0 0,2-21 2314 0 0,9-65-5489 0 0,-1 1 0 0 0,1-1 1 0 0,0 0-1 0 0,-1 0 0 0 0,1 0 0 0 0,-1 0 1 0 0,-1 3-1 0 0,-4 0-2066 0 0,-5-3-5905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/>
          <a:lstStyle>
            <a:lvl1pPr algn="r">
              <a:defRPr sz="900"/>
            </a:lvl1pPr>
          </a:lstStyle>
          <a:p>
            <a:fld id="{7284CDAC-ACD1-4943-9118-05D26BC373AD}" type="datetimeFigureOut">
              <a:rPr lang="en-CA" smtClean="0"/>
              <a:pPr/>
              <a:t>2024-04-28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5475" y="520700"/>
            <a:ext cx="3473450" cy="2605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6687" tIns="33343" rIns="66687" bIns="3334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2440" y="3299778"/>
            <a:ext cx="3779520" cy="3126105"/>
          </a:xfrm>
          <a:prstGeom prst="rect">
            <a:avLst/>
          </a:prstGeom>
        </p:spPr>
        <p:txBody>
          <a:bodyPr vert="horz" lIns="66687" tIns="33343" rIns="66687" bIns="3334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98349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 anchor="b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76067" y="6598349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 anchor="b"/>
          <a:lstStyle>
            <a:lvl1pPr algn="r">
              <a:defRPr sz="9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259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30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8.xml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customXml" Target="../ink/ink131.xml"/><Relationship Id="rId21" Type="http://schemas.openxmlformats.org/officeDocument/2006/relationships/customXml" Target="../ink/ink122.xml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customXml" Target="../ink/ink135.xml"/><Relationship Id="rId50" Type="http://schemas.openxmlformats.org/officeDocument/2006/relationships/image" Target="../media/image157.png"/><Relationship Id="rId55" Type="http://schemas.openxmlformats.org/officeDocument/2006/relationships/customXml" Target="../ink/ink139.xml"/><Relationship Id="rId63" Type="http://schemas.openxmlformats.org/officeDocument/2006/relationships/customXml" Target="../ink/ink143.xml"/><Relationship Id="rId7" Type="http://schemas.openxmlformats.org/officeDocument/2006/relationships/customXml" Target="../ink/ink115.xml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customXml" Target="../ink/ink126.xml"/><Relationship Id="rId11" Type="http://schemas.openxmlformats.org/officeDocument/2006/relationships/customXml" Target="../ink/ink117.xml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customXml" Target="../ink/ink130.xml"/><Relationship Id="rId40" Type="http://schemas.openxmlformats.org/officeDocument/2006/relationships/image" Target="../media/image152.png"/><Relationship Id="rId45" Type="http://schemas.openxmlformats.org/officeDocument/2006/relationships/customXml" Target="../ink/ink134.xml"/><Relationship Id="rId53" Type="http://schemas.openxmlformats.org/officeDocument/2006/relationships/customXml" Target="../ink/ink138.xml"/><Relationship Id="rId58" Type="http://schemas.openxmlformats.org/officeDocument/2006/relationships/image" Target="../media/image161.png"/><Relationship Id="rId5" Type="http://schemas.openxmlformats.org/officeDocument/2006/relationships/customXml" Target="../ink/ink114.xml"/><Relationship Id="rId61" Type="http://schemas.openxmlformats.org/officeDocument/2006/relationships/customXml" Target="../ink/ink142.xml"/><Relationship Id="rId19" Type="http://schemas.openxmlformats.org/officeDocument/2006/relationships/customXml" Target="../ink/ink121.xml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customXml" Target="../ink/ink125.xml"/><Relationship Id="rId30" Type="http://schemas.openxmlformats.org/officeDocument/2006/relationships/image" Target="../media/image147.png"/><Relationship Id="rId35" Type="http://schemas.openxmlformats.org/officeDocument/2006/relationships/customXml" Target="../ink/ink129.xml"/><Relationship Id="rId43" Type="http://schemas.openxmlformats.org/officeDocument/2006/relationships/customXml" Target="../ink/ink133.xml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8" Type="http://schemas.openxmlformats.org/officeDocument/2006/relationships/image" Target="../media/image136.png"/><Relationship Id="rId51" Type="http://schemas.openxmlformats.org/officeDocument/2006/relationships/customXml" Target="../ink/ink137.xml"/><Relationship Id="rId3" Type="http://schemas.openxmlformats.org/officeDocument/2006/relationships/customXml" Target="../ink/ink113.xml"/><Relationship Id="rId12" Type="http://schemas.openxmlformats.org/officeDocument/2006/relationships/image" Target="../media/image138.png"/><Relationship Id="rId17" Type="http://schemas.openxmlformats.org/officeDocument/2006/relationships/customXml" Target="../ink/ink120.xml"/><Relationship Id="rId25" Type="http://schemas.openxmlformats.org/officeDocument/2006/relationships/customXml" Target="../ink/ink124.xml"/><Relationship Id="rId33" Type="http://schemas.openxmlformats.org/officeDocument/2006/relationships/customXml" Target="../ink/ink128.xml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customXml" Target="../ink/ink141.xml"/><Relationship Id="rId20" Type="http://schemas.openxmlformats.org/officeDocument/2006/relationships/image" Target="../media/image142.png"/><Relationship Id="rId41" Type="http://schemas.openxmlformats.org/officeDocument/2006/relationships/customXml" Target="../ink/ink132.xml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5" Type="http://schemas.openxmlformats.org/officeDocument/2006/relationships/customXml" Target="../ink/ink119.xml"/><Relationship Id="rId23" Type="http://schemas.openxmlformats.org/officeDocument/2006/relationships/customXml" Target="../ink/ink123.xml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customXml" Target="../ink/ink136.xml"/><Relationship Id="rId57" Type="http://schemas.openxmlformats.org/officeDocument/2006/relationships/customXml" Target="../ink/ink140.xml"/><Relationship Id="rId10" Type="http://schemas.openxmlformats.org/officeDocument/2006/relationships/image" Target="../media/image137.png"/><Relationship Id="rId31" Type="http://schemas.openxmlformats.org/officeDocument/2006/relationships/customXml" Target="../ink/ink127.xml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4" Type="http://schemas.openxmlformats.org/officeDocument/2006/relationships/image" Target="../media/image134.png"/><Relationship Id="rId9" Type="http://schemas.openxmlformats.org/officeDocument/2006/relationships/customXml" Target="../ink/ink116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6.png"/><Relationship Id="rId117" Type="http://schemas.openxmlformats.org/officeDocument/2006/relationships/customXml" Target="../ink/ink200.xml"/><Relationship Id="rId21" Type="http://schemas.openxmlformats.org/officeDocument/2006/relationships/customXml" Target="../ink/ink152.xml"/><Relationship Id="rId42" Type="http://schemas.openxmlformats.org/officeDocument/2006/relationships/image" Target="../media/image184.png"/><Relationship Id="rId47" Type="http://schemas.openxmlformats.org/officeDocument/2006/relationships/customXml" Target="../ink/ink165.xml"/><Relationship Id="rId63" Type="http://schemas.openxmlformats.org/officeDocument/2006/relationships/customXml" Target="../ink/ink173.xml"/><Relationship Id="rId68" Type="http://schemas.openxmlformats.org/officeDocument/2006/relationships/image" Target="../media/image197.png"/><Relationship Id="rId84" Type="http://schemas.openxmlformats.org/officeDocument/2006/relationships/image" Target="../media/image205.png"/><Relationship Id="rId89" Type="http://schemas.openxmlformats.org/officeDocument/2006/relationships/customXml" Target="../ink/ink186.xml"/><Relationship Id="rId112" Type="http://schemas.openxmlformats.org/officeDocument/2006/relationships/image" Target="../media/image219.png"/><Relationship Id="rId16" Type="http://schemas.openxmlformats.org/officeDocument/2006/relationships/image" Target="../media/image171.png"/><Relationship Id="rId107" Type="http://schemas.openxmlformats.org/officeDocument/2006/relationships/customXml" Target="../ink/ink195.xml"/><Relationship Id="rId11" Type="http://schemas.openxmlformats.org/officeDocument/2006/relationships/customXml" Target="../ink/ink147.xml"/><Relationship Id="rId32" Type="http://schemas.openxmlformats.org/officeDocument/2006/relationships/image" Target="../media/image179.png"/><Relationship Id="rId37" Type="http://schemas.openxmlformats.org/officeDocument/2006/relationships/customXml" Target="../ink/ink160.xml"/><Relationship Id="rId53" Type="http://schemas.openxmlformats.org/officeDocument/2006/relationships/customXml" Target="../ink/ink168.xml"/><Relationship Id="rId58" Type="http://schemas.openxmlformats.org/officeDocument/2006/relationships/image" Target="../media/image192.png"/><Relationship Id="rId74" Type="http://schemas.openxmlformats.org/officeDocument/2006/relationships/image" Target="../media/image200.png"/><Relationship Id="rId79" Type="http://schemas.openxmlformats.org/officeDocument/2006/relationships/customXml" Target="../ink/ink181.xml"/><Relationship Id="rId102" Type="http://schemas.openxmlformats.org/officeDocument/2006/relationships/image" Target="../media/image214.png"/><Relationship Id="rId5" Type="http://schemas.openxmlformats.org/officeDocument/2006/relationships/customXml" Target="../ink/ink144.xml"/><Relationship Id="rId90" Type="http://schemas.openxmlformats.org/officeDocument/2006/relationships/image" Target="../media/image208.png"/><Relationship Id="rId95" Type="http://schemas.openxmlformats.org/officeDocument/2006/relationships/customXml" Target="../ink/ink189.xml"/><Relationship Id="rId22" Type="http://schemas.openxmlformats.org/officeDocument/2006/relationships/image" Target="../media/image174.png"/><Relationship Id="rId27" Type="http://schemas.openxmlformats.org/officeDocument/2006/relationships/customXml" Target="../ink/ink155.xml"/><Relationship Id="rId43" Type="http://schemas.openxmlformats.org/officeDocument/2006/relationships/customXml" Target="../ink/ink163.xml"/><Relationship Id="rId48" Type="http://schemas.openxmlformats.org/officeDocument/2006/relationships/image" Target="../media/image187.png"/><Relationship Id="rId64" Type="http://schemas.openxmlformats.org/officeDocument/2006/relationships/image" Target="../media/image195.png"/><Relationship Id="rId69" Type="http://schemas.openxmlformats.org/officeDocument/2006/relationships/customXml" Target="../ink/ink176.xml"/><Relationship Id="rId113" Type="http://schemas.openxmlformats.org/officeDocument/2006/relationships/customXml" Target="../ink/ink198.xml"/><Relationship Id="rId118" Type="http://schemas.openxmlformats.org/officeDocument/2006/relationships/image" Target="../media/image222.png"/><Relationship Id="rId80" Type="http://schemas.openxmlformats.org/officeDocument/2006/relationships/image" Target="../media/image203.png"/><Relationship Id="rId85" Type="http://schemas.openxmlformats.org/officeDocument/2006/relationships/customXml" Target="../ink/ink184.xml"/><Relationship Id="rId12" Type="http://schemas.openxmlformats.org/officeDocument/2006/relationships/image" Target="../media/image169.png"/><Relationship Id="rId17" Type="http://schemas.openxmlformats.org/officeDocument/2006/relationships/customXml" Target="../ink/ink150.xml"/><Relationship Id="rId33" Type="http://schemas.openxmlformats.org/officeDocument/2006/relationships/customXml" Target="../ink/ink158.xml"/><Relationship Id="rId38" Type="http://schemas.openxmlformats.org/officeDocument/2006/relationships/image" Target="../media/image182.png"/><Relationship Id="rId59" Type="http://schemas.openxmlformats.org/officeDocument/2006/relationships/customXml" Target="../ink/ink171.xml"/><Relationship Id="rId103" Type="http://schemas.openxmlformats.org/officeDocument/2006/relationships/customXml" Target="../ink/ink193.xml"/><Relationship Id="rId108" Type="http://schemas.openxmlformats.org/officeDocument/2006/relationships/image" Target="../media/image217.png"/><Relationship Id="rId54" Type="http://schemas.openxmlformats.org/officeDocument/2006/relationships/image" Target="../media/image190.png"/><Relationship Id="rId70" Type="http://schemas.openxmlformats.org/officeDocument/2006/relationships/image" Target="../media/image198.png"/><Relationship Id="rId75" Type="http://schemas.openxmlformats.org/officeDocument/2006/relationships/customXml" Target="../ink/ink179.xml"/><Relationship Id="rId91" Type="http://schemas.openxmlformats.org/officeDocument/2006/relationships/customXml" Target="../ink/ink187.xml"/><Relationship Id="rId9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23" Type="http://schemas.openxmlformats.org/officeDocument/2006/relationships/customXml" Target="../ink/ink153.xml"/><Relationship Id="rId28" Type="http://schemas.openxmlformats.org/officeDocument/2006/relationships/image" Target="../media/image177.png"/><Relationship Id="rId49" Type="http://schemas.openxmlformats.org/officeDocument/2006/relationships/customXml" Target="../ink/ink166.xml"/><Relationship Id="rId114" Type="http://schemas.openxmlformats.org/officeDocument/2006/relationships/image" Target="../media/image220.png"/><Relationship Id="rId119" Type="http://schemas.openxmlformats.org/officeDocument/2006/relationships/customXml" Target="../ink/ink201.xml"/><Relationship Id="rId44" Type="http://schemas.openxmlformats.org/officeDocument/2006/relationships/image" Target="../media/image185.png"/><Relationship Id="rId60" Type="http://schemas.openxmlformats.org/officeDocument/2006/relationships/image" Target="../media/image193.png"/><Relationship Id="rId65" Type="http://schemas.openxmlformats.org/officeDocument/2006/relationships/customXml" Target="../ink/ink174.xml"/><Relationship Id="rId81" Type="http://schemas.openxmlformats.org/officeDocument/2006/relationships/customXml" Target="../ink/ink182.xml"/><Relationship Id="rId86" Type="http://schemas.openxmlformats.org/officeDocument/2006/relationships/image" Target="../media/image206.png"/><Relationship Id="rId4" Type="http://schemas.openxmlformats.org/officeDocument/2006/relationships/image" Target="../media/image111.png"/><Relationship Id="rId9" Type="http://schemas.openxmlformats.org/officeDocument/2006/relationships/customXml" Target="../ink/ink146.xml"/><Relationship Id="rId13" Type="http://schemas.openxmlformats.org/officeDocument/2006/relationships/customXml" Target="../ink/ink148.xml"/><Relationship Id="rId18" Type="http://schemas.openxmlformats.org/officeDocument/2006/relationships/image" Target="../media/image172.png"/><Relationship Id="rId39" Type="http://schemas.openxmlformats.org/officeDocument/2006/relationships/customXml" Target="../ink/ink161.xml"/><Relationship Id="rId109" Type="http://schemas.openxmlformats.org/officeDocument/2006/relationships/customXml" Target="../ink/ink196.xml"/><Relationship Id="rId34" Type="http://schemas.openxmlformats.org/officeDocument/2006/relationships/image" Target="../media/image180.png"/><Relationship Id="rId50" Type="http://schemas.openxmlformats.org/officeDocument/2006/relationships/image" Target="../media/image188.png"/><Relationship Id="rId55" Type="http://schemas.openxmlformats.org/officeDocument/2006/relationships/customXml" Target="../ink/ink169.xml"/><Relationship Id="rId76" Type="http://schemas.openxmlformats.org/officeDocument/2006/relationships/image" Target="../media/image201.png"/><Relationship Id="rId97" Type="http://schemas.openxmlformats.org/officeDocument/2006/relationships/customXml" Target="../ink/ink190.xml"/><Relationship Id="rId104" Type="http://schemas.openxmlformats.org/officeDocument/2006/relationships/image" Target="../media/image215.png"/><Relationship Id="rId120" Type="http://schemas.openxmlformats.org/officeDocument/2006/relationships/image" Target="../media/image223.png"/><Relationship Id="rId7" Type="http://schemas.openxmlformats.org/officeDocument/2006/relationships/customXml" Target="../ink/ink145.xml"/><Relationship Id="rId71" Type="http://schemas.openxmlformats.org/officeDocument/2006/relationships/customXml" Target="../ink/ink177.xml"/><Relationship Id="rId92" Type="http://schemas.openxmlformats.org/officeDocument/2006/relationships/image" Target="../media/image209.png"/><Relationship Id="rId2" Type="http://schemas.openxmlformats.org/officeDocument/2006/relationships/image" Target="../media/image165.png"/><Relationship Id="rId29" Type="http://schemas.openxmlformats.org/officeDocument/2006/relationships/customXml" Target="../ink/ink156.xml"/><Relationship Id="rId24" Type="http://schemas.openxmlformats.org/officeDocument/2006/relationships/image" Target="../media/image175.png"/><Relationship Id="rId40" Type="http://schemas.openxmlformats.org/officeDocument/2006/relationships/image" Target="../media/image183.png"/><Relationship Id="rId45" Type="http://schemas.openxmlformats.org/officeDocument/2006/relationships/customXml" Target="../ink/ink164.xml"/><Relationship Id="rId66" Type="http://schemas.openxmlformats.org/officeDocument/2006/relationships/image" Target="../media/image196.png"/><Relationship Id="rId87" Type="http://schemas.openxmlformats.org/officeDocument/2006/relationships/customXml" Target="../ink/ink185.xml"/><Relationship Id="rId110" Type="http://schemas.openxmlformats.org/officeDocument/2006/relationships/image" Target="../media/image218.png"/><Relationship Id="rId115" Type="http://schemas.openxmlformats.org/officeDocument/2006/relationships/customXml" Target="../ink/ink199.xml"/><Relationship Id="rId61" Type="http://schemas.openxmlformats.org/officeDocument/2006/relationships/customXml" Target="../ink/ink172.xml"/><Relationship Id="rId82" Type="http://schemas.openxmlformats.org/officeDocument/2006/relationships/image" Target="../media/image204.png"/><Relationship Id="rId19" Type="http://schemas.openxmlformats.org/officeDocument/2006/relationships/customXml" Target="../ink/ink151.xml"/><Relationship Id="rId14" Type="http://schemas.openxmlformats.org/officeDocument/2006/relationships/image" Target="../media/image170.png"/><Relationship Id="rId30" Type="http://schemas.openxmlformats.org/officeDocument/2006/relationships/image" Target="../media/image178.png"/><Relationship Id="rId35" Type="http://schemas.openxmlformats.org/officeDocument/2006/relationships/customXml" Target="../ink/ink159.xml"/><Relationship Id="rId56" Type="http://schemas.openxmlformats.org/officeDocument/2006/relationships/image" Target="../media/image191.png"/><Relationship Id="rId77" Type="http://schemas.openxmlformats.org/officeDocument/2006/relationships/customXml" Target="../ink/ink180.xml"/><Relationship Id="rId100" Type="http://schemas.openxmlformats.org/officeDocument/2006/relationships/image" Target="../media/image213.png"/><Relationship Id="rId105" Type="http://schemas.openxmlformats.org/officeDocument/2006/relationships/customXml" Target="../ink/ink194.xml"/><Relationship Id="rId8" Type="http://schemas.openxmlformats.org/officeDocument/2006/relationships/image" Target="../media/image167.png"/><Relationship Id="rId51" Type="http://schemas.openxmlformats.org/officeDocument/2006/relationships/customXml" Target="../ink/ink167.xml"/><Relationship Id="rId72" Type="http://schemas.openxmlformats.org/officeDocument/2006/relationships/image" Target="../media/image199.png"/><Relationship Id="rId93" Type="http://schemas.openxmlformats.org/officeDocument/2006/relationships/customXml" Target="../ink/ink188.xml"/><Relationship Id="rId98" Type="http://schemas.openxmlformats.org/officeDocument/2006/relationships/image" Target="../media/image212.png"/><Relationship Id="rId121" Type="http://schemas.openxmlformats.org/officeDocument/2006/relationships/customXml" Target="../ink/ink202.xml"/><Relationship Id="rId3" Type="http://schemas.openxmlformats.org/officeDocument/2006/relationships/image" Target="../media/image112.png"/><Relationship Id="rId25" Type="http://schemas.openxmlformats.org/officeDocument/2006/relationships/customXml" Target="../ink/ink154.xml"/><Relationship Id="rId46" Type="http://schemas.openxmlformats.org/officeDocument/2006/relationships/image" Target="../media/image186.png"/><Relationship Id="rId67" Type="http://schemas.openxmlformats.org/officeDocument/2006/relationships/customXml" Target="../ink/ink175.xml"/><Relationship Id="rId116" Type="http://schemas.openxmlformats.org/officeDocument/2006/relationships/image" Target="../media/image221.png"/><Relationship Id="rId20" Type="http://schemas.openxmlformats.org/officeDocument/2006/relationships/image" Target="../media/image173.png"/><Relationship Id="rId41" Type="http://schemas.openxmlformats.org/officeDocument/2006/relationships/customXml" Target="../ink/ink162.xml"/><Relationship Id="rId62" Type="http://schemas.openxmlformats.org/officeDocument/2006/relationships/image" Target="../media/image194.png"/><Relationship Id="rId83" Type="http://schemas.openxmlformats.org/officeDocument/2006/relationships/customXml" Target="../ink/ink183.xml"/><Relationship Id="rId88" Type="http://schemas.openxmlformats.org/officeDocument/2006/relationships/image" Target="../media/image207.png"/><Relationship Id="rId111" Type="http://schemas.openxmlformats.org/officeDocument/2006/relationships/customXml" Target="../ink/ink197.xml"/><Relationship Id="rId15" Type="http://schemas.openxmlformats.org/officeDocument/2006/relationships/customXml" Target="../ink/ink149.xml"/><Relationship Id="rId36" Type="http://schemas.openxmlformats.org/officeDocument/2006/relationships/image" Target="../media/image181.png"/><Relationship Id="rId57" Type="http://schemas.openxmlformats.org/officeDocument/2006/relationships/customXml" Target="../ink/ink170.xml"/><Relationship Id="rId106" Type="http://schemas.openxmlformats.org/officeDocument/2006/relationships/image" Target="../media/image216.png"/><Relationship Id="rId10" Type="http://schemas.openxmlformats.org/officeDocument/2006/relationships/image" Target="../media/image168.png"/><Relationship Id="rId31" Type="http://schemas.openxmlformats.org/officeDocument/2006/relationships/customXml" Target="../ink/ink157.xml"/><Relationship Id="rId52" Type="http://schemas.openxmlformats.org/officeDocument/2006/relationships/image" Target="../media/image189.png"/><Relationship Id="rId73" Type="http://schemas.openxmlformats.org/officeDocument/2006/relationships/customXml" Target="../ink/ink178.xml"/><Relationship Id="rId78" Type="http://schemas.openxmlformats.org/officeDocument/2006/relationships/image" Target="../media/image202.png"/><Relationship Id="rId94" Type="http://schemas.openxmlformats.org/officeDocument/2006/relationships/image" Target="../media/image210.png"/><Relationship Id="rId99" Type="http://schemas.openxmlformats.org/officeDocument/2006/relationships/customXml" Target="../ink/ink191.xml"/><Relationship Id="rId101" Type="http://schemas.openxmlformats.org/officeDocument/2006/relationships/customXml" Target="../ink/ink192.xml"/><Relationship Id="rId122" Type="http://schemas.openxmlformats.org/officeDocument/2006/relationships/image" Target="../media/image22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4.xml"/><Relationship Id="rId21" Type="http://schemas.openxmlformats.org/officeDocument/2006/relationships/image" Target="../media/image235.png"/><Relationship Id="rId42" Type="http://schemas.openxmlformats.org/officeDocument/2006/relationships/customXml" Target="../ink/ink222.xml"/><Relationship Id="rId47" Type="http://schemas.openxmlformats.org/officeDocument/2006/relationships/image" Target="../media/image248.png"/><Relationship Id="rId63" Type="http://schemas.openxmlformats.org/officeDocument/2006/relationships/image" Target="../media/image256.png"/><Relationship Id="rId68" Type="http://schemas.openxmlformats.org/officeDocument/2006/relationships/customXml" Target="../ink/ink235.xml"/><Relationship Id="rId84" Type="http://schemas.openxmlformats.org/officeDocument/2006/relationships/customXml" Target="../ink/ink243.xml"/><Relationship Id="rId16" Type="http://schemas.openxmlformats.org/officeDocument/2006/relationships/customXml" Target="../ink/ink209.xml"/><Relationship Id="rId11" Type="http://schemas.openxmlformats.org/officeDocument/2006/relationships/image" Target="../media/image230.png"/><Relationship Id="rId32" Type="http://schemas.openxmlformats.org/officeDocument/2006/relationships/customXml" Target="../ink/ink217.xml"/><Relationship Id="rId37" Type="http://schemas.openxmlformats.org/officeDocument/2006/relationships/image" Target="../media/image243.png"/><Relationship Id="rId53" Type="http://schemas.openxmlformats.org/officeDocument/2006/relationships/image" Target="../media/image251.png"/><Relationship Id="rId58" Type="http://schemas.openxmlformats.org/officeDocument/2006/relationships/customXml" Target="../ink/ink230.xml"/><Relationship Id="rId74" Type="http://schemas.openxmlformats.org/officeDocument/2006/relationships/customXml" Target="../ink/ink238.xml"/><Relationship Id="rId79" Type="http://schemas.openxmlformats.org/officeDocument/2006/relationships/image" Target="../media/image264.png"/><Relationship Id="rId5" Type="http://schemas.openxmlformats.org/officeDocument/2006/relationships/image" Target="../media/image227.png"/><Relationship Id="rId19" Type="http://schemas.openxmlformats.org/officeDocument/2006/relationships/image" Target="../media/image234.png"/><Relationship Id="rId14" Type="http://schemas.openxmlformats.org/officeDocument/2006/relationships/customXml" Target="../ink/ink208.xml"/><Relationship Id="rId22" Type="http://schemas.openxmlformats.org/officeDocument/2006/relationships/customXml" Target="../ink/ink212.xml"/><Relationship Id="rId27" Type="http://schemas.openxmlformats.org/officeDocument/2006/relationships/image" Target="../media/image238.png"/><Relationship Id="rId30" Type="http://schemas.openxmlformats.org/officeDocument/2006/relationships/customXml" Target="../ink/ink216.xml"/><Relationship Id="rId35" Type="http://schemas.openxmlformats.org/officeDocument/2006/relationships/image" Target="../media/image242.png"/><Relationship Id="rId43" Type="http://schemas.openxmlformats.org/officeDocument/2006/relationships/image" Target="../media/image246.png"/><Relationship Id="rId48" Type="http://schemas.openxmlformats.org/officeDocument/2006/relationships/customXml" Target="../ink/ink225.xml"/><Relationship Id="rId56" Type="http://schemas.openxmlformats.org/officeDocument/2006/relationships/customXml" Target="../ink/ink229.xml"/><Relationship Id="rId64" Type="http://schemas.openxmlformats.org/officeDocument/2006/relationships/customXml" Target="../ink/ink233.xml"/><Relationship Id="rId69" Type="http://schemas.openxmlformats.org/officeDocument/2006/relationships/image" Target="../media/image259.png"/><Relationship Id="rId77" Type="http://schemas.openxmlformats.org/officeDocument/2006/relationships/image" Target="../media/image263.png"/><Relationship Id="rId8" Type="http://schemas.openxmlformats.org/officeDocument/2006/relationships/customXml" Target="../ink/ink205.xml"/><Relationship Id="rId51" Type="http://schemas.openxmlformats.org/officeDocument/2006/relationships/image" Target="../media/image250.png"/><Relationship Id="rId72" Type="http://schemas.openxmlformats.org/officeDocument/2006/relationships/customXml" Target="../ink/ink237.xml"/><Relationship Id="rId80" Type="http://schemas.openxmlformats.org/officeDocument/2006/relationships/customXml" Target="../ink/ink241.xml"/><Relationship Id="rId85" Type="http://schemas.openxmlformats.org/officeDocument/2006/relationships/image" Target="../media/image267.png"/><Relationship Id="rId3" Type="http://schemas.openxmlformats.org/officeDocument/2006/relationships/image" Target="../media/image226.png"/><Relationship Id="rId12" Type="http://schemas.openxmlformats.org/officeDocument/2006/relationships/customXml" Target="../ink/ink207.xml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33" Type="http://schemas.openxmlformats.org/officeDocument/2006/relationships/image" Target="../media/image241.png"/><Relationship Id="rId38" Type="http://schemas.openxmlformats.org/officeDocument/2006/relationships/customXml" Target="../ink/ink220.xml"/><Relationship Id="rId46" Type="http://schemas.openxmlformats.org/officeDocument/2006/relationships/customXml" Target="../ink/ink224.xml"/><Relationship Id="rId59" Type="http://schemas.openxmlformats.org/officeDocument/2006/relationships/image" Target="../media/image254.png"/><Relationship Id="rId67" Type="http://schemas.openxmlformats.org/officeDocument/2006/relationships/image" Target="../media/image258.png"/><Relationship Id="rId20" Type="http://schemas.openxmlformats.org/officeDocument/2006/relationships/customXml" Target="../ink/ink211.xml"/><Relationship Id="rId41" Type="http://schemas.openxmlformats.org/officeDocument/2006/relationships/image" Target="../media/image245.png"/><Relationship Id="rId54" Type="http://schemas.openxmlformats.org/officeDocument/2006/relationships/customXml" Target="../ink/ink228.xml"/><Relationship Id="rId62" Type="http://schemas.openxmlformats.org/officeDocument/2006/relationships/customXml" Target="../ink/ink232.xml"/><Relationship Id="rId70" Type="http://schemas.openxmlformats.org/officeDocument/2006/relationships/customXml" Target="../ink/ink236.xml"/><Relationship Id="rId75" Type="http://schemas.openxmlformats.org/officeDocument/2006/relationships/image" Target="../media/image262.png"/><Relationship Id="rId83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4.xml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customXml" Target="../ink/ink215.xml"/><Relationship Id="rId36" Type="http://schemas.openxmlformats.org/officeDocument/2006/relationships/customXml" Target="../ink/ink219.xml"/><Relationship Id="rId49" Type="http://schemas.openxmlformats.org/officeDocument/2006/relationships/image" Target="../media/image249.png"/><Relationship Id="rId57" Type="http://schemas.openxmlformats.org/officeDocument/2006/relationships/image" Target="../media/image253.png"/><Relationship Id="rId10" Type="http://schemas.openxmlformats.org/officeDocument/2006/relationships/customXml" Target="../ink/ink206.xml"/><Relationship Id="rId31" Type="http://schemas.openxmlformats.org/officeDocument/2006/relationships/image" Target="../media/image240.png"/><Relationship Id="rId44" Type="http://schemas.openxmlformats.org/officeDocument/2006/relationships/customXml" Target="../ink/ink223.xml"/><Relationship Id="rId52" Type="http://schemas.openxmlformats.org/officeDocument/2006/relationships/customXml" Target="../ink/ink227.xml"/><Relationship Id="rId60" Type="http://schemas.openxmlformats.org/officeDocument/2006/relationships/customXml" Target="../ink/ink231.xml"/><Relationship Id="rId65" Type="http://schemas.openxmlformats.org/officeDocument/2006/relationships/image" Target="../media/image257.png"/><Relationship Id="rId73" Type="http://schemas.openxmlformats.org/officeDocument/2006/relationships/image" Target="../media/image261.png"/><Relationship Id="rId78" Type="http://schemas.openxmlformats.org/officeDocument/2006/relationships/customXml" Target="../ink/ink240.xml"/><Relationship Id="rId81" Type="http://schemas.openxmlformats.org/officeDocument/2006/relationships/image" Target="../media/image265.png"/><Relationship Id="rId4" Type="http://schemas.openxmlformats.org/officeDocument/2006/relationships/customXml" Target="../ink/ink203.xml"/><Relationship Id="rId9" Type="http://schemas.openxmlformats.org/officeDocument/2006/relationships/image" Target="../media/image229.png"/><Relationship Id="rId13" Type="http://schemas.openxmlformats.org/officeDocument/2006/relationships/image" Target="../media/image231.png"/><Relationship Id="rId18" Type="http://schemas.openxmlformats.org/officeDocument/2006/relationships/customXml" Target="../ink/ink210.xml"/><Relationship Id="rId39" Type="http://schemas.openxmlformats.org/officeDocument/2006/relationships/image" Target="../media/image244.png"/><Relationship Id="rId34" Type="http://schemas.openxmlformats.org/officeDocument/2006/relationships/customXml" Target="../ink/ink218.xml"/><Relationship Id="rId50" Type="http://schemas.openxmlformats.org/officeDocument/2006/relationships/customXml" Target="../ink/ink226.xml"/><Relationship Id="rId55" Type="http://schemas.openxmlformats.org/officeDocument/2006/relationships/image" Target="../media/image252.png"/><Relationship Id="rId76" Type="http://schemas.openxmlformats.org/officeDocument/2006/relationships/customXml" Target="../ink/ink239.xml"/><Relationship Id="rId7" Type="http://schemas.openxmlformats.org/officeDocument/2006/relationships/image" Target="../media/image228.png"/><Relationship Id="rId71" Type="http://schemas.openxmlformats.org/officeDocument/2006/relationships/image" Target="../media/image260.png"/><Relationship Id="rId2" Type="http://schemas.openxmlformats.org/officeDocument/2006/relationships/image" Target="../media/image225.png"/><Relationship Id="rId29" Type="http://schemas.openxmlformats.org/officeDocument/2006/relationships/image" Target="../media/image239.png"/><Relationship Id="rId24" Type="http://schemas.openxmlformats.org/officeDocument/2006/relationships/customXml" Target="../ink/ink213.xml"/><Relationship Id="rId40" Type="http://schemas.openxmlformats.org/officeDocument/2006/relationships/customXml" Target="../ink/ink221.xml"/><Relationship Id="rId45" Type="http://schemas.openxmlformats.org/officeDocument/2006/relationships/image" Target="../media/image247.png"/><Relationship Id="rId66" Type="http://schemas.openxmlformats.org/officeDocument/2006/relationships/customXml" Target="../ink/ink234.xml"/><Relationship Id="rId61" Type="http://schemas.openxmlformats.org/officeDocument/2006/relationships/image" Target="../media/image255.png"/><Relationship Id="rId82" Type="http://schemas.openxmlformats.org/officeDocument/2006/relationships/customXml" Target="../ink/ink24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6.png"/><Relationship Id="rId21" Type="http://schemas.openxmlformats.org/officeDocument/2006/relationships/image" Target="../media/image278.png"/><Relationship Id="rId42" Type="http://schemas.openxmlformats.org/officeDocument/2006/relationships/customXml" Target="../ink/ink263.xml"/><Relationship Id="rId63" Type="http://schemas.openxmlformats.org/officeDocument/2006/relationships/image" Target="../media/image299.png"/><Relationship Id="rId84" Type="http://schemas.openxmlformats.org/officeDocument/2006/relationships/customXml" Target="../ink/ink284.xml"/><Relationship Id="rId138" Type="http://schemas.openxmlformats.org/officeDocument/2006/relationships/customXml" Target="../ink/ink311.xml"/><Relationship Id="rId107" Type="http://schemas.openxmlformats.org/officeDocument/2006/relationships/image" Target="../media/image321.png"/><Relationship Id="rId11" Type="http://schemas.openxmlformats.org/officeDocument/2006/relationships/image" Target="../media/image273.png"/><Relationship Id="rId32" Type="http://schemas.openxmlformats.org/officeDocument/2006/relationships/customXml" Target="../ink/ink258.xml"/><Relationship Id="rId53" Type="http://schemas.openxmlformats.org/officeDocument/2006/relationships/image" Target="../media/image294.png"/><Relationship Id="rId74" Type="http://schemas.openxmlformats.org/officeDocument/2006/relationships/customXml" Target="../ink/ink279.xml"/><Relationship Id="rId128" Type="http://schemas.openxmlformats.org/officeDocument/2006/relationships/customXml" Target="../ink/ink306.xml"/><Relationship Id="rId149" Type="http://schemas.openxmlformats.org/officeDocument/2006/relationships/image" Target="../media/image342.png"/><Relationship Id="rId5" Type="http://schemas.openxmlformats.org/officeDocument/2006/relationships/image" Target="../media/image270.png"/><Relationship Id="rId95" Type="http://schemas.openxmlformats.org/officeDocument/2006/relationships/image" Target="../media/image315.png"/><Relationship Id="rId22" Type="http://schemas.openxmlformats.org/officeDocument/2006/relationships/customXml" Target="../ink/ink253.xml"/><Relationship Id="rId27" Type="http://schemas.openxmlformats.org/officeDocument/2006/relationships/image" Target="../media/image281.png"/><Relationship Id="rId43" Type="http://schemas.openxmlformats.org/officeDocument/2006/relationships/image" Target="../media/image289.png"/><Relationship Id="rId48" Type="http://schemas.openxmlformats.org/officeDocument/2006/relationships/customXml" Target="../ink/ink266.xml"/><Relationship Id="rId64" Type="http://schemas.openxmlformats.org/officeDocument/2006/relationships/customXml" Target="../ink/ink274.xml"/><Relationship Id="rId69" Type="http://schemas.openxmlformats.org/officeDocument/2006/relationships/image" Target="../media/image302.png"/><Relationship Id="rId113" Type="http://schemas.openxmlformats.org/officeDocument/2006/relationships/image" Target="../media/image324.png"/><Relationship Id="rId118" Type="http://schemas.openxmlformats.org/officeDocument/2006/relationships/customXml" Target="../ink/ink301.xml"/><Relationship Id="rId134" Type="http://schemas.openxmlformats.org/officeDocument/2006/relationships/customXml" Target="../ink/ink309.xml"/><Relationship Id="rId139" Type="http://schemas.openxmlformats.org/officeDocument/2006/relationships/image" Target="../media/image337.png"/><Relationship Id="rId80" Type="http://schemas.openxmlformats.org/officeDocument/2006/relationships/customXml" Target="../ink/ink282.xml"/><Relationship Id="rId85" Type="http://schemas.openxmlformats.org/officeDocument/2006/relationships/image" Target="../media/image310.png"/><Relationship Id="rId150" Type="http://schemas.openxmlformats.org/officeDocument/2006/relationships/customXml" Target="../ink/ink317.xml"/><Relationship Id="rId155" Type="http://schemas.openxmlformats.org/officeDocument/2006/relationships/image" Target="../media/image345.png"/><Relationship Id="rId12" Type="http://schemas.openxmlformats.org/officeDocument/2006/relationships/customXml" Target="../ink/ink248.xml"/><Relationship Id="rId17" Type="http://schemas.openxmlformats.org/officeDocument/2006/relationships/image" Target="../media/image276.png"/><Relationship Id="rId33" Type="http://schemas.openxmlformats.org/officeDocument/2006/relationships/image" Target="../media/image284.png"/><Relationship Id="rId38" Type="http://schemas.openxmlformats.org/officeDocument/2006/relationships/customXml" Target="../ink/ink261.xml"/><Relationship Id="rId59" Type="http://schemas.openxmlformats.org/officeDocument/2006/relationships/image" Target="../media/image297.png"/><Relationship Id="rId103" Type="http://schemas.openxmlformats.org/officeDocument/2006/relationships/image" Target="../media/image319.png"/><Relationship Id="rId108" Type="http://schemas.openxmlformats.org/officeDocument/2006/relationships/customXml" Target="../ink/ink296.xml"/><Relationship Id="rId124" Type="http://schemas.openxmlformats.org/officeDocument/2006/relationships/customXml" Target="../ink/ink304.xml"/><Relationship Id="rId129" Type="http://schemas.openxmlformats.org/officeDocument/2006/relationships/image" Target="../media/image332.png"/><Relationship Id="rId54" Type="http://schemas.openxmlformats.org/officeDocument/2006/relationships/customXml" Target="../ink/ink269.xml"/><Relationship Id="rId70" Type="http://schemas.openxmlformats.org/officeDocument/2006/relationships/customXml" Target="../ink/ink277.xml"/><Relationship Id="rId75" Type="http://schemas.openxmlformats.org/officeDocument/2006/relationships/image" Target="../media/image305.png"/><Relationship Id="rId91" Type="http://schemas.openxmlformats.org/officeDocument/2006/relationships/image" Target="../media/image313.png"/><Relationship Id="rId96" Type="http://schemas.openxmlformats.org/officeDocument/2006/relationships/customXml" Target="../ink/ink290.xml"/><Relationship Id="rId140" Type="http://schemas.openxmlformats.org/officeDocument/2006/relationships/customXml" Target="../ink/ink312.xml"/><Relationship Id="rId145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5.xml"/><Relationship Id="rId23" Type="http://schemas.openxmlformats.org/officeDocument/2006/relationships/image" Target="../media/image279.png"/><Relationship Id="rId28" Type="http://schemas.openxmlformats.org/officeDocument/2006/relationships/customXml" Target="../ink/ink256.xml"/><Relationship Id="rId49" Type="http://schemas.openxmlformats.org/officeDocument/2006/relationships/image" Target="../media/image292.png"/><Relationship Id="rId114" Type="http://schemas.openxmlformats.org/officeDocument/2006/relationships/customXml" Target="../ink/ink299.xml"/><Relationship Id="rId119" Type="http://schemas.openxmlformats.org/officeDocument/2006/relationships/image" Target="../media/image327.png"/><Relationship Id="rId44" Type="http://schemas.openxmlformats.org/officeDocument/2006/relationships/customXml" Target="../ink/ink264.xml"/><Relationship Id="rId60" Type="http://schemas.openxmlformats.org/officeDocument/2006/relationships/customXml" Target="../ink/ink272.xml"/><Relationship Id="rId65" Type="http://schemas.openxmlformats.org/officeDocument/2006/relationships/image" Target="../media/image300.png"/><Relationship Id="rId81" Type="http://schemas.openxmlformats.org/officeDocument/2006/relationships/image" Target="../media/image308.png"/><Relationship Id="rId86" Type="http://schemas.openxmlformats.org/officeDocument/2006/relationships/customXml" Target="../ink/ink285.xml"/><Relationship Id="rId130" Type="http://schemas.openxmlformats.org/officeDocument/2006/relationships/customXml" Target="../ink/ink307.xml"/><Relationship Id="rId135" Type="http://schemas.openxmlformats.org/officeDocument/2006/relationships/image" Target="../media/image335.png"/><Relationship Id="rId151" Type="http://schemas.openxmlformats.org/officeDocument/2006/relationships/image" Target="../media/image343.png"/><Relationship Id="rId13" Type="http://schemas.openxmlformats.org/officeDocument/2006/relationships/image" Target="../media/image274.png"/><Relationship Id="rId18" Type="http://schemas.openxmlformats.org/officeDocument/2006/relationships/customXml" Target="../ink/ink251.xml"/><Relationship Id="rId39" Type="http://schemas.openxmlformats.org/officeDocument/2006/relationships/image" Target="../media/image287.png"/><Relationship Id="rId109" Type="http://schemas.openxmlformats.org/officeDocument/2006/relationships/image" Target="../media/image322.png"/><Relationship Id="rId34" Type="http://schemas.openxmlformats.org/officeDocument/2006/relationships/customXml" Target="../ink/ink259.xml"/><Relationship Id="rId50" Type="http://schemas.openxmlformats.org/officeDocument/2006/relationships/customXml" Target="../ink/ink267.xml"/><Relationship Id="rId55" Type="http://schemas.openxmlformats.org/officeDocument/2006/relationships/image" Target="../media/image295.png"/><Relationship Id="rId76" Type="http://schemas.openxmlformats.org/officeDocument/2006/relationships/customXml" Target="../ink/ink280.xml"/><Relationship Id="rId97" Type="http://schemas.openxmlformats.org/officeDocument/2006/relationships/image" Target="../media/image316.png"/><Relationship Id="rId104" Type="http://schemas.openxmlformats.org/officeDocument/2006/relationships/customXml" Target="../ink/ink294.xml"/><Relationship Id="rId120" Type="http://schemas.openxmlformats.org/officeDocument/2006/relationships/customXml" Target="../ink/ink302.xml"/><Relationship Id="rId125" Type="http://schemas.openxmlformats.org/officeDocument/2006/relationships/image" Target="../media/image330.png"/><Relationship Id="rId141" Type="http://schemas.openxmlformats.org/officeDocument/2006/relationships/image" Target="../media/image338.png"/><Relationship Id="rId146" Type="http://schemas.openxmlformats.org/officeDocument/2006/relationships/customXml" Target="../ink/ink315.xml"/><Relationship Id="rId7" Type="http://schemas.openxmlformats.org/officeDocument/2006/relationships/image" Target="../media/image271.png"/><Relationship Id="rId71" Type="http://schemas.openxmlformats.org/officeDocument/2006/relationships/image" Target="../media/image303.png"/><Relationship Id="rId92" Type="http://schemas.openxmlformats.org/officeDocument/2006/relationships/customXml" Target="../ink/ink288.xml"/><Relationship Id="rId2" Type="http://schemas.openxmlformats.org/officeDocument/2006/relationships/image" Target="../media/image268.png"/><Relationship Id="rId29" Type="http://schemas.openxmlformats.org/officeDocument/2006/relationships/image" Target="../media/image282.png"/><Relationship Id="rId24" Type="http://schemas.openxmlformats.org/officeDocument/2006/relationships/customXml" Target="../ink/ink254.xml"/><Relationship Id="rId40" Type="http://schemas.openxmlformats.org/officeDocument/2006/relationships/customXml" Target="../ink/ink262.xml"/><Relationship Id="rId45" Type="http://schemas.openxmlformats.org/officeDocument/2006/relationships/image" Target="../media/image290.png"/><Relationship Id="rId66" Type="http://schemas.openxmlformats.org/officeDocument/2006/relationships/customXml" Target="../ink/ink275.xml"/><Relationship Id="rId87" Type="http://schemas.openxmlformats.org/officeDocument/2006/relationships/image" Target="../media/image311.png"/><Relationship Id="rId110" Type="http://schemas.openxmlformats.org/officeDocument/2006/relationships/customXml" Target="../ink/ink297.xml"/><Relationship Id="rId115" Type="http://schemas.openxmlformats.org/officeDocument/2006/relationships/image" Target="../media/image325.png"/><Relationship Id="rId131" Type="http://schemas.openxmlformats.org/officeDocument/2006/relationships/image" Target="../media/image333.png"/><Relationship Id="rId136" Type="http://schemas.openxmlformats.org/officeDocument/2006/relationships/customXml" Target="../ink/ink310.xml"/><Relationship Id="rId61" Type="http://schemas.openxmlformats.org/officeDocument/2006/relationships/image" Target="../media/image298.png"/><Relationship Id="rId82" Type="http://schemas.openxmlformats.org/officeDocument/2006/relationships/customXml" Target="../ink/ink283.xml"/><Relationship Id="rId152" Type="http://schemas.openxmlformats.org/officeDocument/2006/relationships/customXml" Target="../ink/ink318.xml"/><Relationship Id="rId19" Type="http://schemas.openxmlformats.org/officeDocument/2006/relationships/image" Target="../media/image277.png"/><Relationship Id="rId14" Type="http://schemas.openxmlformats.org/officeDocument/2006/relationships/customXml" Target="../ink/ink249.xml"/><Relationship Id="rId30" Type="http://schemas.openxmlformats.org/officeDocument/2006/relationships/customXml" Target="../ink/ink257.xml"/><Relationship Id="rId35" Type="http://schemas.openxmlformats.org/officeDocument/2006/relationships/image" Target="../media/image285.png"/><Relationship Id="rId56" Type="http://schemas.openxmlformats.org/officeDocument/2006/relationships/customXml" Target="../ink/ink270.xml"/><Relationship Id="rId77" Type="http://schemas.openxmlformats.org/officeDocument/2006/relationships/image" Target="../media/image306.png"/><Relationship Id="rId100" Type="http://schemas.openxmlformats.org/officeDocument/2006/relationships/customXml" Target="../ink/ink292.xml"/><Relationship Id="rId105" Type="http://schemas.openxmlformats.org/officeDocument/2006/relationships/image" Target="../media/image320.png"/><Relationship Id="rId126" Type="http://schemas.openxmlformats.org/officeDocument/2006/relationships/customXml" Target="../ink/ink305.xml"/><Relationship Id="rId147" Type="http://schemas.openxmlformats.org/officeDocument/2006/relationships/image" Target="../media/image341.png"/><Relationship Id="rId8" Type="http://schemas.openxmlformats.org/officeDocument/2006/relationships/customXml" Target="../ink/ink246.xml"/><Relationship Id="rId51" Type="http://schemas.openxmlformats.org/officeDocument/2006/relationships/image" Target="../media/image293.png"/><Relationship Id="rId72" Type="http://schemas.openxmlformats.org/officeDocument/2006/relationships/customXml" Target="../ink/ink278.xml"/><Relationship Id="rId93" Type="http://schemas.openxmlformats.org/officeDocument/2006/relationships/image" Target="../media/image314.png"/><Relationship Id="rId98" Type="http://schemas.openxmlformats.org/officeDocument/2006/relationships/customXml" Target="../ink/ink291.xml"/><Relationship Id="rId121" Type="http://schemas.openxmlformats.org/officeDocument/2006/relationships/image" Target="../media/image328.png"/><Relationship Id="rId142" Type="http://schemas.openxmlformats.org/officeDocument/2006/relationships/customXml" Target="../ink/ink313.xml"/><Relationship Id="rId3" Type="http://schemas.openxmlformats.org/officeDocument/2006/relationships/image" Target="../media/image269.png"/><Relationship Id="rId25" Type="http://schemas.openxmlformats.org/officeDocument/2006/relationships/image" Target="../media/image280.png"/><Relationship Id="rId46" Type="http://schemas.openxmlformats.org/officeDocument/2006/relationships/customXml" Target="../ink/ink265.xml"/><Relationship Id="rId67" Type="http://schemas.openxmlformats.org/officeDocument/2006/relationships/image" Target="../media/image301.png"/><Relationship Id="rId116" Type="http://schemas.openxmlformats.org/officeDocument/2006/relationships/customXml" Target="../ink/ink300.xml"/><Relationship Id="rId137" Type="http://schemas.openxmlformats.org/officeDocument/2006/relationships/image" Target="../media/image336.png"/><Relationship Id="rId20" Type="http://schemas.openxmlformats.org/officeDocument/2006/relationships/customXml" Target="../ink/ink252.xml"/><Relationship Id="rId41" Type="http://schemas.openxmlformats.org/officeDocument/2006/relationships/image" Target="../media/image288.png"/><Relationship Id="rId62" Type="http://schemas.openxmlformats.org/officeDocument/2006/relationships/customXml" Target="../ink/ink273.xml"/><Relationship Id="rId83" Type="http://schemas.openxmlformats.org/officeDocument/2006/relationships/image" Target="../media/image309.png"/><Relationship Id="rId88" Type="http://schemas.openxmlformats.org/officeDocument/2006/relationships/customXml" Target="../ink/ink286.xml"/><Relationship Id="rId111" Type="http://schemas.openxmlformats.org/officeDocument/2006/relationships/image" Target="../media/image323.png"/><Relationship Id="rId132" Type="http://schemas.openxmlformats.org/officeDocument/2006/relationships/customXml" Target="../ink/ink308.xml"/><Relationship Id="rId153" Type="http://schemas.openxmlformats.org/officeDocument/2006/relationships/image" Target="../media/image344.png"/><Relationship Id="rId15" Type="http://schemas.openxmlformats.org/officeDocument/2006/relationships/image" Target="../media/image275.png"/><Relationship Id="rId36" Type="http://schemas.openxmlformats.org/officeDocument/2006/relationships/customXml" Target="../ink/ink260.xml"/><Relationship Id="rId57" Type="http://schemas.openxmlformats.org/officeDocument/2006/relationships/image" Target="../media/image296.png"/><Relationship Id="rId106" Type="http://schemas.openxmlformats.org/officeDocument/2006/relationships/customXml" Target="../ink/ink295.xml"/><Relationship Id="rId127" Type="http://schemas.openxmlformats.org/officeDocument/2006/relationships/image" Target="../media/image331.png"/><Relationship Id="rId10" Type="http://schemas.openxmlformats.org/officeDocument/2006/relationships/customXml" Target="../ink/ink247.xml"/><Relationship Id="rId31" Type="http://schemas.openxmlformats.org/officeDocument/2006/relationships/image" Target="../media/image283.png"/><Relationship Id="rId52" Type="http://schemas.openxmlformats.org/officeDocument/2006/relationships/customXml" Target="../ink/ink268.xml"/><Relationship Id="rId73" Type="http://schemas.openxmlformats.org/officeDocument/2006/relationships/image" Target="../media/image304.png"/><Relationship Id="rId78" Type="http://schemas.openxmlformats.org/officeDocument/2006/relationships/customXml" Target="../ink/ink281.xml"/><Relationship Id="rId94" Type="http://schemas.openxmlformats.org/officeDocument/2006/relationships/customXml" Target="../ink/ink289.xml"/><Relationship Id="rId99" Type="http://schemas.openxmlformats.org/officeDocument/2006/relationships/image" Target="../media/image317.png"/><Relationship Id="rId101" Type="http://schemas.openxmlformats.org/officeDocument/2006/relationships/image" Target="../media/image318.png"/><Relationship Id="rId122" Type="http://schemas.openxmlformats.org/officeDocument/2006/relationships/customXml" Target="../ink/ink303.xml"/><Relationship Id="rId143" Type="http://schemas.openxmlformats.org/officeDocument/2006/relationships/image" Target="../media/image339.png"/><Relationship Id="rId148" Type="http://schemas.openxmlformats.org/officeDocument/2006/relationships/customXml" Target="../ink/ink316.xml"/><Relationship Id="rId4" Type="http://schemas.openxmlformats.org/officeDocument/2006/relationships/customXml" Target="../ink/ink244.xml"/><Relationship Id="rId9" Type="http://schemas.openxmlformats.org/officeDocument/2006/relationships/image" Target="../media/image272.png"/><Relationship Id="rId26" Type="http://schemas.openxmlformats.org/officeDocument/2006/relationships/customXml" Target="../ink/ink255.xml"/><Relationship Id="rId47" Type="http://schemas.openxmlformats.org/officeDocument/2006/relationships/image" Target="../media/image291.png"/><Relationship Id="rId68" Type="http://schemas.openxmlformats.org/officeDocument/2006/relationships/customXml" Target="../ink/ink276.xml"/><Relationship Id="rId89" Type="http://schemas.openxmlformats.org/officeDocument/2006/relationships/image" Target="../media/image312.png"/><Relationship Id="rId112" Type="http://schemas.openxmlformats.org/officeDocument/2006/relationships/customXml" Target="../ink/ink298.xml"/><Relationship Id="rId133" Type="http://schemas.openxmlformats.org/officeDocument/2006/relationships/image" Target="../media/image334.png"/><Relationship Id="rId154" Type="http://schemas.openxmlformats.org/officeDocument/2006/relationships/customXml" Target="../ink/ink319.xml"/><Relationship Id="rId16" Type="http://schemas.openxmlformats.org/officeDocument/2006/relationships/customXml" Target="../ink/ink250.xml"/><Relationship Id="rId37" Type="http://schemas.openxmlformats.org/officeDocument/2006/relationships/image" Target="../media/image286.png"/><Relationship Id="rId58" Type="http://schemas.openxmlformats.org/officeDocument/2006/relationships/customXml" Target="../ink/ink271.xml"/><Relationship Id="rId79" Type="http://schemas.openxmlformats.org/officeDocument/2006/relationships/image" Target="../media/image307.png"/><Relationship Id="rId102" Type="http://schemas.openxmlformats.org/officeDocument/2006/relationships/customXml" Target="../ink/ink293.xml"/><Relationship Id="rId123" Type="http://schemas.openxmlformats.org/officeDocument/2006/relationships/image" Target="../media/image329.png"/><Relationship Id="rId144" Type="http://schemas.openxmlformats.org/officeDocument/2006/relationships/customXml" Target="../ink/ink314.xml"/><Relationship Id="rId90" Type="http://schemas.openxmlformats.org/officeDocument/2006/relationships/customXml" Target="../ink/ink287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8.png"/><Relationship Id="rId117" Type="http://schemas.openxmlformats.org/officeDocument/2006/relationships/customXml" Target="../ink/ink377.xml"/><Relationship Id="rId21" Type="http://schemas.openxmlformats.org/officeDocument/2006/relationships/customXml" Target="../ink/ink329.xml"/><Relationship Id="rId42" Type="http://schemas.openxmlformats.org/officeDocument/2006/relationships/image" Target="../media/image366.png"/><Relationship Id="rId47" Type="http://schemas.openxmlformats.org/officeDocument/2006/relationships/customXml" Target="../ink/ink342.xml"/><Relationship Id="rId63" Type="http://schemas.openxmlformats.org/officeDocument/2006/relationships/customXml" Target="../ink/ink350.xml"/><Relationship Id="rId68" Type="http://schemas.openxmlformats.org/officeDocument/2006/relationships/image" Target="../media/image379.png"/><Relationship Id="rId84" Type="http://schemas.openxmlformats.org/officeDocument/2006/relationships/image" Target="../media/image387.png"/><Relationship Id="rId89" Type="http://schemas.openxmlformats.org/officeDocument/2006/relationships/customXml" Target="../ink/ink363.xml"/><Relationship Id="rId112" Type="http://schemas.openxmlformats.org/officeDocument/2006/relationships/image" Target="../media/image401.png"/><Relationship Id="rId16" Type="http://schemas.openxmlformats.org/officeDocument/2006/relationships/image" Target="../media/image353.png"/><Relationship Id="rId107" Type="http://schemas.openxmlformats.org/officeDocument/2006/relationships/customXml" Target="../ink/ink372.xml"/><Relationship Id="rId11" Type="http://schemas.openxmlformats.org/officeDocument/2006/relationships/customXml" Target="../ink/ink324.xml"/><Relationship Id="rId32" Type="http://schemas.openxmlformats.org/officeDocument/2006/relationships/image" Target="../media/image361.png"/><Relationship Id="rId37" Type="http://schemas.openxmlformats.org/officeDocument/2006/relationships/customXml" Target="../ink/ink337.xml"/><Relationship Id="rId53" Type="http://schemas.openxmlformats.org/officeDocument/2006/relationships/customXml" Target="../ink/ink345.xml"/><Relationship Id="rId58" Type="http://schemas.openxmlformats.org/officeDocument/2006/relationships/image" Target="../media/image374.png"/><Relationship Id="rId74" Type="http://schemas.openxmlformats.org/officeDocument/2006/relationships/image" Target="../media/image382.png"/><Relationship Id="rId79" Type="http://schemas.openxmlformats.org/officeDocument/2006/relationships/customXml" Target="../ink/ink358.xml"/><Relationship Id="rId102" Type="http://schemas.openxmlformats.org/officeDocument/2006/relationships/image" Target="../media/image396.png"/><Relationship Id="rId5" Type="http://schemas.openxmlformats.org/officeDocument/2006/relationships/customXml" Target="../ink/ink321.xml"/><Relationship Id="rId90" Type="http://schemas.openxmlformats.org/officeDocument/2006/relationships/image" Target="../media/image390.png"/><Relationship Id="rId95" Type="http://schemas.openxmlformats.org/officeDocument/2006/relationships/customXml" Target="../ink/ink366.xml"/><Relationship Id="rId22" Type="http://schemas.openxmlformats.org/officeDocument/2006/relationships/image" Target="../media/image356.png"/><Relationship Id="rId27" Type="http://schemas.openxmlformats.org/officeDocument/2006/relationships/customXml" Target="../ink/ink332.xml"/><Relationship Id="rId43" Type="http://schemas.openxmlformats.org/officeDocument/2006/relationships/customXml" Target="../ink/ink340.xml"/><Relationship Id="rId48" Type="http://schemas.openxmlformats.org/officeDocument/2006/relationships/image" Target="../media/image369.png"/><Relationship Id="rId64" Type="http://schemas.openxmlformats.org/officeDocument/2006/relationships/image" Target="../media/image377.png"/><Relationship Id="rId69" Type="http://schemas.openxmlformats.org/officeDocument/2006/relationships/customXml" Target="../ink/ink353.xml"/><Relationship Id="rId113" Type="http://schemas.openxmlformats.org/officeDocument/2006/relationships/customXml" Target="../ink/ink375.xml"/><Relationship Id="rId118" Type="http://schemas.openxmlformats.org/officeDocument/2006/relationships/image" Target="../media/image404.png"/><Relationship Id="rId80" Type="http://schemas.openxmlformats.org/officeDocument/2006/relationships/image" Target="../media/image385.png"/><Relationship Id="rId85" Type="http://schemas.openxmlformats.org/officeDocument/2006/relationships/customXml" Target="../ink/ink361.xml"/><Relationship Id="rId12" Type="http://schemas.openxmlformats.org/officeDocument/2006/relationships/image" Target="../media/image351.png"/><Relationship Id="rId17" Type="http://schemas.openxmlformats.org/officeDocument/2006/relationships/customXml" Target="../ink/ink327.xml"/><Relationship Id="rId33" Type="http://schemas.openxmlformats.org/officeDocument/2006/relationships/customXml" Target="../ink/ink335.xml"/><Relationship Id="rId38" Type="http://schemas.openxmlformats.org/officeDocument/2006/relationships/image" Target="../media/image364.png"/><Relationship Id="rId59" Type="http://schemas.openxmlformats.org/officeDocument/2006/relationships/customXml" Target="../ink/ink348.xml"/><Relationship Id="rId103" Type="http://schemas.openxmlformats.org/officeDocument/2006/relationships/customXml" Target="../ink/ink370.xml"/><Relationship Id="rId108" Type="http://schemas.openxmlformats.org/officeDocument/2006/relationships/image" Target="../media/image399.png"/><Relationship Id="rId54" Type="http://schemas.openxmlformats.org/officeDocument/2006/relationships/image" Target="../media/image372.png"/><Relationship Id="rId70" Type="http://schemas.openxmlformats.org/officeDocument/2006/relationships/image" Target="../media/image380.png"/><Relationship Id="rId75" Type="http://schemas.openxmlformats.org/officeDocument/2006/relationships/customXml" Target="../ink/ink356.xml"/><Relationship Id="rId91" Type="http://schemas.openxmlformats.org/officeDocument/2006/relationships/customXml" Target="../ink/ink364.xml"/><Relationship Id="rId96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23" Type="http://schemas.openxmlformats.org/officeDocument/2006/relationships/customXml" Target="../ink/ink330.xml"/><Relationship Id="rId28" Type="http://schemas.openxmlformats.org/officeDocument/2006/relationships/image" Target="../media/image359.png"/><Relationship Id="rId49" Type="http://schemas.openxmlformats.org/officeDocument/2006/relationships/customXml" Target="../ink/ink343.xml"/><Relationship Id="rId114" Type="http://schemas.openxmlformats.org/officeDocument/2006/relationships/image" Target="../media/image402.png"/><Relationship Id="rId119" Type="http://schemas.openxmlformats.org/officeDocument/2006/relationships/customXml" Target="../ink/ink378.xml"/><Relationship Id="rId10" Type="http://schemas.openxmlformats.org/officeDocument/2006/relationships/image" Target="../media/image350.png"/><Relationship Id="rId31" Type="http://schemas.openxmlformats.org/officeDocument/2006/relationships/customXml" Target="../ink/ink334.xml"/><Relationship Id="rId44" Type="http://schemas.openxmlformats.org/officeDocument/2006/relationships/image" Target="../media/image367.png"/><Relationship Id="rId52" Type="http://schemas.openxmlformats.org/officeDocument/2006/relationships/image" Target="../media/image371.png"/><Relationship Id="rId60" Type="http://schemas.openxmlformats.org/officeDocument/2006/relationships/image" Target="../media/image375.png"/><Relationship Id="rId65" Type="http://schemas.openxmlformats.org/officeDocument/2006/relationships/customXml" Target="../ink/ink351.xml"/><Relationship Id="rId73" Type="http://schemas.openxmlformats.org/officeDocument/2006/relationships/customXml" Target="../ink/ink355.xml"/><Relationship Id="rId78" Type="http://schemas.openxmlformats.org/officeDocument/2006/relationships/image" Target="../media/image384.png"/><Relationship Id="rId81" Type="http://schemas.openxmlformats.org/officeDocument/2006/relationships/customXml" Target="../ink/ink359.xml"/><Relationship Id="rId86" Type="http://schemas.openxmlformats.org/officeDocument/2006/relationships/image" Target="../media/image388.png"/><Relationship Id="rId94" Type="http://schemas.openxmlformats.org/officeDocument/2006/relationships/image" Target="../media/image392.png"/><Relationship Id="rId99" Type="http://schemas.openxmlformats.org/officeDocument/2006/relationships/customXml" Target="../ink/ink368.xml"/><Relationship Id="rId101" Type="http://schemas.openxmlformats.org/officeDocument/2006/relationships/customXml" Target="../ink/ink369.xml"/><Relationship Id="rId4" Type="http://schemas.openxmlformats.org/officeDocument/2006/relationships/image" Target="../media/image347.png"/><Relationship Id="rId9" Type="http://schemas.openxmlformats.org/officeDocument/2006/relationships/customXml" Target="../ink/ink323.xml"/><Relationship Id="rId13" Type="http://schemas.openxmlformats.org/officeDocument/2006/relationships/customXml" Target="../ink/ink325.xml"/><Relationship Id="rId18" Type="http://schemas.openxmlformats.org/officeDocument/2006/relationships/image" Target="../media/image354.png"/><Relationship Id="rId39" Type="http://schemas.openxmlformats.org/officeDocument/2006/relationships/customXml" Target="../ink/ink338.xml"/><Relationship Id="rId109" Type="http://schemas.openxmlformats.org/officeDocument/2006/relationships/customXml" Target="../ink/ink373.xml"/><Relationship Id="rId34" Type="http://schemas.openxmlformats.org/officeDocument/2006/relationships/image" Target="../media/image362.png"/><Relationship Id="rId50" Type="http://schemas.openxmlformats.org/officeDocument/2006/relationships/image" Target="../media/image370.png"/><Relationship Id="rId55" Type="http://schemas.openxmlformats.org/officeDocument/2006/relationships/customXml" Target="../ink/ink346.xml"/><Relationship Id="rId76" Type="http://schemas.openxmlformats.org/officeDocument/2006/relationships/image" Target="../media/image383.png"/><Relationship Id="rId97" Type="http://schemas.openxmlformats.org/officeDocument/2006/relationships/customXml" Target="../ink/ink367.xml"/><Relationship Id="rId104" Type="http://schemas.openxmlformats.org/officeDocument/2006/relationships/image" Target="../media/image397.png"/><Relationship Id="rId120" Type="http://schemas.openxmlformats.org/officeDocument/2006/relationships/image" Target="../media/image405.png"/><Relationship Id="rId7" Type="http://schemas.openxmlformats.org/officeDocument/2006/relationships/customXml" Target="../ink/ink322.xml"/><Relationship Id="rId71" Type="http://schemas.openxmlformats.org/officeDocument/2006/relationships/customXml" Target="../ink/ink354.xml"/><Relationship Id="rId92" Type="http://schemas.openxmlformats.org/officeDocument/2006/relationships/image" Target="../media/image391.png"/><Relationship Id="rId2" Type="http://schemas.openxmlformats.org/officeDocument/2006/relationships/image" Target="../media/image346.png"/><Relationship Id="rId29" Type="http://schemas.openxmlformats.org/officeDocument/2006/relationships/customXml" Target="../ink/ink333.xml"/><Relationship Id="rId24" Type="http://schemas.openxmlformats.org/officeDocument/2006/relationships/image" Target="../media/image357.png"/><Relationship Id="rId40" Type="http://schemas.openxmlformats.org/officeDocument/2006/relationships/image" Target="../media/image365.png"/><Relationship Id="rId45" Type="http://schemas.openxmlformats.org/officeDocument/2006/relationships/customXml" Target="../ink/ink341.xml"/><Relationship Id="rId66" Type="http://schemas.openxmlformats.org/officeDocument/2006/relationships/image" Target="../media/image378.png"/><Relationship Id="rId87" Type="http://schemas.openxmlformats.org/officeDocument/2006/relationships/customXml" Target="../ink/ink362.xml"/><Relationship Id="rId110" Type="http://schemas.openxmlformats.org/officeDocument/2006/relationships/image" Target="../media/image400.png"/><Relationship Id="rId115" Type="http://schemas.openxmlformats.org/officeDocument/2006/relationships/customXml" Target="../ink/ink376.xml"/><Relationship Id="rId61" Type="http://schemas.openxmlformats.org/officeDocument/2006/relationships/customXml" Target="../ink/ink349.xml"/><Relationship Id="rId82" Type="http://schemas.openxmlformats.org/officeDocument/2006/relationships/image" Target="../media/image386.png"/><Relationship Id="rId19" Type="http://schemas.openxmlformats.org/officeDocument/2006/relationships/customXml" Target="../ink/ink328.xml"/><Relationship Id="rId14" Type="http://schemas.openxmlformats.org/officeDocument/2006/relationships/image" Target="../media/image352.png"/><Relationship Id="rId30" Type="http://schemas.openxmlformats.org/officeDocument/2006/relationships/image" Target="../media/image360.png"/><Relationship Id="rId35" Type="http://schemas.openxmlformats.org/officeDocument/2006/relationships/customXml" Target="../ink/ink336.xml"/><Relationship Id="rId56" Type="http://schemas.openxmlformats.org/officeDocument/2006/relationships/image" Target="../media/image373.png"/><Relationship Id="rId77" Type="http://schemas.openxmlformats.org/officeDocument/2006/relationships/customXml" Target="../ink/ink357.xml"/><Relationship Id="rId100" Type="http://schemas.openxmlformats.org/officeDocument/2006/relationships/image" Target="../media/image395.png"/><Relationship Id="rId105" Type="http://schemas.openxmlformats.org/officeDocument/2006/relationships/customXml" Target="../ink/ink371.xml"/><Relationship Id="rId8" Type="http://schemas.openxmlformats.org/officeDocument/2006/relationships/image" Target="../media/image349.png"/><Relationship Id="rId51" Type="http://schemas.openxmlformats.org/officeDocument/2006/relationships/customXml" Target="../ink/ink344.xml"/><Relationship Id="rId72" Type="http://schemas.openxmlformats.org/officeDocument/2006/relationships/image" Target="../media/image381.png"/><Relationship Id="rId93" Type="http://schemas.openxmlformats.org/officeDocument/2006/relationships/customXml" Target="../ink/ink365.xml"/><Relationship Id="rId98" Type="http://schemas.openxmlformats.org/officeDocument/2006/relationships/image" Target="../media/image394.png"/><Relationship Id="rId3" Type="http://schemas.openxmlformats.org/officeDocument/2006/relationships/customXml" Target="../ink/ink320.xml"/><Relationship Id="rId25" Type="http://schemas.openxmlformats.org/officeDocument/2006/relationships/customXml" Target="../ink/ink331.xml"/><Relationship Id="rId46" Type="http://schemas.openxmlformats.org/officeDocument/2006/relationships/image" Target="../media/image368.png"/><Relationship Id="rId67" Type="http://schemas.openxmlformats.org/officeDocument/2006/relationships/customXml" Target="../ink/ink352.xml"/><Relationship Id="rId116" Type="http://schemas.openxmlformats.org/officeDocument/2006/relationships/image" Target="../media/image403.png"/><Relationship Id="rId20" Type="http://schemas.openxmlformats.org/officeDocument/2006/relationships/image" Target="../media/image355.png"/><Relationship Id="rId41" Type="http://schemas.openxmlformats.org/officeDocument/2006/relationships/customXml" Target="../ink/ink339.xml"/><Relationship Id="rId62" Type="http://schemas.openxmlformats.org/officeDocument/2006/relationships/image" Target="../media/image376.png"/><Relationship Id="rId83" Type="http://schemas.openxmlformats.org/officeDocument/2006/relationships/customXml" Target="../ink/ink360.xml"/><Relationship Id="rId88" Type="http://schemas.openxmlformats.org/officeDocument/2006/relationships/image" Target="../media/image389.png"/><Relationship Id="rId111" Type="http://schemas.openxmlformats.org/officeDocument/2006/relationships/customXml" Target="../ink/ink374.xml"/><Relationship Id="rId15" Type="http://schemas.openxmlformats.org/officeDocument/2006/relationships/customXml" Target="../ink/ink326.xml"/><Relationship Id="rId36" Type="http://schemas.openxmlformats.org/officeDocument/2006/relationships/image" Target="../media/image363.png"/><Relationship Id="rId57" Type="http://schemas.openxmlformats.org/officeDocument/2006/relationships/customXml" Target="../ink/ink347.xml"/><Relationship Id="rId106" Type="http://schemas.openxmlformats.org/officeDocument/2006/relationships/image" Target="../media/image3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7.xml"/><Relationship Id="rId21" Type="http://schemas.openxmlformats.org/officeDocument/2006/relationships/customXml" Target="../ink/ink388.xml"/><Relationship Id="rId42" Type="http://schemas.openxmlformats.org/officeDocument/2006/relationships/customXml" Target="../ink/ink399.xml"/><Relationship Id="rId63" Type="http://schemas.openxmlformats.org/officeDocument/2006/relationships/image" Target="../media/image439.png"/><Relationship Id="rId84" Type="http://schemas.openxmlformats.org/officeDocument/2006/relationships/customXml" Target="../ink/ink420.xml"/><Relationship Id="rId138" Type="http://schemas.openxmlformats.org/officeDocument/2006/relationships/image" Target="../media/image476.png"/><Relationship Id="rId159" Type="http://schemas.openxmlformats.org/officeDocument/2006/relationships/customXml" Target="../ink/ink458.xml"/><Relationship Id="rId170" Type="http://schemas.openxmlformats.org/officeDocument/2006/relationships/image" Target="../media/image492.png"/><Relationship Id="rId107" Type="http://schemas.openxmlformats.org/officeDocument/2006/relationships/customXml" Target="../ink/ink432.xml"/><Relationship Id="rId11" Type="http://schemas.openxmlformats.org/officeDocument/2006/relationships/customXml" Target="../ink/ink383.xml"/><Relationship Id="rId32" Type="http://schemas.openxmlformats.org/officeDocument/2006/relationships/image" Target="../media/image424.png"/><Relationship Id="rId53" Type="http://schemas.openxmlformats.org/officeDocument/2006/relationships/image" Target="../media/image434.png"/><Relationship Id="rId74" Type="http://schemas.openxmlformats.org/officeDocument/2006/relationships/customXml" Target="../ink/ink415.xml"/><Relationship Id="rId128" Type="http://schemas.openxmlformats.org/officeDocument/2006/relationships/image" Target="../media/image471.png"/><Relationship Id="rId149" Type="http://schemas.openxmlformats.org/officeDocument/2006/relationships/customXml" Target="../ink/ink453.xml"/><Relationship Id="rId5" Type="http://schemas.openxmlformats.org/officeDocument/2006/relationships/customXml" Target="../ink/ink380.xml"/><Relationship Id="rId95" Type="http://schemas.openxmlformats.org/officeDocument/2006/relationships/customXml" Target="../ink/ink426.xml"/><Relationship Id="rId160" Type="http://schemas.openxmlformats.org/officeDocument/2006/relationships/image" Target="../media/image487.png"/><Relationship Id="rId181" Type="http://schemas.openxmlformats.org/officeDocument/2006/relationships/customXml" Target="../ink/ink469.xml"/><Relationship Id="rId22" Type="http://schemas.openxmlformats.org/officeDocument/2006/relationships/image" Target="../media/image419.png"/><Relationship Id="rId43" Type="http://schemas.openxmlformats.org/officeDocument/2006/relationships/image" Target="../media/image429.png"/><Relationship Id="rId64" Type="http://schemas.openxmlformats.org/officeDocument/2006/relationships/customXml" Target="../ink/ink410.xml"/><Relationship Id="rId118" Type="http://schemas.openxmlformats.org/officeDocument/2006/relationships/image" Target="../media/image466.png"/><Relationship Id="rId139" Type="http://schemas.openxmlformats.org/officeDocument/2006/relationships/customXml" Target="../ink/ink448.xml"/><Relationship Id="rId85" Type="http://schemas.openxmlformats.org/officeDocument/2006/relationships/image" Target="../media/image450.png"/><Relationship Id="rId150" Type="http://schemas.openxmlformats.org/officeDocument/2006/relationships/image" Target="../media/image482.png"/><Relationship Id="rId171" Type="http://schemas.openxmlformats.org/officeDocument/2006/relationships/customXml" Target="../ink/ink464.xml"/><Relationship Id="rId12" Type="http://schemas.openxmlformats.org/officeDocument/2006/relationships/image" Target="../media/image414.png"/><Relationship Id="rId33" Type="http://schemas.openxmlformats.org/officeDocument/2006/relationships/customXml" Target="../ink/ink394.xml"/><Relationship Id="rId108" Type="http://schemas.openxmlformats.org/officeDocument/2006/relationships/image" Target="../media/image461.png"/><Relationship Id="rId129" Type="http://schemas.openxmlformats.org/officeDocument/2006/relationships/customXml" Target="../ink/ink443.xml"/><Relationship Id="rId54" Type="http://schemas.openxmlformats.org/officeDocument/2006/relationships/customXml" Target="../ink/ink405.xml"/><Relationship Id="rId75" Type="http://schemas.openxmlformats.org/officeDocument/2006/relationships/image" Target="../media/image445.png"/><Relationship Id="rId96" Type="http://schemas.openxmlformats.org/officeDocument/2006/relationships/image" Target="../media/image455.png"/><Relationship Id="rId140" Type="http://schemas.openxmlformats.org/officeDocument/2006/relationships/image" Target="../media/image477.png"/><Relationship Id="rId161" Type="http://schemas.openxmlformats.org/officeDocument/2006/relationships/customXml" Target="../ink/ink459.xml"/><Relationship Id="rId182" Type="http://schemas.openxmlformats.org/officeDocument/2006/relationships/image" Target="../media/image498.png"/><Relationship Id="rId6" Type="http://schemas.openxmlformats.org/officeDocument/2006/relationships/image" Target="../media/image411.png"/><Relationship Id="rId23" Type="http://schemas.openxmlformats.org/officeDocument/2006/relationships/customXml" Target="../ink/ink389.xml"/><Relationship Id="rId119" Type="http://schemas.openxmlformats.org/officeDocument/2006/relationships/customXml" Target="../ink/ink438.xml"/><Relationship Id="rId44" Type="http://schemas.openxmlformats.org/officeDocument/2006/relationships/customXml" Target="../ink/ink400.xml"/><Relationship Id="rId60" Type="http://schemas.openxmlformats.org/officeDocument/2006/relationships/customXml" Target="../ink/ink408.xml"/><Relationship Id="rId65" Type="http://schemas.openxmlformats.org/officeDocument/2006/relationships/image" Target="../media/image440.png"/><Relationship Id="rId81" Type="http://schemas.openxmlformats.org/officeDocument/2006/relationships/image" Target="../media/image448.png"/><Relationship Id="rId86" Type="http://schemas.openxmlformats.org/officeDocument/2006/relationships/customXml" Target="../ink/ink421.xml"/><Relationship Id="rId130" Type="http://schemas.openxmlformats.org/officeDocument/2006/relationships/image" Target="../media/image472.png"/><Relationship Id="rId135" Type="http://schemas.openxmlformats.org/officeDocument/2006/relationships/customXml" Target="../ink/ink446.xml"/><Relationship Id="rId151" Type="http://schemas.openxmlformats.org/officeDocument/2006/relationships/customXml" Target="../ink/ink454.xml"/><Relationship Id="rId156" Type="http://schemas.openxmlformats.org/officeDocument/2006/relationships/image" Target="../media/image485.png"/><Relationship Id="rId177" Type="http://schemas.openxmlformats.org/officeDocument/2006/relationships/customXml" Target="../ink/ink467.xml"/><Relationship Id="rId172" Type="http://schemas.openxmlformats.org/officeDocument/2006/relationships/image" Target="../media/image493.png"/><Relationship Id="rId13" Type="http://schemas.openxmlformats.org/officeDocument/2006/relationships/customXml" Target="../ink/ink384.xml"/><Relationship Id="rId18" Type="http://schemas.openxmlformats.org/officeDocument/2006/relationships/image" Target="../media/image417.png"/><Relationship Id="rId39" Type="http://schemas.openxmlformats.org/officeDocument/2006/relationships/image" Target="../media/image427.png"/><Relationship Id="rId109" Type="http://schemas.openxmlformats.org/officeDocument/2006/relationships/customXml" Target="../ink/ink433.xml"/><Relationship Id="rId34" Type="http://schemas.openxmlformats.org/officeDocument/2006/relationships/image" Target="../media/image425.png"/><Relationship Id="rId50" Type="http://schemas.openxmlformats.org/officeDocument/2006/relationships/customXml" Target="../ink/ink403.xml"/><Relationship Id="rId55" Type="http://schemas.openxmlformats.org/officeDocument/2006/relationships/image" Target="../media/image435.png"/><Relationship Id="rId76" Type="http://schemas.openxmlformats.org/officeDocument/2006/relationships/customXml" Target="../ink/ink416.xml"/><Relationship Id="rId97" Type="http://schemas.openxmlformats.org/officeDocument/2006/relationships/customXml" Target="../ink/ink427.xml"/><Relationship Id="rId104" Type="http://schemas.openxmlformats.org/officeDocument/2006/relationships/image" Target="../media/image459.png"/><Relationship Id="rId120" Type="http://schemas.openxmlformats.org/officeDocument/2006/relationships/image" Target="../media/image467.png"/><Relationship Id="rId125" Type="http://schemas.openxmlformats.org/officeDocument/2006/relationships/customXml" Target="../ink/ink441.xml"/><Relationship Id="rId141" Type="http://schemas.openxmlformats.org/officeDocument/2006/relationships/customXml" Target="../ink/ink449.xml"/><Relationship Id="rId146" Type="http://schemas.openxmlformats.org/officeDocument/2006/relationships/image" Target="../media/image480.png"/><Relationship Id="rId167" Type="http://schemas.openxmlformats.org/officeDocument/2006/relationships/customXml" Target="../ink/ink462.xml"/><Relationship Id="rId7" Type="http://schemas.openxmlformats.org/officeDocument/2006/relationships/customXml" Target="../ink/ink381.xml"/><Relationship Id="rId71" Type="http://schemas.openxmlformats.org/officeDocument/2006/relationships/image" Target="../media/image443.png"/><Relationship Id="rId92" Type="http://schemas.openxmlformats.org/officeDocument/2006/relationships/image" Target="../media/image453.png"/><Relationship Id="rId162" Type="http://schemas.openxmlformats.org/officeDocument/2006/relationships/image" Target="../media/image488.png"/><Relationship Id="rId183" Type="http://schemas.openxmlformats.org/officeDocument/2006/relationships/customXml" Target="../ink/ink470.xml"/><Relationship Id="rId2" Type="http://schemas.openxmlformats.org/officeDocument/2006/relationships/image" Target="../media/image409.png"/><Relationship Id="rId29" Type="http://schemas.openxmlformats.org/officeDocument/2006/relationships/customXml" Target="../ink/ink392.xml"/><Relationship Id="rId24" Type="http://schemas.openxmlformats.org/officeDocument/2006/relationships/image" Target="../media/image420.png"/><Relationship Id="rId40" Type="http://schemas.openxmlformats.org/officeDocument/2006/relationships/customXml" Target="../ink/ink398.xml"/><Relationship Id="rId45" Type="http://schemas.openxmlformats.org/officeDocument/2006/relationships/image" Target="../media/image430.png"/><Relationship Id="rId66" Type="http://schemas.openxmlformats.org/officeDocument/2006/relationships/customXml" Target="../ink/ink411.xml"/><Relationship Id="rId87" Type="http://schemas.openxmlformats.org/officeDocument/2006/relationships/image" Target="../media/image451.png"/><Relationship Id="rId110" Type="http://schemas.openxmlformats.org/officeDocument/2006/relationships/image" Target="../media/image462.png"/><Relationship Id="rId115" Type="http://schemas.openxmlformats.org/officeDocument/2006/relationships/customXml" Target="../ink/ink436.xml"/><Relationship Id="rId131" Type="http://schemas.openxmlformats.org/officeDocument/2006/relationships/customXml" Target="../ink/ink444.xml"/><Relationship Id="rId136" Type="http://schemas.openxmlformats.org/officeDocument/2006/relationships/image" Target="../media/image475.png"/><Relationship Id="rId157" Type="http://schemas.openxmlformats.org/officeDocument/2006/relationships/customXml" Target="../ink/ink457.xml"/><Relationship Id="rId178" Type="http://schemas.openxmlformats.org/officeDocument/2006/relationships/image" Target="../media/image496.png"/><Relationship Id="rId61" Type="http://schemas.openxmlformats.org/officeDocument/2006/relationships/image" Target="../media/image438.png"/><Relationship Id="rId82" Type="http://schemas.openxmlformats.org/officeDocument/2006/relationships/customXml" Target="../ink/ink419.xml"/><Relationship Id="rId152" Type="http://schemas.openxmlformats.org/officeDocument/2006/relationships/image" Target="../media/image483.png"/><Relationship Id="rId173" Type="http://schemas.openxmlformats.org/officeDocument/2006/relationships/customXml" Target="../ink/ink465.xml"/><Relationship Id="rId19" Type="http://schemas.openxmlformats.org/officeDocument/2006/relationships/customXml" Target="../ink/ink387.xml"/><Relationship Id="rId14" Type="http://schemas.openxmlformats.org/officeDocument/2006/relationships/image" Target="../media/image415.png"/><Relationship Id="rId30" Type="http://schemas.openxmlformats.org/officeDocument/2006/relationships/image" Target="../media/image423.png"/><Relationship Id="rId35" Type="http://schemas.openxmlformats.org/officeDocument/2006/relationships/customXml" Target="../ink/ink395.xml"/><Relationship Id="rId56" Type="http://schemas.openxmlformats.org/officeDocument/2006/relationships/customXml" Target="../ink/ink406.xml"/><Relationship Id="rId77" Type="http://schemas.openxmlformats.org/officeDocument/2006/relationships/image" Target="../media/image446.png"/><Relationship Id="rId100" Type="http://schemas.openxmlformats.org/officeDocument/2006/relationships/image" Target="../media/image457.png"/><Relationship Id="rId105" Type="http://schemas.openxmlformats.org/officeDocument/2006/relationships/customXml" Target="../ink/ink431.xml"/><Relationship Id="rId126" Type="http://schemas.openxmlformats.org/officeDocument/2006/relationships/image" Target="../media/image470.png"/><Relationship Id="rId147" Type="http://schemas.openxmlformats.org/officeDocument/2006/relationships/customXml" Target="../ink/ink452.xml"/><Relationship Id="rId168" Type="http://schemas.openxmlformats.org/officeDocument/2006/relationships/image" Target="../media/image491.png"/><Relationship Id="rId8" Type="http://schemas.openxmlformats.org/officeDocument/2006/relationships/image" Target="../media/image412.png"/><Relationship Id="rId51" Type="http://schemas.openxmlformats.org/officeDocument/2006/relationships/image" Target="../media/image433.png"/><Relationship Id="rId72" Type="http://schemas.openxmlformats.org/officeDocument/2006/relationships/customXml" Target="../ink/ink414.xml"/><Relationship Id="rId93" Type="http://schemas.openxmlformats.org/officeDocument/2006/relationships/customXml" Target="../ink/ink425.xml"/><Relationship Id="rId98" Type="http://schemas.openxmlformats.org/officeDocument/2006/relationships/image" Target="../media/image456.png"/><Relationship Id="rId121" Type="http://schemas.openxmlformats.org/officeDocument/2006/relationships/customXml" Target="../ink/ink439.xml"/><Relationship Id="rId142" Type="http://schemas.openxmlformats.org/officeDocument/2006/relationships/image" Target="../media/image478.png"/><Relationship Id="rId163" Type="http://schemas.openxmlformats.org/officeDocument/2006/relationships/customXml" Target="../ink/ink460.xml"/><Relationship Id="rId184" Type="http://schemas.openxmlformats.org/officeDocument/2006/relationships/image" Target="../media/image499.png"/><Relationship Id="rId3" Type="http://schemas.openxmlformats.org/officeDocument/2006/relationships/customXml" Target="../ink/ink379.xml"/><Relationship Id="rId25" Type="http://schemas.openxmlformats.org/officeDocument/2006/relationships/customXml" Target="../ink/ink390.xml"/><Relationship Id="rId46" Type="http://schemas.openxmlformats.org/officeDocument/2006/relationships/customXml" Target="../ink/ink401.xml"/><Relationship Id="rId67" Type="http://schemas.openxmlformats.org/officeDocument/2006/relationships/image" Target="../media/image441.png"/><Relationship Id="rId116" Type="http://schemas.openxmlformats.org/officeDocument/2006/relationships/image" Target="../media/image465.png"/><Relationship Id="rId137" Type="http://schemas.openxmlformats.org/officeDocument/2006/relationships/customXml" Target="../ink/ink447.xml"/><Relationship Id="rId158" Type="http://schemas.openxmlformats.org/officeDocument/2006/relationships/image" Target="../media/image486.png"/><Relationship Id="rId20" Type="http://schemas.openxmlformats.org/officeDocument/2006/relationships/image" Target="../media/image418.png"/><Relationship Id="rId41" Type="http://schemas.openxmlformats.org/officeDocument/2006/relationships/image" Target="../media/image428.png"/><Relationship Id="rId62" Type="http://schemas.openxmlformats.org/officeDocument/2006/relationships/customXml" Target="../ink/ink409.xml"/><Relationship Id="rId83" Type="http://schemas.openxmlformats.org/officeDocument/2006/relationships/image" Target="../media/image449.png"/><Relationship Id="rId88" Type="http://schemas.openxmlformats.org/officeDocument/2006/relationships/customXml" Target="../ink/ink422.xml"/><Relationship Id="rId111" Type="http://schemas.openxmlformats.org/officeDocument/2006/relationships/customXml" Target="../ink/ink434.xml"/><Relationship Id="rId132" Type="http://schemas.openxmlformats.org/officeDocument/2006/relationships/image" Target="../media/image473.png"/><Relationship Id="rId153" Type="http://schemas.openxmlformats.org/officeDocument/2006/relationships/customXml" Target="../ink/ink455.xml"/><Relationship Id="rId174" Type="http://schemas.openxmlformats.org/officeDocument/2006/relationships/image" Target="../media/image494.png"/><Relationship Id="rId179" Type="http://schemas.openxmlformats.org/officeDocument/2006/relationships/customXml" Target="../ink/ink468.xml"/><Relationship Id="rId15" Type="http://schemas.openxmlformats.org/officeDocument/2006/relationships/customXml" Target="../ink/ink385.xml"/><Relationship Id="rId36" Type="http://schemas.openxmlformats.org/officeDocument/2006/relationships/image" Target="../media/image426.png"/><Relationship Id="rId57" Type="http://schemas.openxmlformats.org/officeDocument/2006/relationships/image" Target="../media/image436.png"/><Relationship Id="rId106" Type="http://schemas.openxmlformats.org/officeDocument/2006/relationships/image" Target="../media/image460.png"/><Relationship Id="rId127" Type="http://schemas.openxmlformats.org/officeDocument/2006/relationships/customXml" Target="../ink/ink442.xml"/><Relationship Id="rId10" Type="http://schemas.openxmlformats.org/officeDocument/2006/relationships/image" Target="../media/image413.png"/><Relationship Id="rId31" Type="http://schemas.openxmlformats.org/officeDocument/2006/relationships/customXml" Target="../ink/ink393.xml"/><Relationship Id="rId52" Type="http://schemas.openxmlformats.org/officeDocument/2006/relationships/customXml" Target="../ink/ink404.xml"/><Relationship Id="rId73" Type="http://schemas.openxmlformats.org/officeDocument/2006/relationships/image" Target="../media/image444.png"/><Relationship Id="rId78" Type="http://schemas.openxmlformats.org/officeDocument/2006/relationships/customXml" Target="../ink/ink417.xml"/><Relationship Id="rId94" Type="http://schemas.openxmlformats.org/officeDocument/2006/relationships/image" Target="../media/image454.png"/><Relationship Id="rId99" Type="http://schemas.openxmlformats.org/officeDocument/2006/relationships/customXml" Target="../ink/ink428.xml"/><Relationship Id="rId101" Type="http://schemas.openxmlformats.org/officeDocument/2006/relationships/customXml" Target="../ink/ink429.xml"/><Relationship Id="rId122" Type="http://schemas.openxmlformats.org/officeDocument/2006/relationships/image" Target="../media/image468.png"/><Relationship Id="rId143" Type="http://schemas.openxmlformats.org/officeDocument/2006/relationships/customXml" Target="../ink/ink450.xml"/><Relationship Id="rId148" Type="http://schemas.openxmlformats.org/officeDocument/2006/relationships/image" Target="../media/image481.png"/><Relationship Id="rId164" Type="http://schemas.openxmlformats.org/officeDocument/2006/relationships/image" Target="../media/image489.png"/><Relationship Id="rId169" Type="http://schemas.openxmlformats.org/officeDocument/2006/relationships/customXml" Target="../ink/ink463.xml"/><Relationship Id="rId4" Type="http://schemas.openxmlformats.org/officeDocument/2006/relationships/image" Target="../media/image410.png"/><Relationship Id="rId9" Type="http://schemas.openxmlformats.org/officeDocument/2006/relationships/customXml" Target="../ink/ink382.xml"/><Relationship Id="rId180" Type="http://schemas.openxmlformats.org/officeDocument/2006/relationships/image" Target="../media/image497.png"/><Relationship Id="rId26" Type="http://schemas.openxmlformats.org/officeDocument/2006/relationships/image" Target="../media/image421.png"/><Relationship Id="rId47" Type="http://schemas.openxmlformats.org/officeDocument/2006/relationships/image" Target="../media/image431.png"/><Relationship Id="rId68" Type="http://schemas.openxmlformats.org/officeDocument/2006/relationships/customXml" Target="../ink/ink412.xml"/><Relationship Id="rId89" Type="http://schemas.openxmlformats.org/officeDocument/2006/relationships/image" Target="../media/image452.png"/><Relationship Id="rId112" Type="http://schemas.openxmlformats.org/officeDocument/2006/relationships/image" Target="../media/image463.png"/><Relationship Id="rId133" Type="http://schemas.openxmlformats.org/officeDocument/2006/relationships/customXml" Target="../ink/ink445.xml"/><Relationship Id="rId154" Type="http://schemas.openxmlformats.org/officeDocument/2006/relationships/image" Target="../media/image484.png"/><Relationship Id="rId175" Type="http://schemas.openxmlformats.org/officeDocument/2006/relationships/customXml" Target="../ink/ink466.xml"/><Relationship Id="rId16" Type="http://schemas.openxmlformats.org/officeDocument/2006/relationships/image" Target="../media/image416.png"/><Relationship Id="rId37" Type="http://schemas.openxmlformats.org/officeDocument/2006/relationships/customXml" Target="../ink/ink396.xml"/><Relationship Id="rId58" Type="http://schemas.openxmlformats.org/officeDocument/2006/relationships/customXml" Target="../ink/ink407.xml"/><Relationship Id="rId79" Type="http://schemas.openxmlformats.org/officeDocument/2006/relationships/image" Target="../media/image447.png"/><Relationship Id="rId102" Type="http://schemas.openxmlformats.org/officeDocument/2006/relationships/image" Target="../media/image458.png"/><Relationship Id="rId123" Type="http://schemas.openxmlformats.org/officeDocument/2006/relationships/customXml" Target="../ink/ink440.xml"/><Relationship Id="rId144" Type="http://schemas.openxmlformats.org/officeDocument/2006/relationships/image" Target="../media/image479.png"/><Relationship Id="rId90" Type="http://schemas.openxmlformats.org/officeDocument/2006/relationships/customXml" Target="../ink/ink423.xml"/><Relationship Id="rId165" Type="http://schemas.openxmlformats.org/officeDocument/2006/relationships/customXml" Target="../ink/ink461.xml"/><Relationship Id="rId27" Type="http://schemas.openxmlformats.org/officeDocument/2006/relationships/customXml" Target="../ink/ink391.xml"/><Relationship Id="rId48" Type="http://schemas.openxmlformats.org/officeDocument/2006/relationships/customXml" Target="../ink/ink402.xml"/><Relationship Id="rId69" Type="http://schemas.openxmlformats.org/officeDocument/2006/relationships/image" Target="../media/image442.png"/><Relationship Id="rId113" Type="http://schemas.openxmlformats.org/officeDocument/2006/relationships/customXml" Target="../ink/ink435.xml"/><Relationship Id="rId134" Type="http://schemas.openxmlformats.org/officeDocument/2006/relationships/image" Target="../media/image474.png"/><Relationship Id="rId80" Type="http://schemas.openxmlformats.org/officeDocument/2006/relationships/customXml" Target="../ink/ink418.xml"/><Relationship Id="rId155" Type="http://schemas.openxmlformats.org/officeDocument/2006/relationships/customXml" Target="../ink/ink456.xml"/><Relationship Id="rId176" Type="http://schemas.openxmlformats.org/officeDocument/2006/relationships/image" Target="../media/image495.png"/><Relationship Id="rId17" Type="http://schemas.openxmlformats.org/officeDocument/2006/relationships/customXml" Target="../ink/ink386.xml"/><Relationship Id="rId38" Type="http://schemas.openxmlformats.org/officeDocument/2006/relationships/customXml" Target="../ink/ink397.xml"/><Relationship Id="rId59" Type="http://schemas.openxmlformats.org/officeDocument/2006/relationships/image" Target="../media/image437.png"/><Relationship Id="rId103" Type="http://schemas.openxmlformats.org/officeDocument/2006/relationships/customXml" Target="../ink/ink430.xml"/><Relationship Id="rId124" Type="http://schemas.openxmlformats.org/officeDocument/2006/relationships/image" Target="../media/image469.png"/><Relationship Id="rId70" Type="http://schemas.openxmlformats.org/officeDocument/2006/relationships/customXml" Target="../ink/ink413.xml"/><Relationship Id="rId91" Type="http://schemas.openxmlformats.org/officeDocument/2006/relationships/customXml" Target="../ink/ink424.xml"/><Relationship Id="rId145" Type="http://schemas.openxmlformats.org/officeDocument/2006/relationships/customXml" Target="../ink/ink451.xml"/><Relationship Id="rId16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2.png"/><Relationship Id="rId49" Type="http://schemas.openxmlformats.org/officeDocument/2006/relationships/image" Target="../media/image432.png"/><Relationship Id="rId114" Type="http://schemas.openxmlformats.org/officeDocument/2006/relationships/image" Target="../media/image4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8.png"/><Relationship Id="rId299" Type="http://schemas.openxmlformats.org/officeDocument/2006/relationships/image" Target="../media/image649.png"/><Relationship Id="rId21" Type="http://schemas.openxmlformats.org/officeDocument/2006/relationships/image" Target="../media/image511.png"/><Relationship Id="rId63" Type="http://schemas.openxmlformats.org/officeDocument/2006/relationships/image" Target="../media/image532.png"/><Relationship Id="rId159" Type="http://schemas.openxmlformats.org/officeDocument/2006/relationships/image" Target="../media/image579.png"/><Relationship Id="rId324" Type="http://schemas.openxmlformats.org/officeDocument/2006/relationships/customXml" Target="../ink/ink630.xml"/><Relationship Id="rId170" Type="http://schemas.openxmlformats.org/officeDocument/2006/relationships/customXml" Target="../ink/ink553.xml"/><Relationship Id="rId226" Type="http://schemas.openxmlformats.org/officeDocument/2006/relationships/customXml" Target="../ink/ink581.xml"/><Relationship Id="rId268" Type="http://schemas.openxmlformats.org/officeDocument/2006/relationships/customXml" Target="../ink/ink602.xml"/><Relationship Id="rId32" Type="http://schemas.openxmlformats.org/officeDocument/2006/relationships/customXml" Target="../ink/ink484.xml"/><Relationship Id="rId74" Type="http://schemas.openxmlformats.org/officeDocument/2006/relationships/customXml" Target="../ink/ink505.xml"/><Relationship Id="rId128" Type="http://schemas.openxmlformats.org/officeDocument/2006/relationships/customXml" Target="../ink/ink532.xml"/><Relationship Id="rId335" Type="http://schemas.openxmlformats.org/officeDocument/2006/relationships/image" Target="../media/image667.png"/><Relationship Id="rId5" Type="http://schemas.openxmlformats.org/officeDocument/2006/relationships/image" Target="../media/image503.png"/><Relationship Id="rId181" Type="http://schemas.openxmlformats.org/officeDocument/2006/relationships/image" Target="../media/image590.png"/><Relationship Id="rId237" Type="http://schemas.openxmlformats.org/officeDocument/2006/relationships/image" Target="../media/image618.png"/><Relationship Id="rId279" Type="http://schemas.openxmlformats.org/officeDocument/2006/relationships/image" Target="../media/image639.png"/><Relationship Id="rId43" Type="http://schemas.openxmlformats.org/officeDocument/2006/relationships/image" Target="../media/image522.png"/><Relationship Id="rId139" Type="http://schemas.openxmlformats.org/officeDocument/2006/relationships/image" Target="../media/image569.png"/><Relationship Id="rId290" Type="http://schemas.openxmlformats.org/officeDocument/2006/relationships/customXml" Target="../ink/ink613.xml"/><Relationship Id="rId304" Type="http://schemas.openxmlformats.org/officeDocument/2006/relationships/customXml" Target="../ink/ink620.xml"/><Relationship Id="rId85" Type="http://schemas.openxmlformats.org/officeDocument/2006/relationships/image" Target="../media/image543.png"/><Relationship Id="rId150" Type="http://schemas.openxmlformats.org/officeDocument/2006/relationships/customXml" Target="../ink/ink543.xml"/><Relationship Id="rId192" Type="http://schemas.openxmlformats.org/officeDocument/2006/relationships/customXml" Target="../ink/ink564.xml"/><Relationship Id="rId206" Type="http://schemas.openxmlformats.org/officeDocument/2006/relationships/customXml" Target="../ink/ink571.xml"/><Relationship Id="rId248" Type="http://schemas.openxmlformats.org/officeDocument/2006/relationships/customXml" Target="../ink/ink592.xml"/><Relationship Id="rId12" Type="http://schemas.openxmlformats.org/officeDocument/2006/relationships/customXml" Target="../ink/ink474.xml"/><Relationship Id="rId108" Type="http://schemas.openxmlformats.org/officeDocument/2006/relationships/customXml" Target="../ink/ink522.xml"/><Relationship Id="rId315" Type="http://schemas.openxmlformats.org/officeDocument/2006/relationships/image" Target="../media/image657.png"/><Relationship Id="rId54" Type="http://schemas.openxmlformats.org/officeDocument/2006/relationships/customXml" Target="../ink/ink495.xml"/><Relationship Id="rId96" Type="http://schemas.openxmlformats.org/officeDocument/2006/relationships/customXml" Target="../ink/ink516.xml"/><Relationship Id="rId161" Type="http://schemas.openxmlformats.org/officeDocument/2006/relationships/image" Target="../media/image580.png"/><Relationship Id="rId217" Type="http://schemas.openxmlformats.org/officeDocument/2006/relationships/image" Target="../media/image608.png"/><Relationship Id="rId259" Type="http://schemas.openxmlformats.org/officeDocument/2006/relationships/image" Target="../media/image629.png"/><Relationship Id="rId23" Type="http://schemas.openxmlformats.org/officeDocument/2006/relationships/image" Target="../media/image512.png"/><Relationship Id="rId119" Type="http://schemas.openxmlformats.org/officeDocument/2006/relationships/image" Target="../media/image559.png"/><Relationship Id="rId270" Type="http://schemas.openxmlformats.org/officeDocument/2006/relationships/customXml" Target="../ink/ink603.xml"/><Relationship Id="rId326" Type="http://schemas.openxmlformats.org/officeDocument/2006/relationships/customXml" Target="../ink/ink631.xml"/><Relationship Id="rId65" Type="http://schemas.openxmlformats.org/officeDocument/2006/relationships/image" Target="../media/image533.png"/><Relationship Id="rId130" Type="http://schemas.openxmlformats.org/officeDocument/2006/relationships/customXml" Target="../ink/ink533.xml"/><Relationship Id="rId172" Type="http://schemas.openxmlformats.org/officeDocument/2006/relationships/customXml" Target="../ink/ink554.xml"/><Relationship Id="rId228" Type="http://schemas.openxmlformats.org/officeDocument/2006/relationships/customXml" Target="../ink/ink582.xml"/><Relationship Id="rId281" Type="http://schemas.openxmlformats.org/officeDocument/2006/relationships/image" Target="../media/image640.png"/><Relationship Id="rId337" Type="http://schemas.openxmlformats.org/officeDocument/2006/relationships/image" Target="../media/image668.png"/><Relationship Id="rId34" Type="http://schemas.openxmlformats.org/officeDocument/2006/relationships/customXml" Target="../ink/ink485.xml"/><Relationship Id="rId76" Type="http://schemas.openxmlformats.org/officeDocument/2006/relationships/customXml" Target="../ink/ink506.xml"/><Relationship Id="rId141" Type="http://schemas.openxmlformats.org/officeDocument/2006/relationships/image" Target="../media/image570.png"/><Relationship Id="rId7" Type="http://schemas.openxmlformats.org/officeDocument/2006/relationships/image" Target="../media/image504.png"/><Relationship Id="rId183" Type="http://schemas.openxmlformats.org/officeDocument/2006/relationships/image" Target="../media/image591.png"/><Relationship Id="rId239" Type="http://schemas.openxmlformats.org/officeDocument/2006/relationships/image" Target="../media/image619.png"/><Relationship Id="rId250" Type="http://schemas.openxmlformats.org/officeDocument/2006/relationships/customXml" Target="../ink/ink593.xml"/><Relationship Id="rId292" Type="http://schemas.openxmlformats.org/officeDocument/2006/relationships/customXml" Target="../ink/ink614.xml"/><Relationship Id="rId306" Type="http://schemas.openxmlformats.org/officeDocument/2006/relationships/customXml" Target="../ink/ink621.xml"/><Relationship Id="rId45" Type="http://schemas.openxmlformats.org/officeDocument/2006/relationships/image" Target="../media/image523.png"/><Relationship Id="rId87" Type="http://schemas.openxmlformats.org/officeDocument/2006/relationships/image" Target="../media/image544.png"/><Relationship Id="rId110" Type="http://schemas.openxmlformats.org/officeDocument/2006/relationships/customXml" Target="../ink/ink523.xml"/><Relationship Id="rId152" Type="http://schemas.openxmlformats.org/officeDocument/2006/relationships/customXml" Target="../ink/ink544.xml"/><Relationship Id="rId173" Type="http://schemas.openxmlformats.org/officeDocument/2006/relationships/image" Target="../media/image586.png"/><Relationship Id="rId194" Type="http://schemas.openxmlformats.org/officeDocument/2006/relationships/customXml" Target="../ink/ink565.xml"/><Relationship Id="rId208" Type="http://schemas.openxmlformats.org/officeDocument/2006/relationships/customXml" Target="../ink/ink572.xml"/><Relationship Id="rId229" Type="http://schemas.openxmlformats.org/officeDocument/2006/relationships/image" Target="../media/image614.png"/><Relationship Id="rId240" Type="http://schemas.openxmlformats.org/officeDocument/2006/relationships/customXml" Target="../ink/ink588.xml"/><Relationship Id="rId261" Type="http://schemas.openxmlformats.org/officeDocument/2006/relationships/image" Target="../media/image630.png"/><Relationship Id="rId14" Type="http://schemas.openxmlformats.org/officeDocument/2006/relationships/customXml" Target="../ink/ink475.xml"/><Relationship Id="rId35" Type="http://schemas.openxmlformats.org/officeDocument/2006/relationships/image" Target="../media/image518.png"/><Relationship Id="rId56" Type="http://schemas.openxmlformats.org/officeDocument/2006/relationships/customXml" Target="../ink/ink496.xml"/><Relationship Id="rId77" Type="http://schemas.openxmlformats.org/officeDocument/2006/relationships/image" Target="../media/image539.png"/><Relationship Id="rId100" Type="http://schemas.openxmlformats.org/officeDocument/2006/relationships/customXml" Target="../ink/ink518.xml"/><Relationship Id="rId282" Type="http://schemas.openxmlformats.org/officeDocument/2006/relationships/customXml" Target="../ink/ink609.xml"/><Relationship Id="rId317" Type="http://schemas.openxmlformats.org/officeDocument/2006/relationships/image" Target="../media/image658.png"/><Relationship Id="rId8" Type="http://schemas.openxmlformats.org/officeDocument/2006/relationships/customXml" Target="../ink/ink472.xml"/><Relationship Id="rId98" Type="http://schemas.openxmlformats.org/officeDocument/2006/relationships/customXml" Target="../ink/ink517.xml"/><Relationship Id="rId121" Type="http://schemas.openxmlformats.org/officeDocument/2006/relationships/image" Target="../media/image560.png"/><Relationship Id="rId142" Type="http://schemas.openxmlformats.org/officeDocument/2006/relationships/customXml" Target="../ink/ink539.xml"/><Relationship Id="rId163" Type="http://schemas.openxmlformats.org/officeDocument/2006/relationships/image" Target="../media/image581.png"/><Relationship Id="rId184" Type="http://schemas.openxmlformats.org/officeDocument/2006/relationships/customXml" Target="../ink/ink560.xml"/><Relationship Id="rId219" Type="http://schemas.openxmlformats.org/officeDocument/2006/relationships/image" Target="../media/image609.png"/><Relationship Id="rId230" Type="http://schemas.openxmlformats.org/officeDocument/2006/relationships/customXml" Target="../ink/ink583.xml"/><Relationship Id="rId251" Type="http://schemas.openxmlformats.org/officeDocument/2006/relationships/image" Target="../media/image625.png"/><Relationship Id="rId25" Type="http://schemas.openxmlformats.org/officeDocument/2006/relationships/image" Target="../media/image513.png"/><Relationship Id="rId46" Type="http://schemas.openxmlformats.org/officeDocument/2006/relationships/customXml" Target="../ink/ink491.xml"/><Relationship Id="rId67" Type="http://schemas.openxmlformats.org/officeDocument/2006/relationships/image" Target="../media/image534.png"/><Relationship Id="rId272" Type="http://schemas.openxmlformats.org/officeDocument/2006/relationships/customXml" Target="../ink/ink604.xml"/><Relationship Id="rId293" Type="http://schemas.openxmlformats.org/officeDocument/2006/relationships/image" Target="../media/image646.png"/><Relationship Id="rId307" Type="http://schemas.openxmlformats.org/officeDocument/2006/relationships/image" Target="../media/image653.png"/><Relationship Id="rId328" Type="http://schemas.openxmlformats.org/officeDocument/2006/relationships/customXml" Target="../ink/ink632.xml"/><Relationship Id="rId88" Type="http://schemas.openxmlformats.org/officeDocument/2006/relationships/customXml" Target="../ink/ink512.xml"/><Relationship Id="rId111" Type="http://schemas.openxmlformats.org/officeDocument/2006/relationships/image" Target="../media/image555.png"/><Relationship Id="rId132" Type="http://schemas.openxmlformats.org/officeDocument/2006/relationships/customXml" Target="../ink/ink534.xml"/><Relationship Id="rId153" Type="http://schemas.openxmlformats.org/officeDocument/2006/relationships/image" Target="../media/image576.png"/><Relationship Id="rId174" Type="http://schemas.openxmlformats.org/officeDocument/2006/relationships/customXml" Target="../ink/ink555.xml"/><Relationship Id="rId195" Type="http://schemas.openxmlformats.org/officeDocument/2006/relationships/image" Target="../media/image597.png"/><Relationship Id="rId209" Type="http://schemas.openxmlformats.org/officeDocument/2006/relationships/image" Target="../media/image604.png"/><Relationship Id="rId220" Type="http://schemas.openxmlformats.org/officeDocument/2006/relationships/customXml" Target="../ink/ink578.xml"/><Relationship Id="rId241" Type="http://schemas.openxmlformats.org/officeDocument/2006/relationships/image" Target="../media/image620.png"/><Relationship Id="rId15" Type="http://schemas.openxmlformats.org/officeDocument/2006/relationships/image" Target="../media/image508.png"/><Relationship Id="rId36" Type="http://schemas.openxmlformats.org/officeDocument/2006/relationships/customXml" Target="../ink/ink486.xml"/><Relationship Id="rId57" Type="http://schemas.openxmlformats.org/officeDocument/2006/relationships/image" Target="../media/image529.png"/><Relationship Id="rId262" Type="http://schemas.openxmlformats.org/officeDocument/2006/relationships/customXml" Target="../ink/ink599.xml"/><Relationship Id="rId283" Type="http://schemas.openxmlformats.org/officeDocument/2006/relationships/image" Target="../media/image641.png"/><Relationship Id="rId318" Type="http://schemas.openxmlformats.org/officeDocument/2006/relationships/customXml" Target="../ink/ink627.xml"/><Relationship Id="rId78" Type="http://schemas.openxmlformats.org/officeDocument/2006/relationships/customXml" Target="../ink/ink507.xml"/><Relationship Id="rId99" Type="http://schemas.openxmlformats.org/officeDocument/2006/relationships/image" Target="../media/image550.png"/><Relationship Id="rId101" Type="http://schemas.openxmlformats.org/officeDocument/2006/relationships/image" Target="../media/image551.png"/><Relationship Id="rId122" Type="http://schemas.openxmlformats.org/officeDocument/2006/relationships/customXml" Target="../ink/ink529.xml"/><Relationship Id="rId143" Type="http://schemas.openxmlformats.org/officeDocument/2006/relationships/image" Target="../media/image571.png"/><Relationship Id="rId164" Type="http://schemas.openxmlformats.org/officeDocument/2006/relationships/customXml" Target="../ink/ink550.xml"/><Relationship Id="rId185" Type="http://schemas.openxmlformats.org/officeDocument/2006/relationships/image" Target="../media/image592.png"/><Relationship Id="rId9" Type="http://schemas.openxmlformats.org/officeDocument/2006/relationships/image" Target="../media/image505.png"/><Relationship Id="rId210" Type="http://schemas.openxmlformats.org/officeDocument/2006/relationships/customXml" Target="../ink/ink573.xml"/><Relationship Id="rId26" Type="http://schemas.openxmlformats.org/officeDocument/2006/relationships/customXml" Target="../ink/ink481.xml"/><Relationship Id="rId231" Type="http://schemas.openxmlformats.org/officeDocument/2006/relationships/image" Target="../media/image615.png"/><Relationship Id="rId252" Type="http://schemas.openxmlformats.org/officeDocument/2006/relationships/customXml" Target="../ink/ink594.xml"/><Relationship Id="rId273" Type="http://schemas.openxmlformats.org/officeDocument/2006/relationships/image" Target="../media/image636.png"/><Relationship Id="rId294" Type="http://schemas.openxmlformats.org/officeDocument/2006/relationships/customXml" Target="../ink/ink615.xml"/><Relationship Id="rId308" Type="http://schemas.openxmlformats.org/officeDocument/2006/relationships/customXml" Target="../ink/ink622.xml"/><Relationship Id="rId329" Type="http://schemas.openxmlformats.org/officeDocument/2006/relationships/image" Target="../media/image664.png"/><Relationship Id="rId47" Type="http://schemas.openxmlformats.org/officeDocument/2006/relationships/image" Target="../media/image524.png"/><Relationship Id="rId68" Type="http://schemas.openxmlformats.org/officeDocument/2006/relationships/customXml" Target="../ink/ink502.xml"/><Relationship Id="rId89" Type="http://schemas.openxmlformats.org/officeDocument/2006/relationships/image" Target="../media/image545.png"/><Relationship Id="rId112" Type="http://schemas.openxmlformats.org/officeDocument/2006/relationships/customXml" Target="../ink/ink524.xml"/><Relationship Id="rId133" Type="http://schemas.openxmlformats.org/officeDocument/2006/relationships/image" Target="../media/image566.png"/><Relationship Id="rId154" Type="http://schemas.openxmlformats.org/officeDocument/2006/relationships/customXml" Target="../ink/ink545.xml"/><Relationship Id="rId175" Type="http://schemas.openxmlformats.org/officeDocument/2006/relationships/image" Target="../media/image587.png"/><Relationship Id="rId196" Type="http://schemas.openxmlformats.org/officeDocument/2006/relationships/customXml" Target="../ink/ink566.xml"/><Relationship Id="rId200" Type="http://schemas.openxmlformats.org/officeDocument/2006/relationships/customXml" Target="../ink/ink568.xml"/><Relationship Id="rId16" Type="http://schemas.openxmlformats.org/officeDocument/2006/relationships/customXml" Target="../ink/ink476.xml"/><Relationship Id="rId221" Type="http://schemas.openxmlformats.org/officeDocument/2006/relationships/image" Target="../media/image610.png"/><Relationship Id="rId242" Type="http://schemas.openxmlformats.org/officeDocument/2006/relationships/customXml" Target="../ink/ink589.xml"/><Relationship Id="rId263" Type="http://schemas.openxmlformats.org/officeDocument/2006/relationships/image" Target="../media/image631.png"/><Relationship Id="rId284" Type="http://schemas.openxmlformats.org/officeDocument/2006/relationships/customXml" Target="../ink/ink610.xml"/><Relationship Id="rId319" Type="http://schemas.openxmlformats.org/officeDocument/2006/relationships/image" Target="../media/image659.png"/><Relationship Id="rId37" Type="http://schemas.openxmlformats.org/officeDocument/2006/relationships/image" Target="../media/image519.png"/><Relationship Id="rId58" Type="http://schemas.openxmlformats.org/officeDocument/2006/relationships/customXml" Target="../ink/ink497.xml"/><Relationship Id="rId79" Type="http://schemas.openxmlformats.org/officeDocument/2006/relationships/image" Target="../media/image540.png"/><Relationship Id="rId102" Type="http://schemas.openxmlformats.org/officeDocument/2006/relationships/customXml" Target="../ink/ink519.xml"/><Relationship Id="rId123" Type="http://schemas.openxmlformats.org/officeDocument/2006/relationships/image" Target="../media/image561.png"/><Relationship Id="rId144" Type="http://schemas.openxmlformats.org/officeDocument/2006/relationships/customXml" Target="../ink/ink540.xml"/><Relationship Id="rId330" Type="http://schemas.openxmlformats.org/officeDocument/2006/relationships/customXml" Target="../ink/ink633.xml"/><Relationship Id="rId90" Type="http://schemas.openxmlformats.org/officeDocument/2006/relationships/customXml" Target="../ink/ink513.xml"/><Relationship Id="rId165" Type="http://schemas.openxmlformats.org/officeDocument/2006/relationships/image" Target="../media/image582.png"/><Relationship Id="rId186" Type="http://schemas.openxmlformats.org/officeDocument/2006/relationships/customXml" Target="../ink/ink561.xml"/><Relationship Id="rId211" Type="http://schemas.openxmlformats.org/officeDocument/2006/relationships/image" Target="../media/image605.png"/><Relationship Id="rId232" Type="http://schemas.openxmlformats.org/officeDocument/2006/relationships/customXml" Target="../ink/ink584.xml"/><Relationship Id="rId253" Type="http://schemas.openxmlformats.org/officeDocument/2006/relationships/image" Target="../media/image626.png"/><Relationship Id="rId274" Type="http://schemas.openxmlformats.org/officeDocument/2006/relationships/customXml" Target="../ink/ink605.xml"/><Relationship Id="rId295" Type="http://schemas.openxmlformats.org/officeDocument/2006/relationships/image" Target="../media/image647.png"/><Relationship Id="rId309" Type="http://schemas.openxmlformats.org/officeDocument/2006/relationships/image" Target="../media/image654.png"/><Relationship Id="rId27" Type="http://schemas.openxmlformats.org/officeDocument/2006/relationships/image" Target="../media/image514.png"/><Relationship Id="rId48" Type="http://schemas.openxmlformats.org/officeDocument/2006/relationships/customXml" Target="../ink/ink492.xml"/><Relationship Id="rId69" Type="http://schemas.openxmlformats.org/officeDocument/2006/relationships/image" Target="../media/image535.png"/><Relationship Id="rId113" Type="http://schemas.openxmlformats.org/officeDocument/2006/relationships/image" Target="../media/image556.png"/><Relationship Id="rId134" Type="http://schemas.openxmlformats.org/officeDocument/2006/relationships/customXml" Target="../ink/ink535.xml"/><Relationship Id="rId320" Type="http://schemas.openxmlformats.org/officeDocument/2006/relationships/customXml" Target="../ink/ink628.xml"/><Relationship Id="rId80" Type="http://schemas.openxmlformats.org/officeDocument/2006/relationships/customXml" Target="../ink/ink508.xml"/><Relationship Id="rId155" Type="http://schemas.openxmlformats.org/officeDocument/2006/relationships/image" Target="../media/image577.png"/><Relationship Id="rId176" Type="http://schemas.openxmlformats.org/officeDocument/2006/relationships/customXml" Target="../ink/ink556.xml"/><Relationship Id="rId197" Type="http://schemas.openxmlformats.org/officeDocument/2006/relationships/image" Target="../media/image598.png"/><Relationship Id="rId201" Type="http://schemas.openxmlformats.org/officeDocument/2006/relationships/image" Target="../media/image600.png"/><Relationship Id="rId222" Type="http://schemas.openxmlformats.org/officeDocument/2006/relationships/customXml" Target="../ink/ink579.xml"/><Relationship Id="rId243" Type="http://schemas.openxmlformats.org/officeDocument/2006/relationships/image" Target="../media/image621.png"/><Relationship Id="rId264" Type="http://schemas.openxmlformats.org/officeDocument/2006/relationships/customXml" Target="../ink/ink600.xml"/><Relationship Id="rId285" Type="http://schemas.openxmlformats.org/officeDocument/2006/relationships/image" Target="../media/image642.png"/><Relationship Id="rId17" Type="http://schemas.openxmlformats.org/officeDocument/2006/relationships/image" Target="../media/image509.png"/><Relationship Id="rId38" Type="http://schemas.openxmlformats.org/officeDocument/2006/relationships/customXml" Target="../ink/ink487.xml"/><Relationship Id="rId59" Type="http://schemas.openxmlformats.org/officeDocument/2006/relationships/image" Target="../media/image530.png"/><Relationship Id="rId103" Type="http://schemas.openxmlformats.org/officeDocument/2006/relationships/image" Target="../media/image552.png"/><Relationship Id="rId124" Type="http://schemas.openxmlformats.org/officeDocument/2006/relationships/customXml" Target="../ink/ink530.xml"/><Relationship Id="rId310" Type="http://schemas.openxmlformats.org/officeDocument/2006/relationships/customXml" Target="../ink/ink623.xml"/><Relationship Id="rId70" Type="http://schemas.openxmlformats.org/officeDocument/2006/relationships/customXml" Target="../ink/ink503.xml"/><Relationship Id="rId91" Type="http://schemas.openxmlformats.org/officeDocument/2006/relationships/image" Target="../media/image546.png"/><Relationship Id="rId145" Type="http://schemas.openxmlformats.org/officeDocument/2006/relationships/image" Target="../media/image572.png"/><Relationship Id="rId166" Type="http://schemas.openxmlformats.org/officeDocument/2006/relationships/customXml" Target="../ink/ink551.xml"/><Relationship Id="rId187" Type="http://schemas.openxmlformats.org/officeDocument/2006/relationships/image" Target="../media/image593.png"/><Relationship Id="rId331" Type="http://schemas.openxmlformats.org/officeDocument/2006/relationships/image" Target="../media/image66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4.xml"/><Relationship Id="rId233" Type="http://schemas.openxmlformats.org/officeDocument/2006/relationships/image" Target="../media/image616.png"/><Relationship Id="rId254" Type="http://schemas.openxmlformats.org/officeDocument/2006/relationships/customXml" Target="../ink/ink595.xml"/><Relationship Id="rId28" Type="http://schemas.openxmlformats.org/officeDocument/2006/relationships/customXml" Target="../ink/ink482.xml"/><Relationship Id="rId49" Type="http://schemas.openxmlformats.org/officeDocument/2006/relationships/image" Target="../media/image525.png"/><Relationship Id="rId114" Type="http://schemas.openxmlformats.org/officeDocument/2006/relationships/customXml" Target="../ink/ink525.xml"/><Relationship Id="rId275" Type="http://schemas.openxmlformats.org/officeDocument/2006/relationships/image" Target="../media/image637.png"/><Relationship Id="rId296" Type="http://schemas.openxmlformats.org/officeDocument/2006/relationships/customXml" Target="../ink/ink616.xml"/><Relationship Id="rId300" Type="http://schemas.openxmlformats.org/officeDocument/2006/relationships/customXml" Target="../ink/ink618.xml"/><Relationship Id="rId60" Type="http://schemas.openxmlformats.org/officeDocument/2006/relationships/customXml" Target="../ink/ink498.xml"/><Relationship Id="rId81" Type="http://schemas.openxmlformats.org/officeDocument/2006/relationships/image" Target="../media/image541.png"/><Relationship Id="rId135" Type="http://schemas.openxmlformats.org/officeDocument/2006/relationships/image" Target="../media/image567.png"/><Relationship Id="rId156" Type="http://schemas.openxmlformats.org/officeDocument/2006/relationships/customXml" Target="../ink/ink546.xml"/><Relationship Id="rId177" Type="http://schemas.openxmlformats.org/officeDocument/2006/relationships/image" Target="../media/image588.png"/><Relationship Id="rId198" Type="http://schemas.openxmlformats.org/officeDocument/2006/relationships/customXml" Target="../ink/ink567.xml"/><Relationship Id="rId321" Type="http://schemas.openxmlformats.org/officeDocument/2006/relationships/image" Target="../media/image660.png"/><Relationship Id="rId202" Type="http://schemas.openxmlformats.org/officeDocument/2006/relationships/customXml" Target="../ink/ink569.xml"/><Relationship Id="rId223" Type="http://schemas.openxmlformats.org/officeDocument/2006/relationships/image" Target="../media/image611.png"/><Relationship Id="rId244" Type="http://schemas.openxmlformats.org/officeDocument/2006/relationships/customXml" Target="../ink/ink590.xml"/><Relationship Id="rId18" Type="http://schemas.openxmlformats.org/officeDocument/2006/relationships/customXml" Target="../ink/ink477.xml"/><Relationship Id="rId39" Type="http://schemas.openxmlformats.org/officeDocument/2006/relationships/image" Target="../media/image520.png"/><Relationship Id="rId265" Type="http://schemas.openxmlformats.org/officeDocument/2006/relationships/image" Target="../media/image632.png"/><Relationship Id="rId286" Type="http://schemas.openxmlformats.org/officeDocument/2006/relationships/customXml" Target="../ink/ink611.xml"/><Relationship Id="rId50" Type="http://schemas.openxmlformats.org/officeDocument/2006/relationships/customXml" Target="../ink/ink493.xml"/><Relationship Id="rId104" Type="http://schemas.openxmlformats.org/officeDocument/2006/relationships/customXml" Target="../ink/ink520.xml"/><Relationship Id="rId125" Type="http://schemas.openxmlformats.org/officeDocument/2006/relationships/image" Target="../media/image562.png"/><Relationship Id="rId146" Type="http://schemas.openxmlformats.org/officeDocument/2006/relationships/customXml" Target="../ink/ink541.xml"/><Relationship Id="rId167" Type="http://schemas.openxmlformats.org/officeDocument/2006/relationships/image" Target="../media/image583.png"/><Relationship Id="rId188" Type="http://schemas.openxmlformats.org/officeDocument/2006/relationships/customXml" Target="../ink/ink562.xml"/><Relationship Id="rId311" Type="http://schemas.openxmlformats.org/officeDocument/2006/relationships/image" Target="../media/image655.png"/><Relationship Id="rId332" Type="http://schemas.openxmlformats.org/officeDocument/2006/relationships/customXml" Target="../ink/ink634.xml"/><Relationship Id="rId71" Type="http://schemas.openxmlformats.org/officeDocument/2006/relationships/image" Target="../media/image536.png"/><Relationship Id="rId92" Type="http://schemas.openxmlformats.org/officeDocument/2006/relationships/customXml" Target="../ink/ink514.xml"/><Relationship Id="rId213" Type="http://schemas.openxmlformats.org/officeDocument/2006/relationships/image" Target="../media/image606.png"/><Relationship Id="rId234" Type="http://schemas.openxmlformats.org/officeDocument/2006/relationships/customXml" Target="../ink/ink585.xml"/><Relationship Id="rId2" Type="http://schemas.openxmlformats.org/officeDocument/2006/relationships/image" Target="../media/image500.png"/><Relationship Id="rId29" Type="http://schemas.openxmlformats.org/officeDocument/2006/relationships/image" Target="../media/image515.png"/><Relationship Id="rId255" Type="http://schemas.openxmlformats.org/officeDocument/2006/relationships/image" Target="../media/image627.png"/><Relationship Id="rId276" Type="http://schemas.openxmlformats.org/officeDocument/2006/relationships/customXml" Target="../ink/ink606.xml"/><Relationship Id="rId297" Type="http://schemas.openxmlformats.org/officeDocument/2006/relationships/image" Target="../media/image648.png"/><Relationship Id="rId40" Type="http://schemas.openxmlformats.org/officeDocument/2006/relationships/customXml" Target="../ink/ink488.xml"/><Relationship Id="rId115" Type="http://schemas.openxmlformats.org/officeDocument/2006/relationships/image" Target="../media/image557.png"/><Relationship Id="rId136" Type="http://schemas.openxmlformats.org/officeDocument/2006/relationships/customXml" Target="../ink/ink536.xml"/><Relationship Id="rId157" Type="http://schemas.openxmlformats.org/officeDocument/2006/relationships/image" Target="../media/image578.png"/><Relationship Id="rId178" Type="http://schemas.openxmlformats.org/officeDocument/2006/relationships/customXml" Target="../ink/ink557.xml"/><Relationship Id="rId301" Type="http://schemas.openxmlformats.org/officeDocument/2006/relationships/image" Target="../media/image650.png"/><Relationship Id="rId322" Type="http://schemas.openxmlformats.org/officeDocument/2006/relationships/customXml" Target="../ink/ink629.xml"/><Relationship Id="rId61" Type="http://schemas.openxmlformats.org/officeDocument/2006/relationships/image" Target="../media/image531.png"/><Relationship Id="rId82" Type="http://schemas.openxmlformats.org/officeDocument/2006/relationships/customXml" Target="../ink/ink509.xml"/><Relationship Id="rId199" Type="http://schemas.openxmlformats.org/officeDocument/2006/relationships/image" Target="../media/image599.png"/><Relationship Id="rId203" Type="http://schemas.openxmlformats.org/officeDocument/2006/relationships/image" Target="../media/image601.png"/><Relationship Id="rId19" Type="http://schemas.openxmlformats.org/officeDocument/2006/relationships/image" Target="../media/image510.png"/><Relationship Id="rId224" Type="http://schemas.openxmlformats.org/officeDocument/2006/relationships/customXml" Target="../ink/ink580.xml"/><Relationship Id="rId245" Type="http://schemas.openxmlformats.org/officeDocument/2006/relationships/image" Target="../media/image622.png"/><Relationship Id="rId266" Type="http://schemas.openxmlformats.org/officeDocument/2006/relationships/customXml" Target="../ink/ink601.xml"/><Relationship Id="rId287" Type="http://schemas.openxmlformats.org/officeDocument/2006/relationships/image" Target="../media/image643.png"/><Relationship Id="rId30" Type="http://schemas.openxmlformats.org/officeDocument/2006/relationships/customXml" Target="../ink/ink483.xml"/><Relationship Id="rId105" Type="http://schemas.openxmlformats.org/officeDocument/2006/relationships/image" Target="../media/image553.png"/><Relationship Id="rId126" Type="http://schemas.openxmlformats.org/officeDocument/2006/relationships/customXml" Target="../ink/ink531.xml"/><Relationship Id="rId147" Type="http://schemas.openxmlformats.org/officeDocument/2006/relationships/image" Target="../media/image573.png"/><Relationship Id="rId168" Type="http://schemas.openxmlformats.org/officeDocument/2006/relationships/customXml" Target="../ink/ink552.xml"/><Relationship Id="rId312" Type="http://schemas.openxmlformats.org/officeDocument/2006/relationships/customXml" Target="../ink/ink624.xml"/><Relationship Id="rId333" Type="http://schemas.openxmlformats.org/officeDocument/2006/relationships/image" Target="../media/image666.png"/><Relationship Id="rId51" Type="http://schemas.openxmlformats.org/officeDocument/2006/relationships/image" Target="../media/image526.png"/><Relationship Id="rId72" Type="http://schemas.openxmlformats.org/officeDocument/2006/relationships/customXml" Target="../ink/ink504.xml"/><Relationship Id="rId93" Type="http://schemas.openxmlformats.org/officeDocument/2006/relationships/image" Target="../media/image547.png"/><Relationship Id="rId189" Type="http://schemas.openxmlformats.org/officeDocument/2006/relationships/image" Target="../media/image594.png"/><Relationship Id="rId3" Type="http://schemas.openxmlformats.org/officeDocument/2006/relationships/image" Target="../media/image501.png"/><Relationship Id="rId214" Type="http://schemas.openxmlformats.org/officeDocument/2006/relationships/customXml" Target="../ink/ink575.xml"/><Relationship Id="rId235" Type="http://schemas.openxmlformats.org/officeDocument/2006/relationships/image" Target="../media/image617.png"/><Relationship Id="rId256" Type="http://schemas.openxmlformats.org/officeDocument/2006/relationships/customXml" Target="../ink/ink596.xml"/><Relationship Id="rId277" Type="http://schemas.openxmlformats.org/officeDocument/2006/relationships/image" Target="../media/image638.png"/><Relationship Id="rId298" Type="http://schemas.openxmlformats.org/officeDocument/2006/relationships/customXml" Target="../ink/ink617.xml"/><Relationship Id="rId116" Type="http://schemas.openxmlformats.org/officeDocument/2006/relationships/customXml" Target="../ink/ink526.xml"/><Relationship Id="rId137" Type="http://schemas.openxmlformats.org/officeDocument/2006/relationships/image" Target="../media/image568.png"/><Relationship Id="rId158" Type="http://schemas.openxmlformats.org/officeDocument/2006/relationships/customXml" Target="../ink/ink547.xml"/><Relationship Id="rId302" Type="http://schemas.openxmlformats.org/officeDocument/2006/relationships/customXml" Target="../ink/ink619.xml"/><Relationship Id="rId323" Type="http://schemas.openxmlformats.org/officeDocument/2006/relationships/image" Target="../media/image661.png"/><Relationship Id="rId20" Type="http://schemas.openxmlformats.org/officeDocument/2006/relationships/customXml" Target="../ink/ink478.xml"/><Relationship Id="rId41" Type="http://schemas.openxmlformats.org/officeDocument/2006/relationships/image" Target="../media/image521.png"/><Relationship Id="rId62" Type="http://schemas.openxmlformats.org/officeDocument/2006/relationships/customXml" Target="../ink/ink499.xml"/><Relationship Id="rId83" Type="http://schemas.openxmlformats.org/officeDocument/2006/relationships/image" Target="../media/image542.png"/><Relationship Id="rId179" Type="http://schemas.openxmlformats.org/officeDocument/2006/relationships/image" Target="../media/image589.png"/><Relationship Id="rId190" Type="http://schemas.openxmlformats.org/officeDocument/2006/relationships/customXml" Target="../ink/ink563.xml"/><Relationship Id="rId204" Type="http://schemas.openxmlformats.org/officeDocument/2006/relationships/customXml" Target="../ink/ink570.xml"/><Relationship Id="rId225" Type="http://schemas.openxmlformats.org/officeDocument/2006/relationships/image" Target="../media/image612.png"/><Relationship Id="rId246" Type="http://schemas.openxmlformats.org/officeDocument/2006/relationships/customXml" Target="../ink/ink591.xml"/><Relationship Id="rId267" Type="http://schemas.openxmlformats.org/officeDocument/2006/relationships/image" Target="../media/image633.png"/><Relationship Id="rId288" Type="http://schemas.openxmlformats.org/officeDocument/2006/relationships/customXml" Target="../ink/ink612.xml"/><Relationship Id="rId106" Type="http://schemas.openxmlformats.org/officeDocument/2006/relationships/customXml" Target="../ink/ink521.xml"/><Relationship Id="rId127" Type="http://schemas.openxmlformats.org/officeDocument/2006/relationships/image" Target="../media/image563.png"/><Relationship Id="rId313" Type="http://schemas.openxmlformats.org/officeDocument/2006/relationships/image" Target="../media/image656.png"/><Relationship Id="rId10" Type="http://schemas.openxmlformats.org/officeDocument/2006/relationships/customXml" Target="../ink/ink473.xml"/><Relationship Id="rId31" Type="http://schemas.openxmlformats.org/officeDocument/2006/relationships/image" Target="../media/image516.png"/><Relationship Id="rId52" Type="http://schemas.openxmlformats.org/officeDocument/2006/relationships/customXml" Target="../ink/ink494.xml"/><Relationship Id="rId73" Type="http://schemas.openxmlformats.org/officeDocument/2006/relationships/image" Target="../media/image537.png"/><Relationship Id="rId94" Type="http://schemas.openxmlformats.org/officeDocument/2006/relationships/customXml" Target="../ink/ink515.xml"/><Relationship Id="rId148" Type="http://schemas.openxmlformats.org/officeDocument/2006/relationships/customXml" Target="../ink/ink542.xml"/><Relationship Id="rId169" Type="http://schemas.openxmlformats.org/officeDocument/2006/relationships/image" Target="../media/image584.png"/><Relationship Id="rId334" Type="http://schemas.openxmlformats.org/officeDocument/2006/relationships/customXml" Target="../ink/ink635.xml"/><Relationship Id="rId4" Type="http://schemas.openxmlformats.org/officeDocument/2006/relationships/image" Target="../media/image502.png"/><Relationship Id="rId180" Type="http://schemas.openxmlformats.org/officeDocument/2006/relationships/customXml" Target="../ink/ink558.xml"/><Relationship Id="rId215" Type="http://schemas.openxmlformats.org/officeDocument/2006/relationships/image" Target="../media/image607.png"/><Relationship Id="rId236" Type="http://schemas.openxmlformats.org/officeDocument/2006/relationships/customXml" Target="../ink/ink586.xml"/><Relationship Id="rId257" Type="http://schemas.openxmlformats.org/officeDocument/2006/relationships/image" Target="../media/image628.png"/><Relationship Id="rId278" Type="http://schemas.openxmlformats.org/officeDocument/2006/relationships/customXml" Target="../ink/ink607.xml"/><Relationship Id="rId303" Type="http://schemas.openxmlformats.org/officeDocument/2006/relationships/image" Target="../media/image651.png"/><Relationship Id="rId42" Type="http://schemas.openxmlformats.org/officeDocument/2006/relationships/customXml" Target="../ink/ink489.xml"/><Relationship Id="rId84" Type="http://schemas.openxmlformats.org/officeDocument/2006/relationships/customXml" Target="../ink/ink510.xml"/><Relationship Id="rId138" Type="http://schemas.openxmlformats.org/officeDocument/2006/relationships/customXml" Target="../ink/ink537.xml"/><Relationship Id="rId191" Type="http://schemas.openxmlformats.org/officeDocument/2006/relationships/image" Target="../media/image595.png"/><Relationship Id="rId205" Type="http://schemas.openxmlformats.org/officeDocument/2006/relationships/image" Target="../media/image602.png"/><Relationship Id="rId247" Type="http://schemas.openxmlformats.org/officeDocument/2006/relationships/image" Target="../media/image623.png"/><Relationship Id="rId107" Type="http://schemas.openxmlformats.org/officeDocument/2006/relationships/image" Target="../media/image426.png"/><Relationship Id="rId289" Type="http://schemas.openxmlformats.org/officeDocument/2006/relationships/image" Target="../media/image644.png"/><Relationship Id="rId11" Type="http://schemas.openxmlformats.org/officeDocument/2006/relationships/image" Target="../media/image506.png"/><Relationship Id="rId53" Type="http://schemas.openxmlformats.org/officeDocument/2006/relationships/image" Target="../media/image527.png"/><Relationship Id="rId149" Type="http://schemas.openxmlformats.org/officeDocument/2006/relationships/image" Target="../media/image574.png"/><Relationship Id="rId314" Type="http://schemas.openxmlformats.org/officeDocument/2006/relationships/customXml" Target="../ink/ink625.xml"/><Relationship Id="rId95" Type="http://schemas.openxmlformats.org/officeDocument/2006/relationships/image" Target="../media/image548.png"/><Relationship Id="rId160" Type="http://schemas.openxmlformats.org/officeDocument/2006/relationships/customXml" Target="../ink/ink548.xml"/><Relationship Id="rId216" Type="http://schemas.openxmlformats.org/officeDocument/2006/relationships/customXml" Target="../ink/ink576.xml"/><Relationship Id="rId258" Type="http://schemas.openxmlformats.org/officeDocument/2006/relationships/customXml" Target="../ink/ink597.xml"/><Relationship Id="rId22" Type="http://schemas.openxmlformats.org/officeDocument/2006/relationships/customXml" Target="../ink/ink479.xml"/><Relationship Id="rId64" Type="http://schemas.openxmlformats.org/officeDocument/2006/relationships/customXml" Target="../ink/ink500.xml"/><Relationship Id="rId118" Type="http://schemas.openxmlformats.org/officeDocument/2006/relationships/customXml" Target="../ink/ink527.xml"/><Relationship Id="rId325" Type="http://schemas.openxmlformats.org/officeDocument/2006/relationships/image" Target="../media/image662.png"/><Relationship Id="rId171" Type="http://schemas.openxmlformats.org/officeDocument/2006/relationships/image" Target="../media/image585.png"/><Relationship Id="rId227" Type="http://schemas.openxmlformats.org/officeDocument/2006/relationships/image" Target="../media/image613.png"/><Relationship Id="rId269" Type="http://schemas.openxmlformats.org/officeDocument/2006/relationships/image" Target="../media/image634.png"/><Relationship Id="rId33" Type="http://schemas.openxmlformats.org/officeDocument/2006/relationships/image" Target="../media/image517.png"/><Relationship Id="rId129" Type="http://schemas.openxmlformats.org/officeDocument/2006/relationships/image" Target="../media/image564.png"/><Relationship Id="rId280" Type="http://schemas.openxmlformats.org/officeDocument/2006/relationships/customXml" Target="../ink/ink608.xml"/><Relationship Id="rId336" Type="http://schemas.openxmlformats.org/officeDocument/2006/relationships/customXml" Target="../ink/ink636.xml"/><Relationship Id="rId75" Type="http://schemas.openxmlformats.org/officeDocument/2006/relationships/image" Target="../media/image538.png"/><Relationship Id="rId140" Type="http://schemas.openxmlformats.org/officeDocument/2006/relationships/customXml" Target="../ink/ink538.xml"/><Relationship Id="rId182" Type="http://schemas.openxmlformats.org/officeDocument/2006/relationships/customXml" Target="../ink/ink559.xml"/><Relationship Id="rId6" Type="http://schemas.openxmlformats.org/officeDocument/2006/relationships/customXml" Target="../ink/ink471.xml"/><Relationship Id="rId238" Type="http://schemas.openxmlformats.org/officeDocument/2006/relationships/customXml" Target="../ink/ink587.xml"/><Relationship Id="rId291" Type="http://schemas.openxmlformats.org/officeDocument/2006/relationships/image" Target="../media/image645.png"/><Relationship Id="rId305" Type="http://schemas.openxmlformats.org/officeDocument/2006/relationships/image" Target="../media/image652.png"/><Relationship Id="rId44" Type="http://schemas.openxmlformats.org/officeDocument/2006/relationships/customXml" Target="../ink/ink490.xml"/><Relationship Id="rId86" Type="http://schemas.openxmlformats.org/officeDocument/2006/relationships/customXml" Target="../ink/ink511.xml"/><Relationship Id="rId151" Type="http://schemas.openxmlformats.org/officeDocument/2006/relationships/image" Target="../media/image575.png"/><Relationship Id="rId193" Type="http://schemas.openxmlformats.org/officeDocument/2006/relationships/image" Target="../media/image596.png"/><Relationship Id="rId207" Type="http://schemas.openxmlformats.org/officeDocument/2006/relationships/image" Target="../media/image603.png"/><Relationship Id="rId249" Type="http://schemas.openxmlformats.org/officeDocument/2006/relationships/image" Target="../media/image624.png"/><Relationship Id="rId13" Type="http://schemas.openxmlformats.org/officeDocument/2006/relationships/image" Target="../media/image507.png"/><Relationship Id="rId109" Type="http://schemas.openxmlformats.org/officeDocument/2006/relationships/image" Target="../media/image554.png"/><Relationship Id="rId260" Type="http://schemas.openxmlformats.org/officeDocument/2006/relationships/customXml" Target="../ink/ink598.xml"/><Relationship Id="rId316" Type="http://schemas.openxmlformats.org/officeDocument/2006/relationships/customXml" Target="../ink/ink626.xml"/><Relationship Id="rId55" Type="http://schemas.openxmlformats.org/officeDocument/2006/relationships/image" Target="../media/image528.png"/><Relationship Id="rId97" Type="http://schemas.openxmlformats.org/officeDocument/2006/relationships/image" Target="../media/image549.png"/><Relationship Id="rId120" Type="http://schemas.openxmlformats.org/officeDocument/2006/relationships/customXml" Target="../ink/ink528.xml"/><Relationship Id="rId162" Type="http://schemas.openxmlformats.org/officeDocument/2006/relationships/customXml" Target="../ink/ink549.xml"/><Relationship Id="rId218" Type="http://schemas.openxmlformats.org/officeDocument/2006/relationships/customXml" Target="../ink/ink577.xml"/><Relationship Id="rId271" Type="http://schemas.openxmlformats.org/officeDocument/2006/relationships/image" Target="../media/image635.png"/><Relationship Id="rId24" Type="http://schemas.openxmlformats.org/officeDocument/2006/relationships/customXml" Target="../ink/ink480.xml"/><Relationship Id="rId66" Type="http://schemas.openxmlformats.org/officeDocument/2006/relationships/customXml" Target="../ink/ink501.xml"/><Relationship Id="rId131" Type="http://schemas.openxmlformats.org/officeDocument/2006/relationships/image" Target="../media/image565.png"/><Relationship Id="rId327" Type="http://schemas.openxmlformats.org/officeDocument/2006/relationships/image" Target="../media/image663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8.xml"/><Relationship Id="rId21" Type="http://schemas.openxmlformats.org/officeDocument/2006/relationships/image" Target="../media/image6230.png"/><Relationship Id="rId42" Type="http://schemas.openxmlformats.org/officeDocument/2006/relationships/customXml" Target="../ink/ink656.xml"/><Relationship Id="rId47" Type="http://schemas.openxmlformats.org/officeDocument/2006/relationships/image" Target="../media/image6360.png"/><Relationship Id="rId63" Type="http://schemas.openxmlformats.org/officeDocument/2006/relationships/image" Target="../media/image6440.png"/><Relationship Id="rId68" Type="http://schemas.openxmlformats.org/officeDocument/2006/relationships/customXml" Target="../ink/ink669.xml"/><Relationship Id="rId84" Type="http://schemas.openxmlformats.org/officeDocument/2006/relationships/customXml" Target="../ink/ink677.xml"/><Relationship Id="rId16" Type="http://schemas.openxmlformats.org/officeDocument/2006/relationships/customXml" Target="../ink/ink643.xml"/><Relationship Id="rId11" Type="http://schemas.openxmlformats.org/officeDocument/2006/relationships/image" Target="../media/image6180.png"/><Relationship Id="rId32" Type="http://schemas.openxmlformats.org/officeDocument/2006/relationships/customXml" Target="../ink/ink651.xml"/><Relationship Id="rId37" Type="http://schemas.openxmlformats.org/officeDocument/2006/relationships/image" Target="../media/image6310.png"/><Relationship Id="rId53" Type="http://schemas.openxmlformats.org/officeDocument/2006/relationships/image" Target="../media/image6390.png"/><Relationship Id="rId58" Type="http://schemas.openxmlformats.org/officeDocument/2006/relationships/customXml" Target="../ink/ink664.xml"/><Relationship Id="rId74" Type="http://schemas.openxmlformats.org/officeDocument/2006/relationships/customXml" Target="../ink/ink672.xml"/><Relationship Id="rId79" Type="http://schemas.openxmlformats.org/officeDocument/2006/relationships/image" Target="../media/image6520.png"/><Relationship Id="rId5" Type="http://schemas.openxmlformats.org/officeDocument/2006/relationships/image" Target="../media/image6150.png"/><Relationship Id="rId19" Type="http://schemas.openxmlformats.org/officeDocument/2006/relationships/image" Target="../media/image6220.png"/><Relationship Id="rId14" Type="http://schemas.openxmlformats.org/officeDocument/2006/relationships/customXml" Target="../ink/ink642.xml"/><Relationship Id="rId22" Type="http://schemas.openxmlformats.org/officeDocument/2006/relationships/customXml" Target="../ink/ink646.xml"/><Relationship Id="rId27" Type="http://schemas.openxmlformats.org/officeDocument/2006/relationships/image" Target="../media/image6260.png"/><Relationship Id="rId30" Type="http://schemas.openxmlformats.org/officeDocument/2006/relationships/customXml" Target="../ink/ink650.xml"/><Relationship Id="rId35" Type="http://schemas.openxmlformats.org/officeDocument/2006/relationships/image" Target="../media/image6300.png"/><Relationship Id="rId43" Type="http://schemas.openxmlformats.org/officeDocument/2006/relationships/image" Target="../media/image6340.png"/><Relationship Id="rId48" Type="http://schemas.openxmlformats.org/officeDocument/2006/relationships/customXml" Target="../ink/ink659.xml"/><Relationship Id="rId56" Type="http://schemas.openxmlformats.org/officeDocument/2006/relationships/customXml" Target="../ink/ink663.xml"/><Relationship Id="rId64" Type="http://schemas.openxmlformats.org/officeDocument/2006/relationships/customXml" Target="../ink/ink667.xml"/><Relationship Id="rId69" Type="http://schemas.openxmlformats.org/officeDocument/2006/relationships/image" Target="../media/image6470.png"/><Relationship Id="rId77" Type="http://schemas.openxmlformats.org/officeDocument/2006/relationships/image" Target="../media/image6510.png"/><Relationship Id="rId8" Type="http://schemas.openxmlformats.org/officeDocument/2006/relationships/customXml" Target="../ink/ink639.xml"/><Relationship Id="rId51" Type="http://schemas.openxmlformats.org/officeDocument/2006/relationships/image" Target="../media/image6380.png"/><Relationship Id="rId72" Type="http://schemas.openxmlformats.org/officeDocument/2006/relationships/customXml" Target="../ink/ink671.xml"/><Relationship Id="rId80" Type="http://schemas.openxmlformats.org/officeDocument/2006/relationships/customXml" Target="../ink/ink675.xml"/><Relationship Id="rId85" Type="http://schemas.openxmlformats.org/officeDocument/2006/relationships/image" Target="../media/image6550.png"/><Relationship Id="rId3" Type="http://schemas.openxmlformats.org/officeDocument/2006/relationships/image" Target="../media/image503.png"/><Relationship Id="rId12" Type="http://schemas.openxmlformats.org/officeDocument/2006/relationships/customXml" Target="../ink/ink641.xml"/><Relationship Id="rId17" Type="http://schemas.openxmlformats.org/officeDocument/2006/relationships/image" Target="../media/image6210.png"/><Relationship Id="rId25" Type="http://schemas.openxmlformats.org/officeDocument/2006/relationships/image" Target="../media/image6250.png"/><Relationship Id="rId33" Type="http://schemas.openxmlformats.org/officeDocument/2006/relationships/image" Target="../media/image6290.png"/><Relationship Id="rId38" Type="http://schemas.openxmlformats.org/officeDocument/2006/relationships/customXml" Target="../ink/ink654.xml"/><Relationship Id="rId46" Type="http://schemas.openxmlformats.org/officeDocument/2006/relationships/customXml" Target="../ink/ink658.xml"/><Relationship Id="rId59" Type="http://schemas.openxmlformats.org/officeDocument/2006/relationships/image" Target="../media/image6420.png"/><Relationship Id="rId67" Type="http://schemas.openxmlformats.org/officeDocument/2006/relationships/image" Target="../media/image6460.png"/><Relationship Id="rId20" Type="http://schemas.openxmlformats.org/officeDocument/2006/relationships/customXml" Target="../ink/ink645.xml"/><Relationship Id="rId41" Type="http://schemas.openxmlformats.org/officeDocument/2006/relationships/image" Target="../media/image6330.png"/><Relationship Id="rId54" Type="http://schemas.openxmlformats.org/officeDocument/2006/relationships/customXml" Target="../ink/ink662.xml"/><Relationship Id="rId62" Type="http://schemas.openxmlformats.org/officeDocument/2006/relationships/customXml" Target="../ink/ink666.xml"/><Relationship Id="rId70" Type="http://schemas.openxmlformats.org/officeDocument/2006/relationships/customXml" Target="../ink/ink670.xml"/><Relationship Id="rId75" Type="http://schemas.openxmlformats.org/officeDocument/2006/relationships/image" Target="../media/image6500.png"/><Relationship Id="rId83" Type="http://schemas.openxmlformats.org/officeDocument/2006/relationships/image" Target="../media/image65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8.xml"/><Relationship Id="rId15" Type="http://schemas.openxmlformats.org/officeDocument/2006/relationships/image" Target="../media/image6200.png"/><Relationship Id="rId23" Type="http://schemas.openxmlformats.org/officeDocument/2006/relationships/image" Target="../media/image6240.png"/><Relationship Id="rId28" Type="http://schemas.openxmlformats.org/officeDocument/2006/relationships/customXml" Target="../ink/ink649.xml"/><Relationship Id="rId36" Type="http://schemas.openxmlformats.org/officeDocument/2006/relationships/customXml" Target="../ink/ink653.xml"/><Relationship Id="rId49" Type="http://schemas.openxmlformats.org/officeDocument/2006/relationships/image" Target="../media/image6370.png"/><Relationship Id="rId57" Type="http://schemas.openxmlformats.org/officeDocument/2006/relationships/image" Target="../media/image6410.png"/><Relationship Id="rId10" Type="http://schemas.openxmlformats.org/officeDocument/2006/relationships/customXml" Target="../ink/ink640.xml"/><Relationship Id="rId31" Type="http://schemas.openxmlformats.org/officeDocument/2006/relationships/image" Target="../media/image6280.png"/><Relationship Id="rId44" Type="http://schemas.openxmlformats.org/officeDocument/2006/relationships/customXml" Target="../ink/ink657.xml"/><Relationship Id="rId52" Type="http://schemas.openxmlformats.org/officeDocument/2006/relationships/customXml" Target="../ink/ink661.xml"/><Relationship Id="rId60" Type="http://schemas.openxmlformats.org/officeDocument/2006/relationships/customXml" Target="../ink/ink665.xml"/><Relationship Id="rId65" Type="http://schemas.openxmlformats.org/officeDocument/2006/relationships/image" Target="../media/image6450.png"/><Relationship Id="rId73" Type="http://schemas.openxmlformats.org/officeDocument/2006/relationships/image" Target="../media/image6490.png"/><Relationship Id="rId78" Type="http://schemas.openxmlformats.org/officeDocument/2006/relationships/customXml" Target="../ink/ink674.xml"/><Relationship Id="rId81" Type="http://schemas.openxmlformats.org/officeDocument/2006/relationships/image" Target="../media/image6530.png"/><Relationship Id="rId4" Type="http://schemas.openxmlformats.org/officeDocument/2006/relationships/customXml" Target="../ink/ink637.xml"/><Relationship Id="rId9" Type="http://schemas.openxmlformats.org/officeDocument/2006/relationships/image" Target="../media/image6170.png"/><Relationship Id="rId13" Type="http://schemas.openxmlformats.org/officeDocument/2006/relationships/image" Target="../media/image6190.png"/><Relationship Id="rId18" Type="http://schemas.openxmlformats.org/officeDocument/2006/relationships/customXml" Target="../ink/ink644.xml"/><Relationship Id="rId39" Type="http://schemas.openxmlformats.org/officeDocument/2006/relationships/image" Target="../media/image6320.png"/><Relationship Id="rId34" Type="http://schemas.openxmlformats.org/officeDocument/2006/relationships/customXml" Target="../ink/ink652.xml"/><Relationship Id="rId50" Type="http://schemas.openxmlformats.org/officeDocument/2006/relationships/customXml" Target="../ink/ink660.xml"/><Relationship Id="rId55" Type="http://schemas.openxmlformats.org/officeDocument/2006/relationships/image" Target="../media/image6400.png"/><Relationship Id="rId76" Type="http://schemas.openxmlformats.org/officeDocument/2006/relationships/customXml" Target="../ink/ink673.xml"/><Relationship Id="rId7" Type="http://schemas.openxmlformats.org/officeDocument/2006/relationships/image" Target="../media/image6160.png"/><Relationship Id="rId71" Type="http://schemas.openxmlformats.org/officeDocument/2006/relationships/image" Target="../media/image6480.png"/><Relationship Id="rId2" Type="http://schemas.openxmlformats.org/officeDocument/2006/relationships/image" Target="../media/image409.png"/><Relationship Id="rId29" Type="http://schemas.openxmlformats.org/officeDocument/2006/relationships/image" Target="../media/image6270.png"/><Relationship Id="rId24" Type="http://schemas.openxmlformats.org/officeDocument/2006/relationships/customXml" Target="../ink/ink647.xml"/><Relationship Id="rId40" Type="http://schemas.openxmlformats.org/officeDocument/2006/relationships/customXml" Target="../ink/ink655.xml"/><Relationship Id="rId45" Type="http://schemas.openxmlformats.org/officeDocument/2006/relationships/image" Target="../media/image6350.png"/><Relationship Id="rId66" Type="http://schemas.openxmlformats.org/officeDocument/2006/relationships/customXml" Target="../ink/ink668.xml"/><Relationship Id="rId61" Type="http://schemas.openxmlformats.org/officeDocument/2006/relationships/image" Target="../media/image6430.png"/><Relationship Id="rId82" Type="http://schemas.openxmlformats.org/officeDocument/2006/relationships/customXml" Target="../ink/ink67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customXml" Target="../ink/ink678.xml"/><Relationship Id="rId7" Type="http://schemas.openxmlformats.org/officeDocument/2006/relationships/customXml" Target="../ink/ink680.xml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0.png"/><Relationship Id="rId5" Type="http://schemas.openxmlformats.org/officeDocument/2006/relationships/customXml" Target="../ink/ink679.xml"/><Relationship Id="rId4" Type="http://schemas.openxmlformats.org/officeDocument/2006/relationships/image" Target="../media/image65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0.png"/><Relationship Id="rId3" Type="http://schemas.openxmlformats.org/officeDocument/2006/relationships/customXml" Target="../ink/ink681.xml"/><Relationship Id="rId7" Type="http://schemas.openxmlformats.org/officeDocument/2006/relationships/customXml" Target="../ink/ink683.xml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0.png"/><Relationship Id="rId5" Type="http://schemas.openxmlformats.org/officeDocument/2006/relationships/customXml" Target="../ink/ink682.xml"/><Relationship Id="rId4" Type="http://schemas.openxmlformats.org/officeDocument/2006/relationships/image" Target="../media/image660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40.xml"/><Relationship Id="rId21" Type="http://schemas.openxmlformats.org/officeDocument/2006/relationships/customXml" Target="../ink/ink692.xml"/><Relationship Id="rId42" Type="http://schemas.openxmlformats.org/officeDocument/2006/relationships/image" Target="../media/image683.png"/><Relationship Id="rId63" Type="http://schemas.openxmlformats.org/officeDocument/2006/relationships/customXml" Target="../ink/ink713.xml"/><Relationship Id="rId84" Type="http://schemas.openxmlformats.org/officeDocument/2006/relationships/image" Target="../media/image704.png"/><Relationship Id="rId138" Type="http://schemas.openxmlformats.org/officeDocument/2006/relationships/customXml" Target="../ink/ink751.xml"/><Relationship Id="rId159" Type="http://schemas.openxmlformats.org/officeDocument/2006/relationships/image" Target="../media/image741.png"/><Relationship Id="rId170" Type="http://schemas.openxmlformats.org/officeDocument/2006/relationships/customXml" Target="../ink/ink767.xml"/><Relationship Id="rId191" Type="http://schemas.openxmlformats.org/officeDocument/2006/relationships/image" Target="../media/image757.png"/><Relationship Id="rId205" Type="http://schemas.openxmlformats.org/officeDocument/2006/relationships/image" Target="../media/image764.png"/><Relationship Id="rId226" Type="http://schemas.openxmlformats.org/officeDocument/2006/relationships/customXml" Target="../ink/ink795.xml"/><Relationship Id="rId107" Type="http://schemas.openxmlformats.org/officeDocument/2006/relationships/customXml" Target="../ink/ink735.xml"/><Relationship Id="rId11" Type="http://schemas.openxmlformats.org/officeDocument/2006/relationships/customXml" Target="../ink/ink687.xml"/><Relationship Id="rId32" Type="http://schemas.openxmlformats.org/officeDocument/2006/relationships/image" Target="../media/image678.png"/><Relationship Id="rId53" Type="http://schemas.openxmlformats.org/officeDocument/2006/relationships/customXml" Target="../ink/ink708.xml"/><Relationship Id="rId74" Type="http://schemas.openxmlformats.org/officeDocument/2006/relationships/image" Target="../media/image699.png"/><Relationship Id="rId128" Type="http://schemas.openxmlformats.org/officeDocument/2006/relationships/customXml" Target="../ink/ink746.xml"/><Relationship Id="rId149" Type="http://schemas.openxmlformats.org/officeDocument/2006/relationships/image" Target="../media/image736.png"/><Relationship Id="rId5" Type="http://schemas.openxmlformats.org/officeDocument/2006/relationships/customXml" Target="../ink/ink684.xml"/><Relationship Id="rId95" Type="http://schemas.openxmlformats.org/officeDocument/2006/relationships/customXml" Target="../ink/ink729.xml"/><Relationship Id="rId160" Type="http://schemas.openxmlformats.org/officeDocument/2006/relationships/customXml" Target="../ink/ink762.xml"/><Relationship Id="rId181" Type="http://schemas.openxmlformats.org/officeDocument/2006/relationships/image" Target="../media/image752.png"/><Relationship Id="rId216" Type="http://schemas.openxmlformats.org/officeDocument/2006/relationships/customXml" Target="../ink/ink790.xml"/><Relationship Id="rId237" Type="http://schemas.openxmlformats.org/officeDocument/2006/relationships/customXml" Target="../ink/ink801.xml"/><Relationship Id="rId22" Type="http://schemas.openxmlformats.org/officeDocument/2006/relationships/image" Target="../media/image673.png"/><Relationship Id="rId43" Type="http://schemas.openxmlformats.org/officeDocument/2006/relationships/customXml" Target="../ink/ink703.xml"/><Relationship Id="rId64" Type="http://schemas.openxmlformats.org/officeDocument/2006/relationships/image" Target="../media/image694.png"/><Relationship Id="rId118" Type="http://schemas.openxmlformats.org/officeDocument/2006/relationships/image" Target="../media/image721.png"/><Relationship Id="rId139" Type="http://schemas.openxmlformats.org/officeDocument/2006/relationships/image" Target="../media/image731.png"/><Relationship Id="rId85" Type="http://schemas.openxmlformats.org/officeDocument/2006/relationships/customXml" Target="../ink/ink724.xml"/><Relationship Id="rId150" Type="http://schemas.openxmlformats.org/officeDocument/2006/relationships/customXml" Target="../ink/ink757.xml"/><Relationship Id="rId171" Type="http://schemas.openxmlformats.org/officeDocument/2006/relationships/image" Target="../media/image747.png"/><Relationship Id="rId192" Type="http://schemas.openxmlformats.org/officeDocument/2006/relationships/customXml" Target="../ink/ink778.xml"/><Relationship Id="rId206" Type="http://schemas.openxmlformats.org/officeDocument/2006/relationships/customXml" Target="../ink/ink785.xml"/><Relationship Id="rId227" Type="http://schemas.openxmlformats.org/officeDocument/2006/relationships/image" Target="../media/image775.png"/><Relationship Id="rId12" Type="http://schemas.openxmlformats.org/officeDocument/2006/relationships/image" Target="../media/image6680.png"/><Relationship Id="rId33" Type="http://schemas.openxmlformats.org/officeDocument/2006/relationships/customXml" Target="../ink/ink698.xml"/><Relationship Id="rId108" Type="http://schemas.openxmlformats.org/officeDocument/2006/relationships/image" Target="../media/image716.png"/><Relationship Id="rId129" Type="http://schemas.openxmlformats.org/officeDocument/2006/relationships/image" Target="../media/image726.png"/><Relationship Id="rId54" Type="http://schemas.openxmlformats.org/officeDocument/2006/relationships/image" Target="../media/image689.png"/><Relationship Id="rId75" Type="http://schemas.openxmlformats.org/officeDocument/2006/relationships/customXml" Target="../ink/ink719.xml"/><Relationship Id="rId96" Type="http://schemas.openxmlformats.org/officeDocument/2006/relationships/image" Target="../media/image710.png"/><Relationship Id="rId140" Type="http://schemas.openxmlformats.org/officeDocument/2006/relationships/customXml" Target="../ink/ink752.xml"/><Relationship Id="rId161" Type="http://schemas.openxmlformats.org/officeDocument/2006/relationships/image" Target="../media/image742.png"/><Relationship Id="rId182" Type="http://schemas.openxmlformats.org/officeDocument/2006/relationships/customXml" Target="../ink/ink773.xml"/><Relationship Id="rId217" Type="http://schemas.openxmlformats.org/officeDocument/2006/relationships/image" Target="../media/image770.png"/><Relationship Id="rId6" Type="http://schemas.openxmlformats.org/officeDocument/2006/relationships/image" Target="../media/image6650.png"/><Relationship Id="rId238" Type="http://schemas.openxmlformats.org/officeDocument/2006/relationships/image" Target="../media/image780.png"/><Relationship Id="rId23" Type="http://schemas.openxmlformats.org/officeDocument/2006/relationships/customXml" Target="../ink/ink693.xml"/><Relationship Id="rId119" Type="http://schemas.openxmlformats.org/officeDocument/2006/relationships/customXml" Target="../ink/ink741.xml"/><Relationship Id="rId44" Type="http://schemas.openxmlformats.org/officeDocument/2006/relationships/image" Target="../media/image684.png"/><Relationship Id="rId65" Type="http://schemas.openxmlformats.org/officeDocument/2006/relationships/customXml" Target="../ink/ink714.xml"/><Relationship Id="rId86" Type="http://schemas.openxmlformats.org/officeDocument/2006/relationships/image" Target="../media/image705.png"/><Relationship Id="rId130" Type="http://schemas.openxmlformats.org/officeDocument/2006/relationships/customXml" Target="../ink/ink747.xml"/><Relationship Id="rId151" Type="http://schemas.openxmlformats.org/officeDocument/2006/relationships/image" Target="../media/image737.png"/><Relationship Id="rId172" Type="http://schemas.openxmlformats.org/officeDocument/2006/relationships/customXml" Target="../ink/ink768.xml"/><Relationship Id="rId193" Type="http://schemas.openxmlformats.org/officeDocument/2006/relationships/image" Target="../media/image758.png"/><Relationship Id="rId207" Type="http://schemas.openxmlformats.org/officeDocument/2006/relationships/image" Target="../media/image765.png"/><Relationship Id="rId228" Type="http://schemas.openxmlformats.org/officeDocument/2006/relationships/customXml" Target="../ink/ink796.xml"/><Relationship Id="rId13" Type="http://schemas.openxmlformats.org/officeDocument/2006/relationships/customXml" Target="../ink/ink688.xml"/><Relationship Id="rId109" Type="http://schemas.openxmlformats.org/officeDocument/2006/relationships/customXml" Target="../ink/ink736.xml"/><Relationship Id="rId34" Type="http://schemas.openxmlformats.org/officeDocument/2006/relationships/image" Target="../media/image679.png"/><Relationship Id="rId55" Type="http://schemas.openxmlformats.org/officeDocument/2006/relationships/customXml" Target="../ink/ink709.xml"/><Relationship Id="rId76" Type="http://schemas.openxmlformats.org/officeDocument/2006/relationships/image" Target="../media/image700.png"/><Relationship Id="rId97" Type="http://schemas.openxmlformats.org/officeDocument/2006/relationships/customXml" Target="../ink/ink730.xml"/><Relationship Id="rId120" Type="http://schemas.openxmlformats.org/officeDocument/2006/relationships/image" Target="../media/image722.png"/><Relationship Id="rId141" Type="http://schemas.openxmlformats.org/officeDocument/2006/relationships/image" Target="../media/image732.png"/><Relationship Id="rId7" Type="http://schemas.openxmlformats.org/officeDocument/2006/relationships/customXml" Target="../ink/ink685.xml"/><Relationship Id="rId162" Type="http://schemas.openxmlformats.org/officeDocument/2006/relationships/customXml" Target="../ink/ink763.xml"/><Relationship Id="rId183" Type="http://schemas.openxmlformats.org/officeDocument/2006/relationships/image" Target="../media/image753.png"/><Relationship Id="rId218" Type="http://schemas.openxmlformats.org/officeDocument/2006/relationships/customXml" Target="../ink/ink791.xml"/><Relationship Id="rId239" Type="http://schemas.openxmlformats.org/officeDocument/2006/relationships/customXml" Target="../ink/ink802.xml"/><Relationship Id="rId24" Type="http://schemas.openxmlformats.org/officeDocument/2006/relationships/image" Target="../media/image674.png"/><Relationship Id="rId45" Type="http://schemas.openxmlformats.org/officeDocument/2006/relationships/customXml" Target="../ink/ink704.xml"/><Relationship Id="rId66" Type="http://schemas.openxmlformats.org/officeDocument/2006/relationships/image" Target="../media/image695.png"/><Relationship Id="rId87" Type="http://schemas.openxmlformats.org/officeDocument/2006/relationships/customXml" Target="../ink/ink725.xml"/><Relationship Id="rId110" Type="http://schemas.openxmlformats.org/officeDocument/2006/relationships/image" Target="../media/image717.png"/><Relationship Id="rId131" Type="http://schemas.openxmlformats.org/officeDocument/2006/relationships/image" Target="../media/image727.png"/><Relationship Id="rId152" Type="http://schemas.openxmlformats.org/officeDocument/2006/relationships/customXml" Target="../ink/ink758.xml"/><Relationship Id="rId173" Type="http://schemas.openxmlformats.org/officeDocument/2006/relationships/image" Target="../media/image748.png"/><Relationship Id="rId194" Type="http://schemas.openxmlformats.org/officeDocument/2006/relationships/customXml" Target="../ink/ink779.xml"/><Relationship Id="rId208" Type="http://schemas.openxmlformats.org/officeDocument/2006/relationships/customXml" Target="../ink/ink786.xml"/><Relationship Id="rId229" Type="http://schemas.openxmlformats.org/officeDocument/2006/relationships/image" Target="../media/image776.png"/><Relationship Id="rId240" Type="http://schemas.openxmlformats.org/officeDocument/2006/relationships/image" Target="../media/image781.png"/><Relationship Id="rId14" Type="http://schemas.openxmlformats.org/officeDocument/2006/relationships/image" Target="../media/image6690.png"/><Relationship Id="rId35" Type="http://schemas.openxmlformats.org/officeDocument/2006/relationships/customXml" Target="../ink/ink699.xml"/><Relationship Id="rId56" Type="http://schemas.openxmlformats.org/officeDocument/2006/relationships/image" Target="../media/image690.png"/><Relationship Id="rId77" Type="http://schemas.openxmlformats.org/officeDocument/2006/relationships/customXml" Target="../ink/ink720.xml"/><Relationship Id="rId100" Type="http://schemas.openxmlformats.org/officeDocument/2006/relationships/image" Target="../media/image712.png"/><Relationship Id="rId8" Type="http://schemas.openxmlformats.org/officeDocument/2006/relationships/image" Target="../media/image6660.png"/><Relationship Id="rId98" Type="http://schemas.openxmlformats.org/officeDocument/2006/relationships/image" Target="../media/image711.png"/><Relationship Id="rId121" Type="http://schemas.openxmlformats.org/officeDocument/2006/relationships/customXml" Target="../ink/ink742.xml"/><Relationship Id="rId142" Type="http://schemas.openxmlformats.org/officeDocument/2006/relationships/customXml" Target="../ink/ink753.xml"/><Relationship Id="rId163" Type="http://schemas.openxmlformats.org/officeDocument/2006/relationships/image" Target="../media/image743.png"/><Relationship Id="rId184" Type="http://schemas.openxmlformats.org/officeDocument/2006/relationships/customXml" Target="../ink/ink774.xml"/><Relationship Id="rId219" Type="http://schemas.openxmlformats.org/officeDocument/2006/relationships/image" Target="../media/image771.png"/><Relationship Id="rId230" Type="http://schemas.openxmlformats.org/officeDocument/2006/relationships/customXml" Target="../ink/ink797.xml"/><Relationship Id="rId25" Type="http://schemas.openxmlformats.org/officeDocument/2006/relationships/customXml" Target="../ink/ink694.xml"/><Relationship Id="rId46" Type="http://schemas.openxmlformats.org/officeDocument/2006/relationships/image" Target="../media/image685.png"/><Relationship Id="rId67" Type="http://schemas.openxmlformats.org/officeDocument/2006/relationships/customXml" Target="../ink/ink715.xml"/><Relationship Id="rId88" Type="http://schemas.openxmlformats.org/officeDocument/2006/relationships/image" Target="../media/image706.png"/><Relationship Id="rId111" Type="http://schemas.openxmlformats.org/officeDocument/2006/relationships/customXml" Target="../ink/ink737.xml"/><Relationship Id="rId132" Type="http://schemas.openxmlformats.org/officeDocument/2006/relationships/customXml" Target="../ink/ink748.xml"/><Relationship Id="rId153" Type="http://schemas.openxmlformats.org/officeDocument/2006/relationships/image" Target="../media/image738.png"/><Relationship Id="rId174" Type="http://schemas.openxmlformats.org/officeDocument/2006/relationships/customXml" Target="../ink/ink769.xml"/><Relationship Id="rId195" Type="http://schemas.openxmlformats.org/officeDocument/2006/relationships/image" Target="../media/image759.png"/><Relationship Id="rId209" Type="http://schemas.openxmlformats.org/officeDocument/2006/relationships/image" Target="../media/image766.png"/><Relationship Id="rId190" Type="http://schemas.openxmlformats.org/officeDocument/2006/relationships/customXml" Target="../ink/ink777.xml"/><Relationship Id="rId204" Type="http://schemas.openxmlformats.org/officeDocument/2006/relationships/customXml" Target="../ink/ink784.xml"/><Relationship Id="rId220" Type="http://schemas.openxmlformats.org/officeDocument/2006/relationships/customXml" Target="../ink/ink792.xml"/><Relationship Id="rId225" Type="http://schemas.openxmlformats.org/officeDocument/2006/relationships/image" Target="../media/image774.png"/><Relationship Id="rId15" Type="http://schemas.openxmlformats.org/officeDocument/2006/relationships/customXml" Target="../ink/ink689.xml"/><Relationship Id="rId36" Type="http://schemas.openxmlformats.org/officeDocument/2006/relationships/image" Target="../media/image680.png"/><Relationship Id="rId57" Type="http://schemas.openxmlformats.org/officeDocument/2006/relationships/customXml" Target="../ink/ink710.xml"/><Relationship Id="rId106" Type="http://schemas.openxmlformats.org/officeDocument/2006/relationships/image" Target="../media/image715.png"/><Relationship Id="rId127" Type="http://schemas.openxmlformats.org/officeDocument/2006/relationships/customXml" Target="../ink/ink745.xml"/><Relationship Id="rId10" Type="http://schemas.openxmlformats.org/officeDocument/2006/relationships/image" Target="../media/image6670.png"/><Relationship Id="rId31" Type="http://schemas.openxmlformats.org/officeDocument/2006/relationships/customXml" Target="../ink/ink697.xml"/><Relationship Id="rId52" Type="http://schemas.openxmlformats.org/officeDocument/2006/relationships/image" Target="../media/image688.png"/><Relationship Id="rId73" Type="http://schemas.openxmlformats.org/officeDocument/2006/relationships/customXml" Target="../ink/ink718.xml"/><Relationship Id="rId78" Type="http://schemas.openxmlformats.org/officeDocument/2006/relationships/image" Target="../media/image701.png"/><Relationship Id="rId94" Type="http://schemas.openxmlformats.org/officeDocument/2006/relationships/image" Target="../media/image709.png"/><Relationship Id="rId99" Type="http://schemas.openxmlformats.org/officeDocument/2006/relationships/customXml" Target="../ink/ink731.xml"/><Relationship Id="rId101" Type="http://schemas.openxmlformats.org/officeDocument/2006/relationships/customXml" Target="../ink/ink732.xml"/><Relationship Id="rId122" Type="http://schemas.openxmlformats.org/officeDocument/2006/relationships/image" Target="../media/image723.png"/><Relationship Id="rId143" Type="http://schemas.openxmlformats.org/officeDocument/2006/relationships/image" Target="../media/image733.png"/><Relationship Id="rId148" Type="http://schemas.openxmlformats.org/officeDocument/2006/relationships/customXml" Target="../ink/ink756.xml"/><Relationship Id="rId164" Type="http://schemas.openxmlformats.org/officeDocument/2006/relationships/customXml" Target="../ink/ink764.xml"/><Relationship Id="rId169" Type="http://schemas.openxmlformats.org/officeDocument/2006/relationships/image" Target="../media/image746.png"/><Relationship Id="rId185" Type="http://schemas.openxmlformats.org/officeDocument/2006/relationships/image" Target="../media/image754.png"/><Relationship Id="rId4" Type="http://schemas.openxmlformats.org/officeDocument/2006/relationships/image" Target="../media/image26.png"/><Relationship Id="rId9" Type="http://schemas.openxmlformats.org/officeDocument/2006/relationships/customXml" Target="../ink/ink686.xml"/><Relationship Id="rId180" Type="http://schemas.openxmlformats.org/officeDocument/2006/relationships/customXml" Target="../ink/ink772.xml"/><Relationship Id="rId210" Type="http://schemas.openxmlformats.org/officeDocument/2006/relationships/customXml" Target="../ink/ink787.xml"/><Relationship Id="rId215" Type="http://schemas.openxmlformats.org/officeDocument/2006/relationships/image" Target="../media/image769.png"/><Relationship Id="rId236" Type="http://schemas.openxmlformats.org/officeDocument/2006/relationships/image" Target="../media/image779.png"/><Relationship Id="rId26" Type="http://schemas.openxmlformats.org/officeDocument/2006/relationships/image" Target="../media/image675.png"/><Relationship Id="rId231" Type="http://schemas.openxmlformats.org/officeDocument/2006/relationships/image" Target="../media/image777.png"/><Relationship Id="rId47" Type="http://schemas.openxmlformats.org/officeDocument/2006/relationships/customXml" Target="../ink/ink705.xml"/><Relationship Id="rId68" Type="http://schemas.openxmlformats.org/officeDocument/2006/relationships/image" Target="../media/image696.png"/><Relationship Id="rId89" Type="http://schemas.openxmlformats.org/officeDocument/2006/relationships/customXml" Target="../ink/ink726.xml"/><Relationship Id="rId112" Type="http://schemas.openxmlformats.org/officeDocument/2006/relationships/image" Target="../media/image718.png"/><Relationship Id="rId133" Type="http://schemas.openxmlformats.org/officeDocument/2006/relationships/image" Target="../media/image728.png"/><Relationship Id="rId154" Type="http://schemas.openxmlformats.org/officeDocument/2006/relationships/customXml" Target="../ink/ink759.xml"/><Relationship Id="rId175" Type="http://schemas.openxmlformats.org/officeDocument/2006/relationships/image" Target="../media/image749.png"/><Relationship Id="rId196" Type="http://schemas.openxmlformats.org/officeDocument/2006/relationships/customXml" Target="../ink/ink780.xml"/><Relationship Id="rId200" Type="http://schemas.openxmlformats.org/officeDocument/2006/relationships/customXml" Target="../ink/ink782.xml"/><Relationship Id="rId16" Type="http://schemas.openxmlformats.org/officeDocument/2006/relationships/image" Target="../media/image6700.png"/><Relationship Id="rId221" Type="http://schemas.openxmlformats.org/officeDocument/2006/relationships/image" Target="../media/image772.png"/><Relationship Id="rId37" Type="http://schemas.openxmlformats.org/officeDocument/2006/relationships/customXml" Target="../ink/ink700.xml"/><Relationship Id="rId58" Type="http://schemas.openxmlformats.org/officeDocument/2006/relationships/image" Target="../media/image691.png"/><Relationship Id="rId79" Type="http://schemas.openxmlformats.org/officeDocument/2006/relationships/customXml" Target="../ink/ink721.xml"/><Relationship Id="rId102" Type="http://schemas.openxmlformats.org/officeDocument/2006/relationships/image" Target="../media/image713.png"/><Relationship Id="rId123" Type="http://schemas.openxmlformats.org/officeDocument/2006/relationships/customXml" Target="../ink/ink743.xml"/><Relationship Id="rId144" Type="http://schemas.openxmlformats.org/officeDocument/2006/relationships/customXml" Target="../ink/ink754.xml"/><Relationship Id="rId90" Type="http://schemas.openxmlformats.org/officeDocument/2006/relationships/image" Target="../media/image707.png"/><Relationship Id="rId165" Type="http://schemas.openxmlformats.org/officeDocument/2006/relationships/image" Target="../media/image744.png"/><Relationship Id="rId186" Type="http://schemas.openxmlformats.org/officeDocument/2006/relationships/customXml" Target="../ink/ink775.xml"/><Relationship Id="rId211" Type="http://schemas.openxmlformats.org/officeDocument/2006/relationships/image" Target="../media/image767.png"/><Relationship Id="rId232" Type="http://schemas.openxmlformats.org/officeDocument/2006/relationships/customXml" Target="../ink/ink798.xml"/><Relationship Id="rId27" Type="http://schemas.openxmlformats.org/officeDocument/2006/relationships/customXml" Target="../ink/ink695.xml"/><Relationship Id="rId48" Type="http://schemas.openxmlformats.org/officeDocument/2006/relationships/image" Target="../media/image686.png"/><Relationship Id="rId69" Type="http://schemas.openxmlformats.org/officeDocument/2006/relationships/customXml" Target="../ink/ink716.xml"/><Relationship Id="rId113" Type="http://schemas.openxmlformats.org/officeDocument/2006/relationships/customXml" Target="../ink/ink738.xml"/><Relationship Id="rId134" Type="http://schemas.openxmlformats.org/officeDocument/2006/relationships/customXml" Target="../ink/ink749.xml"/><Relationship Id="rId80" Type="http://schemas.openxmlformats.org/officeDocument/2006/relationships/image" Target="../media/image702.png"/><Relationship Id="rId155" Type="http://schemas.openxmlformats.org/officeDocument/2006/relationships/image" Target="../media/image739.png"/><Relationship Id="rId176" Type="http://schemas.openxmlformats.org/officeDocument/2006/relationships/customXml" Target="../ink/ink770.xml"/><Relationship Id="rId197" Type="http://schemas.openxmlformats.org/officeDocument/2006/relationships/image" Target="../media/image760.png"/><Relationship Id="rId201" Type="http://schemas.openxmlformats.org/officeDocument/2006/relationships/image" Target="../media/image762.png"/><Relationship Id="rId222" Type="http://schemas.openxmlformats.org/officeDocument/2006/relationships/customXml" Target="../ink/ink793.xml"/><Relationship Id="rId17" Type="http://schemas.openxmlformats.org/officeDocument/2006/relationships/customXml" Target="../ink/ink690.xml"/><Relationship Id="rId38" Type="http://schemas.openxmlformats.org/officeDocument/2006/relationships/image" Target="../media/image681.png"/><Relationship Id="rId59" Type="http://schemas.openxmlformats.org/officeDocument/2006/relationships/customXml" Target="../ink/ink711.xml"/><Relationship Id="rId103" Type="http://schemas.openxmlformats.org/officeDocument/2006/relationships/customXml" Target="../ink/ink733.xml"/><Relationship Id="rId124" Type="http://schemas.openxmlformats.org/officeDocument/2006/relationships/image" Target="../media/image724.png"/><Relationship Id="rId70" Type="http://schemas.openxmlformats.org/officeDocument/2006/relationships/image" Target="../media/image697.png"/><Relationship Id="rId91" Type="http://schemas.openxmlformats.org/officeDocument/2006/relationships/customXml" Target="../ink/ink727.xml"/><Relationship Id="rId145" Type="http://schemas.openxmlformats.org/officeDocument/2006/relationships/image" Target="../media/image734.png"/><Relationship Id="rId166" Type="http://schemas.openxmlformats.org/officeDocument/2006/relationships/customXml" Target="../ink/ink765.xml"/><Relationship Id="rId187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88.xml"/><Relationship Id="rId233" Type="http://schemas.openxmlformats.org/officeDocument/2006/relationships/image" Target="../media/image778.png"/><Relationship Id="rId28" Type="http://schemas.openxmlformats.org/officeDocument/2006/relationships/image" Target="../media/image676.png"/><Relationship Id="rId49" Type="http://schemas.openxmlformats.org/officeDocument/2006/relationships/customXml" Target="../ink/ink706.xml"/><Relationship Id="rId114" Type="http://schemas.openxmlformats.org/officeDocument/2006/relationships/image" Target="../media/image719.png"/><Relationship Id="rId60" Type="http://schemas.openxmlformats.org/officeDocument/2006/relationships/image" Target="../media/image692.png"/><Relationship Id="rId81" Type="http://schemas.openxmlformats.org/officeDocument/2006/relationships/customXml" Target="../ink/ink722.xml"/><Relationship Id="rId135" Type="http://schemas.openxmlformats.org/officeDocument/2006/relationships/image" Target="../media/image729.png"/><Relationship Id="rId156" Type="http://schemas.openxmlformats.org/officeDocument/2006/relationships/customXml" Target="../ink/ink760.xml"/><Relationship Id="rId177" Type="http://schemas.openxmlformats.org/officeDocument/2006/relationships/image" Target="../media/image750.png"/><Relationship Id="rId198" Type="http://schemas.openxmlformats.org/officeDocument/2006/relationships/customXml" Target="../ink/ink781.xml"/><Relationship Id="rId202" Type="http://schemas.openxmlformats.org/officeDocument/2006/relationships/customXml" Target="../ink/ink783.xml"/><Relationship Id="rId223" Type="http://schemas.openxmlformats.org/officeDocument/2006/relationships/image" Target="../media/image773.png"/><Relationship Id="rId18" Type="http://schemas.openxmlformats.org/officeDocument/2006/relationships/image" Target="../media/image6710.png"/><Relationship Id="rId39" Type="http://schemas.openxmlformats.org/officeDocument/2006/relationships/customXml" Target="../ink/ink701.xml"/><Relationship Id="rId50" Type="http://schemas.openxmlformats.org/officeDocument/2006/relationships/image" Target="../media/image687.png"/><Relationship Id="rId104" Type="http://schemas.openxmlformats.org/officeDocument/2006/relationships/image" Target="../media/image714.png"/><Relationship Id="rId125" Type="http://schemas.openxmlformats.org/officeDocument/2006/relationships/customXml" Target="../ink/ink744.xml"/><Relationship Id="rId146" Type="http://schemas.openxmlformats.org/officeDocument/2006/relationships/customXml" Target="../ink/ink755.xml"/><Relationship Id="rId167" Type="http://schemas.openxmlformats.org/officeDocument/2006/relationships/image" Target="../media/image745.png"/><Relationship Id="rId188" Type="http://schemas.openxmlformats.org/officeDocument/2006/relationships/customXml" Target="../ink/ink776.xml"/><Relationship Id="rId71" Type="http://schemas.openxmlformats.org/officeDocument/2006/relationships/customXml" Target="../ink/ink717.xml"/><Relationship Id="rId92" Type="http://schemas.openxmlformats.org/officeDocument/2006/relationships/image" Target="../media/image708.png"/><Relationship Id="rId213" Type="http://schemas.openxmlformats.org/officeDocument/2006/relationships/image" Target="../media/image768.png"/><Relationship Id="rId234" Type="http://schemas.openxmlformats.org/officeDocument/2006/relationships/customXml" Target="../ink/ink799.xml"/><Relationship Id="rId2" Type="http://schemas.openxmlformats.org/officeDocument/2006/relationships/image" Target="../media/image671.png"/><Relationship Id="rId29" Type="http://schemas.openxmlformats.org/officeDocument/2006/relationships/customXml" Target="../ink/ink696.xml"/><Relationship Id="rId40" Type="http://schemas.openxmlformats.org/officeDocument/2006/relationships/image" Target="../media/image682.png"/><Relationship Id="rId115" Type="http://schemas.openxmlformats.org/officeDocument/2006/relationships/customXml" Target="../ink/ink739.xml"/><Relationship Id="rId136" Type="http://schemas.openxmlformats.org/officeDocument/2006/relationships/customXml" Target="../ink/ink750.xml"/><Relationship Id="rId157" Type="http://schemas.openxmlformats.org/officeDocument/2006/relationships/image" Target="../media/image740.png"/><Relationship Id="rId178" Type="http://schemas.openxmlformats.org/officeDocument/2006/relationships/customXml" Target="../ink/ink771.xml"/><Relationship Id="rId61" Type="http://schemas.openxmlformats.org/officeDocument/2006/relationships/customXml" Target="../ink/ink712.xml"/><Relationship Id="rId82" Type="http://schemas.openxmlformats.org/officeDocument/2006/relationships/image" Target="../media/image703.png"/><Relationship Id="rId199" Type="http://schemas.openxmlformats.org/officeDocument/2006/relationships/image" Target="../media/image761.png"/><Relationship Id="rId203" Type="http://schemas.openxmlformats.org/officeDocument/2006/relationships/image" Target="../media/image763.png"/><Relationship Id="rId19" Type="http://schemas.openxmlformats.org/officeDocument/2006/relationships/customXml" Target="../ink/ink691.xml"/><Relationship Id="rId224" Type="http://schemas.openxmlformats.org/officeDocument/2006/relationships/customXml" Target="../ink/ink794.xml"/><Relationship Id="rId30" Type="http://schemas.openxmlformats.org/officeDocument/2006/relationships/image" Target="../media/image677.png"/><Relationship Id="rId105" Type="http://schemas.openxmlformats.org/officeDocument/2006/relationships/customXml" Target="../ink/ink734.xml"/><Relationship Id="rId126" Type="http://schemas.openxmlformats.org/officeDocument/2006/relationships/image" Target="../media/image725.png"/><Relationship Id="rId147" Type="http://schemas.openxmlformats.org/officeDocument/2006/relationships/image" Target="../media/image735.png"/><Relationship Id="rId168" Type="http://schemas.openxmlformats.org/officeDocument/2006/relationships/customXml" Target="../ink/ink766.xml"/><Relationship Id="rId51" Type="http://schemas.openxmlformats.org/officeDocument/2006/relationships/customXml" Target="../ink/ink707.xml"/><Relationship Id="rId72" Type="http://schemas.openxmlformats.org/officeDocument/2006/relationships/image" Target="../media/image698.png"/><Relationship Id="rId93" Type="http://schemas.openxmlformats.org/officeDocument/2006/relationships/customXml" Target="../ink/ink728.xml"/><Relationship Id="rId189" Type="http://schemas.openxmlformats.org/officeDocument/2006/relationships/image" Target="../media/image756.png"/><Relationship Id="rId3" Type="http://schemas.openxmlformats.org/officeDocument/2006/relationships/image" Target="../media/image672.png"/><Relationship Id="rId214" Type="http://schemas.openxmlformats.org/officeDocument/2006/relationships/customXml" Target="../ink/ink789.xml"/><Relationship Id="rId235" Type="http://schemas.openxmlformats.org/officeDocument/2006/relationships/customXml" Target="../ink/ink800.xml"/><Relationship Id="rId116" Type="http://schemas.openxmlformats.org/officeDocument/2006/relationships/image" Target="../media/image720.png"/><Relationship Id="rId137" Type="http://schemas.openxmlformats.org/officeDocument/2006/relationships/image" Target="../media/image730.png"/><Relationship Id="rId158" Type="http://schemas.openxmlformats.org/officeDocument/2006/relationships/customXml" Target="../ink/ink761.xml"/><Relationship Id="rId20" Type="http://schemas.openxmlformats.org/officeDocument/2006/relationships/image" Target="../media/image6720.png"/><Relationship Id="rId41" Type="http://schemas.openxmlformats.org/officeDocument/2006/relationships/customXml" Target="../ink/ink702.xml"/><Relationship Id="rId62" Type="http://schemas.openxmlformats.org/officeDocument/2006/relationships/image" Target="../media/image693.png"/><Relationship Id="rId83" Type="http://schemas.openxmlformats.org/officeDocument/2006/relationships/customXml" Target="../ink/ink723.xml"/><Relationship Id="rId179" Type="http://schemas.openxmlformats.org/officeDocument/2006/relationships/image" Target="../media/image7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3.xml"/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7.png"/><Relationship Id="rId21" Type="http://schemas.openxmlformats.org/officeDocument/2006/relationships/customXml" Target="../ink/ink813.xml"/><Relationship Id="rId42" Type="http://schemas.openxmlformats.org/officeDocument/2006/relationships/image" Target="../media/image805.png"/><Relationship Id="rId47" Type="http://schemas.openxmlformats.org/officeDocument/2006/relationships/customXml" Target="../ink/ink826.xml"/><Relationship Id="rId63" Type="http://schemas.openxmlformats.org/officeDocument/2006/relationships/customXml" Target="../ink/ink834.xml"/><Relationship Id="rId68" Type="http://schemas.openxmlformats.org/officeDocument/2006/relationships/image" Target="../media/image818.png"/><Relationship Id="rId16" Type="http://schemas.openxmlformats.org/officeDocument/2006/relationships/image" Target="../media/image792.png"/><Relationship Id="rId11" Type="http://schemas.openxmlformats.org/officeDocument/2006/relationships/customXml" Target="../ink/ink808.xml"/><Relationship Id="rId24" Type="http://schemas.openxmlformats.org/officeDocument/2006/relationships/image" Target="../media/image796.png"/><Relationship Id="rId32" Type="http://schemas.openxmlformats.org/officeDocument/2006/relationships/image" Target="../media/image800.png"/><Relationship Id="rId37" Type="http://schemas.openxmlformats.org/officeDocument/2006/relationships/customXml" Target="../ink/ink821.xml"/><Relationship Id="rId40" Type="http://schemas.openxmlformats.org/officeDocument/2006/relationships/image" Target="../media/image804.png"/><Relationship Id="rId45" Type="http://schemas.openxmlformats.org/officeDocument/2006/relationships/customXml" Target="../ink/ink825.xml"/><Relationship Id="rId53" Type="http://schemas.openxmlformats.org/officeDocument/2006/relationships/customXml" Target="../ink/ink829.xml"/><Relationship Id="rId58" Type="http://schemas.openxmlformats.org/officeDocument/2006/relationships/image" Target="../media/image813.png"/><Relationship Id="rId66" Type="http://schemas.openxmlformats.org/officeDocument/2006/relationships/image" Target="../media/image817.png"/><Relationship Id="rId74" Type="http://schemas.openxmlformats.org/officeDocument/2006/relationships/image" Target="../media/image821.png"/><Relationship Id="rId5" Type="http://schemas.openxmlformats.org/officeDocument/2006/relationships/customXml" Target="../ink/ink805.xml"/><Relationship Id="rId61" Type="http://schemas.openxmlformats.org/officeDocument/2006/relationships/customXml" Target="../ink/ink833.xml"/><Relationship Id="rId19" Type="http://schemas.openxmlformats.org/officeDocument/2006/relationships/customXml" Target="../ink/ink812.xml"/><Relationship Id="rId14" Type="http://schemas.openxmlformats.org/officeDocument/2006/relationships/image" Target="../media/image791.png"/><Relationship Id="rId22" Type="http://schemas.openxmlformats.org/officeDocument/2006/relationships/image" Target="../media/image795.png"/><Relationship Id="rId27" Type="http://schemas.openxmlformats.org/officeDocument/2006/relationships/customXml" Target="../ink/ink816.xml"/><Relationship Id="rId30" Type="http://schemas.openxmlformats.org/officeDocument/2006/relationships/image" Target="../media/image799.png"/><Relationship Id="rId35" Type="http://schemas.openxmlformats.org/officeDocument/2006/relationships/customXml" Target="../ink/ink820.xml"/><Relationship Id="rId43" Type="http://schemas.openxmlformats.org/officeDocument/2006/relationships/customXml" Target="../ink/ink824.xml"/><Relationship Id="rId48" Type="http://schemas.openxmlformats.org/officeDocument/2006/relationships/image" Target="../media/image808.png"/><Relationship Id="rId56" Type="http://schemas.openxmlformats.org/officeDocument/2006/relationships/image" Target="../media/image812.png"/><Relationship Id="rId64" Type="http://schemas.openxmlformats.org/officeDocument/2006/relationships/image" Target="../media/image816.png"/><Relationship Id="rId69" Type="http://schemas.openxmlformats.org/officeDocument/2006/relationships/customXml" Target="../ink/ink837.xml"/><Relationship Id="rId77" Type="http://schemas.openxmlformats.org/officeDocument/2006/relationships/customXml" Target="../ink/ink841.xml"/><Relationship Id="rId8" Type="http://schemas.openxmlformats.org/officeDocument/2006/relationships/image" Target="../media/image788.png"/><Relationship Id="rId51" Type="http://schemas.openxmlformats.org/officeDocument/2006/relationships/customXml" Target="../ink/ink828.xml"/><Relationship Id="rId72" Type="http://schemas.openxmlformats.org/officeDocument/2006/relationships/image" Target="../media/image820.png"/><Relationship Id="rId3" Type="http://schemas.openxmlformats.org/officeDocument/2006/relationships/customXml" Target="../ink/ink804.xml"/><Relationship Id="rId12" Type="http://schemas.openxmlformats.org/officeDocument/2006/relationships/image" Target="../media/image790.png"/><Relationship Id="rId17" Type="http://schemas.openxmlformats.org/officeDocument/2006/relationships/customXml" Target="../ink/ink811.xml"/><Relationship Id="rId25" Type="http://schemas.openxmlformats.org/officeDocument/2006/relationships/customXml" Target="../ink/ink815.xml"/><Relationship Id="rId33" Type="http://schemas.openxmlformats.org/officeDocument/2006/relationships/customXml" Target="../ink/ink819.xml"/><Relationship Id="rId38" Type="http://schemas.openxmlformats.org/officeDocument/2006/relationships/image" Target="../media/image803.png"/><Relationship Id="rId46" Type="http://schemas.openxmlformats.org/officeDocument/2006/relationships/image" Target="../media/image807.png"/><Relationship Id="rId59" Type="http://schemas.openxmlformats.org/officeDocument/2006/relationships/customXml" Target="../ink/ink832.xml"/><Relationship Id="rId67" Type="http://schemas.openxmlformats.org/officeDocument/2006/relationships/customXml" Target="../ink/ink836.xml"/><Relationship Id="rId20" Type="http://schemas.openxmlformats.org/officeDocument/2006/relationships/image" Target="../media/image794.png"/><Relationship Id="rId41" Type="http://schemas.openxmlformats.org/officeDocument/2006/relationships/customXml" Target="../ink/ink823.xml"/><Relationship Id="rId54" Type="http://schemas.openxmlformats.org/officeDocument/2006/relationships/image" Target="../media/image811.png"/><Relationship Id="rId62" Type="http://schemas.openxmlformats.org/officeDocument/2006/relationships/image" Target="../media/image815.png"/><Relationship Id="rId70" Type="http://schemas.openxmlformats.org/officeDocument/2006/relationships/image" Target="../media/image819.png"/><Relationship Id="rId75" Type="http://schemas.openxmlformats.org/officeDocument/2006/relationships/customXml" Target="../ink/ink8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7.png"/><Relationship Id="rId15" Type="http://schemas.openxmlformats.org/officeDocument/2006/relationships/customXml" Target="../ink/ink810.xml"/><Relationship Id="rId23" Type="http://schemas.openxmlformats.org/officeDocument/2006/relationships/customXml" Target="../ink/ink814.xml"/><Relationship Id="rId28" Type="http://schemas.openxmlformats.org/officeDocument/2006/relationships/image" Target="../media/image798.png"/><Relationship Id="rId36" Type="http://schemas.openxmlformats.org/officeDocument/2006/relationships/image" Target="../media/image802.png"/><Relationship Id="rId49" Type="http://schemas.openxmlformats.org/officeDocument/2006/relationships/customXml" Target="../ink/ink827.xml"/><Relationship Id="rId57" Type="http://schemas.openxmlformats.org/officeDocument/2006/relationships/customXml" Target="../ink/ink831.xml"/><Relationship Id="rId10" Type="http://schemas.openxmlformats.org/officeDocument/2006/relationships/image" Target="../media/image789.png"/><Relationship Id="rId31" Type="http://schemas.openxmlformats.org/officeDocument/2006/relationships/customXml" Target="../ink/ink818.xml"/><Relationship Id="rId44" Type="http://schemas.openxmlformats.org/officeDocument/2006/relationships/image" Target="../media/image806.png"/><Relationship Id="rId52" Type="http://schemas.openxmlformats.org/officeDocument/2006/relationships/image" Target="../media/image810.png"/><Relationship Id="rId60" Type="http://schemas.openxmlformats.org/officeDocument/2006/relationships/image" Target="../media/image814.png"/><Relationship Id="rId65" Type="http://schemas.openxmlformats.org/officeDocument/2006/relationships/customXml" Target="../ink/ink835.xml"/><Relationship Id="rId73" Type="http://schemas.openxmlformats.org/officeDocument/2006/relationships/customXml" Target="../ink/ink839.xml"/><Relationship Id="rId78" Type="http://schemas.openxmlformats.org/officeDocument/2006/relationships/image" Target="../media/image823.png"/><Relationship Id="rId4" Type="http://schemas.openxmlformats.org/officeDocument/2006/relationships/image" Target="../media/image7860.png"/><Relationship Id="rId9" Type="http://schemas.openxmlformats.org/officeDocument/2006/relationships/customXml" Target="../ink/ink807.xml"/><Relationship Id="rId13" Type="http://schemas.openxmlformats.org/officeDocument/2006/relationships/customXml" Target="../ink/ink809.xml"/><Relationship Id="rId18" Type="http://schemas.openxmlformats.org/officeDocument/2006/relationships/image" Target="../media/image793.png"/><Relationship Id="rId39" Type="http://schemas.openxmlformats.org/officeDocument/2006/relationships/customXml" Target="../ink/ink822.xml"/><Relationship Id="rId34" Type="http://schemas.openxmlformats.org/officeDocument/2006/relationships/image" Target="../media/image801.png"/><Relationship Id="rId50" Type="http://schemas.openxmlformats.org/officeDocument/2006/relationships/image" Target="../media/image809.png"/><Relationship Id="rId55" Type="http://schemas.openxmlformats.org/officeDocument/2006/relationships/customXml" Target="../ink/ink830.xml"/><Relationship Id="rId76" Type="http://schemas.openxmlformats.org/officeDocument/2006/relationships/image" Target="../media/image822.png"/><Relationship Id="rId7" Type="http://schemas.openxmlformats.org/officeDocument/2006/relationships/customXml" Target="../ink/ink806.xml"/><Relationship Id="rId71" Type="http://schemas.openxmlformats.org/officeDocument/2006/relationships/customXml" Target="../ink/ink838.xml"/><Relationship Id="rId2" Type="http://schemas.openxmlformats.org/officeDocument/2006/relationships/image" Target="../media/image786.png"/><Relationship Id="rId29" Type="http://schemas.openxmlformats.org/officeDocument/2006/relationships/customXml" Target="../ink/ink8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4.png"/><Relationship Id="rId21" Type="http://schemas.openxmlformats.org/officeDocument/2006/relationships/image" Target="../media/image846.png"/><Relationship Id="rId42" Type="http://schemas.openxmlformats.org/officeDocument/2006/relationships/customXml" Target="../ink/ink861.xml"/><Relationship Id="rId63" Type="http://schemas.openxmlformats.org/officeDocument/2006/relationships/image" Target="../media/image867.png"/><Relationship Id="rId84" Type="http://schemas.openxmlformats.org/officeDocument/2006/relationships/customXml" Target="../ink/ink882.xml"/><Relationship Id="rId138" Type="http://schemas.openxmlformats.org/officeDocument/2006/relationships/customXml" Target="../ink/ink909.xml"/><Relationship Id="rId159" Type="http://schemas.openxmlformats.org/officeDocument/2006/relationships/image" Target="../media/image915.png"/><Relationship Id="rId170" Type="http://schemas.openxmlformats.org/officeDocument/2006/relationships/customXml" Target="../ink/ink925.xml"/><Relationship Id="rId191" Type="http://schemas.openxmlformats.org/officeDocument/2006/relationships/image" Target="../media/image931.png"/><Relationship Id="rId205" Type="http://schemas.openxmlformats.org/officeDocument/2006/relationships/image" Target="../media/image938.png"/><Relationship Id="rId107" Type="http://schemas.openxmlformats.org/officeDocument/2006/relationships/image" Target="../media/image889.png"/><Relationship Id="rId11" Type="http://schemas.openxmlformats.org/officeDocument/2006/relationships/image" Target="../media/image841.png"/><Relationship Id="rId32" Type="http://schemas.openxmlformats.org/officeDocument/2006/relationships/customXml" Target="../ink/ink856.xml"/><Relationship Id="rId53" Type="http://schemas.openxmlformats.org/officeDocument/2006/relationships/image" Target="../media/image862.png"/><Relationship Id="rId74" Type="http://schemas.openxmlformats.org/officeDocument/2006/relationships/customXml" Target="../ink/ink877.xml"/><Relationship Id="rId128" Type="http://schemas.openxmlformats.org/officeDocument/2006/relationships/customXml" Target="../ink/ink904.xml"/><Relationship Id="rId149" Type="http://schemas.openxmlformats.org/officeDocument/2006/relationships/image" Target="../media/image910.png"/><Relationship Id="rId5" Type="http://schemas.openxmlformats.org/officeDocument/2006/relationships/image" Target="../media/image838.png"/><Relationship Id="rId95" Type="http://schemas.openxmlformats.org/officeDocument/2006/relationships/image" Target="../media/image883.png"/><Relationship Id="rId160" Type="http://schemas.openxmlformats.org/officeDocument/2006/relationships/customXml" Target="../ink/ink920.xml"/><Relationship Id="rId181" Type="http://schemas.openxmlformats.org/officeDocument/2006/relationships/image" Target="../media/image926.png"/><Relationship Id="rId216" Type="http://schemas.openxmlformats.org/officeDocument/2006/relationships/customXml" Target="../ink/ink948.xml"/><Relationship Id="rId22" Type="http://schemas.openxmlformats.org/officeDocument/2006/relationships/customXml" Target="../ink/ink851.xml"/><Relationship Id="rId43" Type="http://schemas.openxmlformats.org/officeDocument/2006/relationships/image" Target="../media/image857.png"/><Relationship Id="rId64" Type="http://schemas.openxmlformats.org/officeDocument/2006/relationships/customXml" Target="../ink/ink872.xml"/><Relationship Id="rId118" Type="http://schemas.openxmlformats.org/officeDocument/2006/relationships/customXml" Target="../ink/ink899.xml"/><Relationship Id="rId139" Type="http://schemas.openxmlformats.org/officeDocument/2006/relationships/image" Target="../media/image905.png"/><Relationship Id="rId85" Type="http://schemas.openxmlformats.org/officeDocument/2006/relationships/image" Target="../media/image878.png"/><Relationship Id="rId150" Type="http://schemas.openxmlformats.org/officeDocument/2006/relationships/customXml" Target="../ink/ink915.xml"/><Relationship Id="rId171" Type="http://schemas.openxmlformats.org/officeDocument/2006/relationships/image" Target="../media/image921.png"/><Relationship Id="rId192" Type="http://schemas.openxmlformats.org/officeDocument/2006/relationships/customXml" Target="../ink/ink936.xml"/><Relationship Id="rId206" Type="http://schemas.openxmlformats.org/officeDocument/2006/relationships/customXml" Target="../ink/ink943.xml"/><Relationship Id="rId12" Type="http://schemas.openxmlformats.org/officeDocument/2006/relationships/customXml" Target="../ink/ink846.xml"/><Relationship Id="rId33" Type="http://schemas.openxmlformats.org/officeDocument/2006/relationships/image" Target="../media/image852.png"/><Relationship Id="rId108" Type="http://schemas.openxmlformats.org/officeDocument/2006/relationships/customXml" Target="../ink/ink894.xml"/><Relationship Id="rId129" Type="http://schemas.openxmlformats.org/officeDocument/2006/relationships/image" Target="../media/image900.png"/><Relationship Id="rId54" Type="http://schemas.openxmlformats.org/officeDocument/2006/relationships/customXml" Target="../ink/ink867.xml"/><Relationship Id="rId75" Type="http://schemas.openxmlformats.org/officeDocument/2006/relationships/image" Target="../media/image873.png"/><Relationship Id="rId96" Type="http://schemas.openxmlformats.org/officeDocument/2006/relationships/customXml" Target="../ink/ink888.xml"/><Relationship Id="rId140" Type="http://schemas.openxmlformats.org/officeDocument/2006/relationships/customXml" Target="../ink/ink910.xml"/><Relationship Id="rId161" Type="http://schemas.openxmlformats.org/officeDocument/2006/relationships/image" Target="../media/image916.png"/><Relationship Id="rId182" Type="http://schemas.openxmlformats.org/officeDocument/2006/relationships/customXml" Target="../ink/ink931.xml"/><Relationship Id="rId217" Type="http://schemas.openxmlformats.org/officeDocument/2006/relationships/image" Target="../media/image944.png"/><Relationship Id="rId6" Type="http://schemas.openxmlformats.org/officeDocument/2006/relationships/customXml" Target="../ink/ink843.xml"/><Relationship Id="rId23" Type="http://schemas.openxmlformats.org/officeDocument/2006/relationships/image" Target="../media/image847.png"/><Relationship Id="rId119" Type="http://schemas.openxmlformats.org/officeDocument/2006/relationships/image" Target="../media/image895.png"/><Relationship Id="rId44" Type="http://schemas.openxmlformats.org/officeDocument/2006/relationships/customXml" Target="../ink/ink862.xml"/><Relationship Id="rId65" Type="http://schemas.openxmlformats.org/officeDocument/2006/relationships/image" Target="../media/image868.png"/><Relationship Id="rId86" Type="http://schemas.openxmlformats.org/officeDocument/2006/relationships/customXml" Target="../ink/ink883.xml"/><Relationship Id="rId130" Type="http://schemas.openxmlformats.org/officeDocument/2006/relationships/customXml" Target="../ink/ink905.xml"/><Relationship Id="rId151" Type="http://schemas.openxmlformats.org/officeDocument/2006/relationships/image" Target="../media/image911.png"/><Relationship Id="rId172" Type="http://schemas.openxmlformats.org/officeDocument/2006/relationships/customXml" Target="../ink/ink926.xml"/><Relationship Id="rId193" Type="http://schemas.openxmlformats.org/officeDocument/2006/relationships/image" Target="../media/image932.png"/><Relationship Id="rId207" Type="http://schemas.openxmlformats.org/officeDocument/2006/relationships/image" Target="../media/image939.png"/><Relationship Id="rId13" Type="http://schemas.openxmlformats.org/officeDocument/2006/relationships/image" Target="../media/image842.png"/><Relationship Id="rId109" Type="http://schemas.openxmlformats.org/officeDocument/2006/relationships/image" Target="../media/image890.png"/><Relationship Id="rId34" Type="http://schemas.openxmlformats.org/officeDocument/2006/relationships/customXml" Target="../ink/ink857.xml"/><Relationship Id="rId55" Type="http://schemas.openxmlformats.org/officeDocument/2006/relationships/image" Target="../media/image863.png"/><Relationship Id="rId76" Type="http://schemas.openxmlformats.org/officeDocument/2006/relationships/customXml" Target="../ink/ink878.xml"/><Relationship Id="rId97" Type="http://schemas.openxmlformats.org/officeDocument/2006/relationships/image" Target="../media/image884.png"/><Relationship Id="rId120" Type="http://schemas.openxmlformats.org/officeDocument/2006/relationships/customXml" Target="../ink/ink900.xml"/><Relationship Id="rId141" Type="http://schemas.openxmlformats.org/officeDocument/2006/relationships/image" Target="../media/image906.png"/><Relationship Id="rId7" Type="http://schemas.openxmlformats.org/officeDocument/2006/relationships/image" Target="../media/image839.png"/><Relationship Id="rId162" Type="http://schemas.openxmlformats.org/officeDocument/2006/relationships/customXml" Target="../ink/ink921.xml"/><Relationship Id="rId183" Type="http://schemas.openxmlformats.org/officeDocument/2006/relationships/image" Target="../media/image927.png"/><Relationship Id="rId24" Type="http://schemas.openxmlformats.org/officeDocument/2006/relationships/customXml" Target="../ink/ink852.xml"/><Relationship Id="rId45" Type="http://schemas.openxmlformats.org/officeDocument/2006/relationships/image" Target="../media/image858.png"/><Relationship Id="rId66" Type="http://schemas.openxmlformats.org/officeDocument/2006/relationships/customXml" Target="../ink/ink873.xml"/><Relationship Id="rId87" Type="http://schemas.openxmlformats.org/officeDocument/2006/relationships/image" Target="../media/image879.png"/><Relationship Id="rId110" Type="http://schemas.openxmlformats.org/officeDocument/2006/relationships/customXml" Target="../ink/ink895.xml"/><Relationship Id="rId131" Type="http://schemas.openxmlformats.org/officeDocument/2006/relationships/image" Target="../media/image901.png"/><Relationship Id="rId152" Type="http://schemas.openxmlformats.org/officeDocument/2006/relationships/customXml" Target="../ink/ink916.xml"/><Relationship Id="rId173" Type="http://schemas.openxmlformats.org/officeDocument/2006/relationships/image" Target="../media/image922.png"/><Relationship Id="rId194" Type="http://schemas.openxmlformats.org/officeDocument/2006/relationships/customXml" Target="../ink/ink937.xml"/><Relationship Id="rId208" Type="http://schemas.openxmlformats.org/officeDocument/2006/relationships/customXml" Target="../ink/ink944.xml"/><Relationship Id="rId14" Type="http://schemas.openxmlformats.org/officeDocument/2006/relationships/customXml" Target="../ink/ink847.xml"/><Relationship Id="rId30" Type="http://schemas.openxmlformats.org/officeDocument/2006/relationships/customXml" Target="../ink/ink855.xml"/><Relationship Id="rId35" Type="http://schemas.openxmlformats.org/officeDocument/2006/relationships/image" Target="../media/image853.png"/><Relationship Id="rId56" Type="http://schemas.openxmlformats.org/officeDocument/2006/relationships/customXml" Target="../ink/ink868.xml"/><Relationship Id="rId77" Type="http://schemas.openxmlformats.org/officeDocument/2006/relationships/image" Target="../media/image874.png"/><Relationship Id="rId100" Type="http://schemas.openxmlformats.org/officeDocument/2006/relationships/customXml" Target="../ink/ink890.xml"/><Relationship Id="rId105" Type="http://schemas.openxmlformats.org/officeDocument/2006/relationships/image" Target="../media/image888.png"/><Relationship Id="rId126" Type="http://schemas.openxmlformats.org/officeDocument/2006/relationships/customXml" Target="../ink/ink903.xml"/><Relationship Id="rId147" Type="http://schemas.openxmlformats.org/officeDocument/2006/relationships/image" Target="../media/image909.png"/><Relationship Id="rId168" Type="http://schemas.openxmlformats.org/officeDocument/2006/relationships/customXml" Target="../ink/ink924.xml"/><Relationship Id="rId8" Type="http://schemas.openxmlformats.org/officeDocument/2006/relationships/customXml" Target="../ink/ink844.xml"/><Relationship Id="rId51" Type="http://schemas.openxmlformats.org/officeDocument/2006/relationships/image" Target="../media/image861.png"/><Relationship Id="rId72" Type="http://schemas.openxmlformats.org/officeDocument/2006/relationships/customXml" Target="../ink/ink876.xml"/><Relationship Id="rId93" Type="http://schemas.openxmlformats.org/officeDocument/2006/relationships/image" Target="../media/image882.png"/><Relationship Id="rId98" Type="http://schemas.openxmlformats.org/officeDocument/2006/relationships/customXml" Target="../ink/ink889.xml"/><Relationship Id="rId121" Type="http://schemas.openxmlformats.org/officeDocument/2006/relationships/image" Target="../media/image896.png"/><Relationship Id="rId142" Type="http://schemas.openxmlformats.org/officeDocument/2006/relationships/customXml" Target="../ink/ink911.xml"/><Relationship Id="rId163" Type="http://schemas.openxmlformats.org/officeDocument/2006/relationships/image" Target="../media/image917.png"/><Relationship Id="rId184" Type="http://schemas.openxmlformats.org/officeDocument/2006/relationships/customXml" Target="../ink/ink932.xml"/><Relationship Id="rId189" Type="http://schemas.openxmlformats.org/officeDocument/2006/relationships/image" Target="../media/image930.png"/><Relationship Id="rId3" Type="http://schemas.openxmlformats.org/officeDocument/2006/relationships/image" Target="../media/image837.png"/><Relationship Id="rId214" Type="http://schemas.openxmlformats.org/officeDocument/2006/relationships/customXml" Target="../ink/ink947.xml"/><Relationship Id="rId25" Type="http://schemas.openxmlformats.org/officeDocument/2006/relationships/image" Target="../media/image848.png"/><Relationship Id="rId46" Type="http://schemas.openxmlformats.org/officeDocument/2006/relationships/customXml" Target="../ink/ink863.xml"/><Relationship Id="rId67" Type="http://schemas.openxmlformats.org/officeDocument/2006/relationships/image" Target="../media/image869.png"/><Relationship Id="rId116" Type="http://schemas.openxmlformats.org/officeDocument/2006/relationships/customXml" Target="../ink/ink898.xml"/><Relationship Id="rId137" Type="http://schemas.openxmlformats.org/officeDocument/2006/relationships/image" Target="../media/image904.png"/><Relationship Id="rId158" Type="http://schemas.openxmlformats.org/officeDocument/2006/relationships/customXml" Target="../ink/ink919.xml"/><Relationship Id="rId20" Type="http://schemas.openxmlformats.org/officeDocument/2006/relationships/customXml" Target="../ink/ink850.xml"/><Relationship Id="rId41" Type="http://schemas.openxmlformats.org/officeDocument/2006/relationships/image" Target="../media/image856.png"/><Relationship Id="rId62" Type="http://schemas.openxmlformats.org/officeDocument/2006/relationships/customXml" Target="../ink/ink871.xml"/><Relationship Id="rId83" Type="http://schemas.openxmlformats.org/officeDocument/2006/relationships/image" Target="../media/image877.png"/><Relationship Id="rId88" Type="http://schemas.openxmlformats.org/officeDocument/2006/relationships/customXml" Target="../ink/ink884.xml"/><Relationship Id="rId111" Type="http://schemas.openxmlformats.org/officeDocument/2006/relationships/image" Target="../media/image891.png"/><Relationship Id="rId132" Type="http://schemas.openxmlformats.org/officeDocument/2006/relationships/customXml" Target="../ink/ink906.xml"/><Relationship Id="rId153" Type="http://schemas.openxmlformats.org/officeDocument/2006/relationships/image" Target="../media/image912.png"/><Relationship Id="rId174" Type="http://schemas.openxmlformats.org/officeDocument/2006/relationships/customXml" Target="../ink/ink927.xml"/><Relationship Id="rId179" Type="http://schemas.openxmlformats.org/officeDocument/2006/relationships/image" Target="../media/image925.png"/><Relationship Id="rId195" Type="http://schemas.openxmlformats.org/officeDocument/2006/relationships/image" Target="../media/image933.png"/><Relationship Id="rId209" Type="http://schemas.openxmlformats.org/officeDocument/2006/relationships/image" Target="../media/image940.png"/><Relationship Id="rId190" Type="http://schemas.openxmlformats.org/officeDocument/2006/relationships/customXml" Target="../ink/ink935.xml"/><Relationship Id="rId204" Type="http://schemas.openxmlformats.org/officeDocument/2006/relationships/customXml" Target="../ink/ink942.xml"/><Relationship Id="rId15" Type="http://schemas.openxmlformats.org/officeDocument/2006/relationships/image" Target="../media/image843.png"/><Relationship Id="rId36" Type="http://schemas.openxmlformats.org/officeDocument/2006/relationships/customXml" Target="../ink/ink858.xml"/><Relationship Id="rId57" Type="http://schemas.openxmlformats.org/officeDocument/2006/relationships/image" Target="../media/image864.png"/><Relationship Id="rId106" Type="http://schemas.openxmlformats.org/officeDocument/2006/relationships/customXml" Target="../ink/ink893.xml"/><Relationship Id="rId127" Type="http://schemas.openxmlformats.org/officeDocument/2006/relationships/image" Target="../media/image899.png"/><Relationship Id="rId10" Type="http://schemas.openxmlformats.org/officeDocument/2006/relationships/customXml" Target="../ink/ink845.xml"/><Relationship Id="rId31" Type="http://schemas.openxmlformats.org/officeDocument/2006/relationships/image" Target="../media/image851.png"/><Relationship Id="rId52" Type="http://schemas.openxmlformats.org/officeDocument/2006/relationships/customXml" Target="../ink/ink866.xml"/><Relationship Id="rId73" Type="http://schemas.openxmlformats.org/officeDocument/2006/relationships/image" Target="../media/image872.png"/><Relationship Id="rId78" Type="http://schemas.openxmlformats.org/officeDocument/2006/relationships/customXml" Target="../ink/ink879.xml"/><Relationship Id="rId94" Type="http://schemas.openxmlformats.org/officeDocument/2006/relationships/customXml" Target="../ink/ink887.xml"/><Relationship Id="rId99" Type="http://schemas.openxmlformats.org/officeDocument/2006/relationships/image" Target="../media/image885.png"/><Relationship Id="rId101" Type="http://schemas.openxmlformats.org/officeDocument/2006/relationships/image" Target="../media/image886.png"/><Relationship Id="rId122" Type="http://schemas.openxmlformats.org/officeDocument/2006/relationships/customXml" Target="../ink/ink901.xml"/><Relationship Id="rId143" Type="http://schemas.openxmlformats.org/officeDocument/2006/relationships/image" Target="../media/image907.png"/><Relationship Id="rId148" Type="http://schemas.openxmlformats.org/officeDocument/2006/relationships/customXml" Target="../ink/ink914.xml"/><Relationship Id="rId164" Type="http://schemas.openxmlformats.org/officeDocument/2006/relationships/customXml" Target="../ink/ink922.xml"/><Relationship Id="rId169" Type="http://schemas.openxmlformats.org/officeDocument/2006/relationships/image" Target="../media/image920.png"/><Relationship Id="rId185" Type="http://schemas.openxmlformats.org/officeDocument/2006/relationships/image" Target="../media/image928.png"/><Relationship Id="rId4" Type="http://schemas.openxmlformats.org/officeDocument/2006/relationships/customXml" Target="../ink/ink842.xml"/><Relationship Id="rId9" Type="http://schemas.openxmlformats.org/officeDocument/2006/relationships/image" Target="../media/image840.png"/><Relationship Id="rId180" Type="http://schemas.openxmlformats.org/officeDocument/2006/relationships/customXml" Target="../ink/ink930.xml"/><Relationship Id="rId210" Type="http://schemas.openxmlformats.org/officeDocument/2006/relationships/customXml" Target="../ink/ink945.xml"/><Relationship Id="rId215" Type="http://schemas.openxmlformats.org/officeDocument/2006/relationships/image" Target="../media/image943.png"/><Relationship Id="rId26" Type="http://schemas.openxmlformats.org/officeDocument/2006/relationships/customXml" Target="../ink/ink853.xml"/><Relationship Id="rId47" Type="http://schemas.openxmlformats.org/officeDocument/2006/relationships/image" Target="../media/image859.png"/><Relationship Id="rId68" Type="http://schemas.openxmlformats.org/officeDocument/2006/relationships/customXml" Target="../ink/ink874.xml"/><Relationship Id="rId89" Type="http://schemas.openxmlformats.org/officeDocument/2006/relationships/image" Target="../media/image880.png"/><Relationship Id="rId112" Type="http://schemas.openxmlformats.org/officeDocument/2006/relationships/customXml" Target="../ink/ink896.xml"/><Relationship Id="rId133" Type="http://schemas.openxmlformats.org/officeDocument/2006/relationships/image" Target="../media/image902.png"/><Relationship Id="rId154" Type="http://schemas.openxmlformats.org/officeDocument/2006/relationships/customXml" Target="../ink/ink917.xml"/><Relationship Id="rId175" Type="http://schemas.openxmlformats.org/officeDocument/2006/relationships/image" Target="../media/image923.png"/><Relationship Id="rId196" Type="http://schemas.openxmlformats.org/officeDocument/2006/relationships/customXml" Target="../ink/ink938.xml"/><Relationship Id="rId200" Type="http://schemas.openxmlformats.org/officeDocument/2006/relationships/customXml" Target="../ink/ink940.xml"/><Relationship Id="rId16" Type="http://schemas.openxmlformats.org/officeDocument/2006/relationships/customXml" Target="../ink/ink848.xml"/><Relationship Id="rId37" Type="http://schemas.openxmlformats.org/officeDocument/2006/relationships/image" Target="../media/image854.png"/><Relationship Id="rId58" Type="http://schemas.openxmlformats.org/officeDocument/2006/relationships/customXml" Target="../ink/ink869.xml"/><Relationship Id="rId79" Type="http://schemas.openxmlformats.org/officeDocument/2006/relationships/image" Target="../media/image875.png"/><Relationship Id="rId102" Type="http://schemas.openxmlformats.org/officeDocument/2006/relationships/customXml" Target="../ink/ink891.xml"/><Relationship Id="rId123" Type="http://schemas.openxmlformats.org/officeDocument/2006/relationships/image" Target="../media/image897.png"/><Relationship Id="rId144" Type="http://schemas.openxmlformats.org/officeDocument/2006/relationships/customXml" Target="../ink/ink912.xml"/><Relationship Id="rId90" Type="http://schemas.openxmlformats.org/officeDocument/2006/relationships/customXml" Target="../ink/ink885.xml"/><Relationship Id="rId165" Type="http://schemas.openxmlformats.org/officeDocument/2006/relationships/image" Target="../media/image918.png"/><Relationship Id="rId186" Type="http://schemas.openxmlformats.org/officeDocument/2006/relationships/customXml" Target="../ink/ink933.xml"/><Relationship Id="rId211" Type="http://schemas.openxmlformats.org/officeDocument/2006/relationships/image" Target="../media/image941.png"/><Relationship Id="rId27" Type="http://schemas.openxmlformats.org/officeDocument/2006/relationships/image" Target="../media/image849.png"/><Relationship Id="rId48" Type="http://schemas.openxmlformats.org/officeDocument/2006/relationships/customXml" Target="../ink/ink864.xml"/><Relationship Id="rId69" Type="http://schemas.openxmlformats.org/officeDocument/2006/relationships/image" Target="../media/image870.png"/><Relationship Id="rId113" Type="http://schemas.openxmlformats.org/officeDocument/2006/relationships/image" Target="../media/image892.png"/><Relationship Id="rId134" Type="http://schemas.openxmlformats.org/officeDocument/2006/relationships/customXml" Target="../ink/ink907.xml"/><Relationship Id="rId80" Type="http://schemas.openxmlformats.org/officeDocument/2006/relationships/customXml" Target="../ink/ink880.xml"/><Relationship Id="rId155" Type="http://schemas.openxmlformats.org/officeDocument/2006/relationships/image" Target="../media/image913.png"/><Relationship Id="rId176" Type="http://schemas.openxmlformats.org/officeDocument/2006/relationships/customXml" Target="../ink/ink928.xml"/><Relationship Id="rId197" Type="http://schemas.openxmlformats.org/officeDocument/2006/relationships/image" Target="../media/image934.png"/><Relationship Id="rId201" Type="http://schemas.openxmlformats.org/officeDocument/2006/relationships/image" Target="../media/image936.png"/><Relationship Id="rId17" Type="http://schemas.openxmlformats.org/officeDocument/2006/relationships/image" Target="../media/image844.png"/><Relationship Id="rId38" Type="http://schemas.openxmlformats.org/officeDocument/2006/relationships/customXml" Target="../ink/ink859.xml"/><Relationship Id="rId59" Type="http://schemas.openxmlformats.org/officeDocument/2006/relationships/image" Target="../media/image865.png"/><Relationship Id="rId103" Type="http://schemas.openxmlformats.org/officeDocument/2006/relationships/image" Target="../media/image887.png"/><Relationship Id="rId124" Type="http://schemas.openxmlformats.org/officeDocument/2006/relationships/customXml" Target="../ink/ink902.xml"/><Relationship Id="rId70" Type="http://schemas.openxmlformats.org/officeDocument/2006/relationships/customXml" Target="../ink/ink875.xml"/><Relationship Id="rId91" Type="http://schemas.openxmlformats.org/officeDocument/2006/relationships/image" Target="../media/image881.png"/><Relationship Id="rId145" Type="http://schemas.openxmlformats.org/officeDocument/2006/relationships/image" Target="../media/image908.png"/><Relationship Id="rId166" Type="http://schemas.openxmlformats.org/officeDocument/2006/relationships/customXml" Target="../ink/ink923.xml"/><Relationship Id="rId187" Type="http://schemas.openxmlformats.org/officeDocument/2006/relationships/image" Target="../media/image92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46.xml"/><Relationship Id="rId28" Type="http://schemas.openxmlformats.org/officeDocument/2006/relationships/customXml" Target="../ink/ink854.xml"/><Relationship Id="rId49" Type="http://schemas.openxmlformats.org/officeDocument/2006/relationships/image" Target="../media/image860.png"/><Relationship Id="rId114" Type="http://schemas.openxmlformats.org/officeDocument/2006/relationships/customXml" Target="../ink/ink897.xml"/><Relationship Id="rId60" Type="http://schemas.openxmlformats.org/officeDocument/2006/relationships/customXml" Target="../ink/ink870.xml"/><Relationship Id="rId81" Type="http://schemas.openxmlformats.org/officeDocument/2006/relationships/image" Target="../media/image876.png"/><Relationship Id="rId135" Type="http://schemas.openxmlformats.org/officeDocument/2006/relationships/image" Target="../media/image903.png"/><Relationship Id="rId156" Type="http://schemas.openxmlformats.org/officeDocument/2006/relationships/customXml" Target="../ink/ink918.xml"/><Relationship Id="rId177" Type="http://schemas.openxmlformats.org/officeDocument/2006/relationships/image" Target="../media/image924.png"/><Relationship Id="rId198" Type="http://schemas.openxmlformats.org/officeDocument/2006/relationships/customXml" Target="../ink/ink939.xml"/><Relationship Id="rId202" Type="http://schemas.openxmlformats.org/officeDocument/2006/relationships/customXml" Target="../ink/ink941.xml"/><Relationship Id="rId18" Type="http://schemas.openxmlformats.org/officeDocument/2006/relationships/customXml" Target="../ink/ink849.xml"/><Relationship Id="rId39" Type="http://schemas.openxmlformats.org/officeDocument/2006/relationships/image" Target="../media/image855.png"/><Relationship Id="rId50" Type="http://schemas.openxmlformats.org/officeDocument/2006/relationships/customXml" Target="../ink/ink865.xml"/><Relationship Id="rId104" Type="http://schemas.openxmlformats.org/officeDocument/2006/relationships/customXml" Target="../ink/ink892.xml"/><Relationship Id="rId125" Type="http://schemas.openxmlformats.org/officeDocument/2006/relationships/image" Target="../media/image898.png"/><Relationship Id="rId146" Type="http://schemas.openxmlformats.org/officeDocument/2006/relationships/customXml" Target="../ink/ink913.xml"/><Relationship Id="rId167" Type="http://schemas.openxmlformats.org/officeDocument/2006/relationships/image" Target="../media/image919.png"/><Relationship Id="rId188" Type="http://schemas.openxmlformats.org/officeDocument/2006/relationships/customXml" Target="../ink/ink934.xml"/><Relationship Id="rId71" Type="http://schemas.openxmlformats.org/officeDocument/2006/relationships/image" Target="../media/image871.png"/><Relationship Id="rId92" Type="http://schemas.openxmlformats.org/officeDocument/2006/relationships/customXml" Target="../ink/ink886.xml"/><Relationship Id="rId213" Type="http://schemas.openxmlformats.org/officeDocument/2006/relationships/image" Target="../media/image942.png"/><Relationship Id="rId2" Type="http://schemas.openxmlformats.org/officeDocument/2006/relationships/image" Target="../media/image836.png"/><Relationship Id="rId29" Type="http://schemas.openxmlformats.org/officeDocument/2006/relationships/image" Target="../media/image850.png"/><Relationship Id="rId40" Type="http://schemas.openxmlformats.org/officeDocument/2006/relationships/customXml" Target="../ink/ink860.xml"/><Relationship Id="rId115" Type="http://schemas.openxmlformats.org/officeDocument/2006/relationships/image" Target="../media/image893.png"/><Relationship Id="rId136" Type="http://schemas.openxmlformats.org/officeDocument/2006/relationships/customXml" Target="../ink/ink908.xml"/><Relationship Id="rId157" Type="http://schemas.openxmlformats.org/officeDocument/2006/relationships/image" Target="../media/image914.png"/><Relationship Id="rId178" Type="http://schemas.openxmlformats.org/officeDocument/2006/relationships/customXml" Target="../ink/ink929.xml"/><Relationship Id="rId61" Type="http://schemas.openxmlformats.org/officeDocument/2006/relationships/image" Target="../media/image866.png"/><Relationship Id="rId82" Type="http://schemas.openxmlformats.org/officeDocument/2006/relationships/customXml" Target="../ink/ink881.xml"/><Relationship Id="rId199" Type="http://schemas.openxmlformats.org/officeDocument/2006/relationships/image" Target="../media/image935.png"/><Relationship Id="rId203" Type="http://schemas.openxmlformats.org/officeDocument/2006/relationships/image" Target="../media/image937.png"/><Relationship Id="rId19" Type="http://schemas.openxmlformats.org/officeDocument/2006/relationships/image" Target="../media/image8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9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60.xml"/><Relationship Id="rId21" Type="http://schemas.openxmlformats.org/officeDocument/2006/relationships/image" Target="../media/image957.png"/><Relationship Id="rId42" Type="http://schemas.openxmlformats.org/officeDocument/2006/relationships/customXml" Target="../ink/ink968.xml"/><Relationship Id="rId47" Type="http://schemas.openxmlformats.org/officeDocument/2006/relationships/image" Target="../media/image970.png"/><Relationship Id="rId63" Type="http://schemas.openxmlformats.org/officeDocument/2006/relationships/image" Target="../media/image978.png"/><Relationship Id="rId68" Type="http://schemas.openxmlformats.org/officeDocument/2006/relationships/customXml" Target="../ink/ink981.xml"/><Relationship Id="rId84" Type="http://schemas.openxmlformats.org/officeDocument/2006/relationships/customXml" Target="../ink/ink989.xml"/><Relationship Id="rId89" Type="http://schemas.openxmlformats.org/officeDocument/2006/relationships/image" Target="../media/image991.png"/><Relationship Id="rId16" Type="http://schemas.openxmlformats.org/officeDocument/2006/relationships/customXml" Target="../ink/ink955.xml"/><Relationship Id="rId11" Type="http://schemas.openxmlformats.org/officeDocument/2006/relationships/image" Target="../media/image952.png"/><Relationship Id="rId32" Type="http://schemas.openxmlformats.org/officeDocument/2006/relationships/customXml" Target="../ink/ink963.xml"/><Relationship Id="rId37" Type="http://schemas.openxmlformats.org/officeDocument/2006/relationships/image" Target="../media/image965.png"/><Relationship Id="rId53" Type="http://schemas.openxmlformats.org/officeDocument/2006/relationships/image" Target="../media/image973.png"/><Relationship Id="rId58" Type="http://schemas.openxmlformats.org/officeDocument/2006/relationships/customXml" Target="../ink/ink976.xml"/><Relationship Id="rId74" Type="http://schemas.openxmlformats.org/officeDocument/2006/relationships/customXml" Target="../ink/ink984.xml"/><Relationship Id="rId79" Type="http://schemas.openxmlformats.org/officeDocument/2006/relationships/image" Target="../media/image986.png"/><Relationship Id="rId5" Type="http://schemas.openxmlformats.org/officeDocument/2006/relationships/image" Target="../media/image949.png"/><Relationship Id="rId90" Type="http://schemas.openxmlformats.org/officeDocument/2006/relationships/customXml" Target="../ink/ink992.xml"/><Relationship Id="rId95" Type="http://schemas.openxmlformats.org/officeDocument/2006/relationships/image" Target="../media/image994.png"/><Relationship Id="rId22" Type="http://schemas.openxmlformats.org/officeDocument/2006/relationships/customXml" Target="../ink/ink958.xml"/><Relationship Id="rId27" Type="http://schemas.openxmlformats.org/officeDocument/2006/relationships/image" Target="../media/image960.png"/><Relationship Id="rId43" Type="http://schemas.openxmlformats.org/officeDocument/2006/relationships/image" Target="../media/image968.png"/><Relationship Id="rId48" Type="http://schemas.openxmlformats.org/officeDocument/2006/relationships/customXml" Target="../ink/ink971.xml"/><Relationship Id="rId64" Type="http://schemas.openxmlformats.org/officeDocument/2006/relationships/customXml" Target="../ink/ink979.xml"/><Relationship Id="rId69" Type="http://schemas.openxmlformats.org/officeDocument/2006/relationships/image" Target="../media/image981.png"/><Relationship Id="rId80" Type="http://schemas.openxmlformats.org/officeDocument/2006/relationships/customXml" Target="../ink/ink987.xml"/><Relationship Id="rId85" Type="http://schemas.openxmlformats.org/officeDocument/2006/relationships/image" Target="../media/image989.png"/><Relationship Id="rId3" Type="http://schemas.openxmlformats.org/officeDocument/2006/relationships/image" Target="../media/image948.png"/><Relationship Id="rId12" Type="http://schemas.openxmlformats.org/officeDocument/2006/relationships/customXml" Target="../ink/ink953.xml"/><Relationship Id="rId17" Type="http://schemas.openxmlformats.org/officeDocument/2006/relationships/image" Target="../media/image955.png"/><Relationship Id="rId25" Type="http://schemas.openxmlformats.org/officeDocument/2006/relationships/image" Target="../media/image959.png"/><Relationship Id="rId33" Type="http://schemas.openxmlformats.org/officeDocument/2006/relationships/image" Target="../media/image963.png"/><Relationship Id="rId38" Type="http://schemas.openxmlformats.org/officeDocument/2006/relationships/customXml" Target="../ink/ink966.xml"/><Relationship Id="rId46" Type="http://schemas.openxmlformats.org/officeDocument/2006/relationships/customXml" Target="../ink/ink970.xml"/><Relationship Id="rId59" Type="http://schemas.openxmlformats.org/officeDocument/2006/relationships/image" Target="../media/image976.png"/><Relationship Id="rId67" Type="http://schemas.openxmlformats.org/officeDocument/2006/relationships/image" Target="../media/image980.png"/><Relationship Id="rId20" Type="http://schemas.openxmlformats.org/officeDocument/2006/relationships/customXml" Target="../ink/ink957.xml"/><Relationship Id="rId41" Type="http://schemas.openxmlformats.org/officeDocument/2006/relationships/image" Target="../media/image967.png"/><Relationship Id="rId54" Type="http://schemas.openxmlformats.org/officeDocument/2006/relationships/customXml" Target="../ink/ink974.xml"/><Relationship Id="rId62" Type="http://schemas.openxmlformats.org/officeDocument/2006/relationships/customXml" Target="../ink/ink978.xml"/><Relationship Id="rId70" Type="http://schemas.openxmlformats.org/officeDocument/2006/relationships/customXml" Target="../ink/ink982.xml"/><Relationship Id="rId75" Type="http://schemas.openxmlformats.org/officeDocument/2006/relationships/image" Target="../media/image984.png"/><Relationship Id="rId83" Type="http://schemas.openxmlformats.org/officeDocument/2006/relationships/image" Target="../media/image988.png"/><Relationship Id="rId88" Type="http://schemas.openxmlformats.org/officeDocument/2006/relationships/customXml" Target="../ink/ink991.xml"/><Relationship Id="rId91" Type="http://schemas.openxmlformats.org/officeDocument/2006/relationships/image" Target="../media/image992.png"/><Relationship Id="rId96" Type="http://schemas.openxmlformats.org/officeDocument/2006/relationships/customXml" Target="../ink/ink9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0.xml"/><Relationship Id="rId15" Type="http://schemas.openxmlformats.org/officeDocument/2006/relationships/image" Target="../media/image954.png"/><Relationship Id="rId23" Type="http://schemas.openxmlformats.org/officeDocument/2006/relationships/image" Target="../media/image958.png"/><Relationship Id="rId28" Type="http://schemas.openxmlformats.org/officeDocument/2006/relationships/customXml" Target="../ink/ink961.xml"/><Relationship Id="rId36" Type="http://schemas.openxmlformats.org/officeDocument/2006/relationships/customXml" Target="../ink/ink965.xml"/><Relationship Id="rId49" Type="http://schemas.openxmlformats.org/officeDocument/2006/relationships/image" Target="../media/image971.png"/><Relationship Id="rId57" Type="http://schemas.openxmlformats.org/officeDocument/2006/relationships/image" Target="../media/image975.png"/><Relationship Id="rId10" Type="http://schemas.openxmlformats.org/officeDocument/2006/relationships/customXml" Target="../ink/ink952.xml"/><Relationship Id="rId31" Type="http://schemas.openxmlformats.org/officeDocument/2006/relationships/image" Target="../media/image962.png"/><Relationship Id="rId44" Type="http://schemas.openxmlformats.org/officeDocument/2006/relationships/customXml" Target="../ink/ink969.xml"/><Relationship Id="rId52" Type="http://schemas.openxmlformats.org/officeDocument/2006/relationships/customXml" Target="../ink/ink973.xml"/><Relationship Id="rId60" Type="http://schemas.openxmlformats.org/officeDocument/2006/relationships/customXml" Target="../ink/ink977.xml"/><Relationship Id="rId65" Type="http://schemas.openxmlformats.org/officeDocument/2006/relationships/image" Target="../media/image979.png"/><Relationship Id="rId73" Type="http://schemas.openxmlformats.org/officeDocument/2006/relationships/image" Target="../media/image983.png"/><Relationship Id="rId78" Type="http://schemas.openxmlformats.org/officeDocument/2006/relationships/customXml" Target="../ink/ink986.xml"/><Relationship Id="rId81" Type="http://schemas.openxmlformats.org/officeDocument/2006/relationships/image" Target="../media/image987.png"/><Relationship Id="rId86" Type="http://schemas.openxmlformats.org/officeDocument/2006/relationships/customXml" Target="../ink/ink990.xml"/><Relationship Id="rId94" Type="http://schemas.openxmlformats.org/officeDocument/2006/relationships/customXml" Target="../ink/ink994.xml"/><Relationship Id="rId99" Type="http://schemas.openxmlformats.org/officeDocument/2006/relationships/image" Target="../media/image996.png"/><Relationship Id="rId4" Type="http://schemas.openxmlformats.org/officeDocument/2006/relationships/customXml" Target="../ink/ink949.xml"/><Relationship Id="rId9" Type="http://schemas.openxmlformats.org/officeDocument/2006/relationships/image" Target="../media/image951.png"/><Relationship Id="rId13" Type="http://schemas.openxmlformats.org/officeDocument/2006/relationships/image" Target="../media/image953.png"/><Relationship Id="rId18" Type="http://schemas.openxmlformats.org/officeDocument/2006/relationships/customXml" Target="../ink/ink956.xml"/><Relationship Id="rId39" Type="http://schemas.openxmlformats.org/officeDocument/2006/relationships/image" Target="../media/image966.png"/><Relationship Id="rId34" Type="http://schemas.openxmlformats.org/officeDocument/2006/relationships/customXml" Target="../ink/ink964.xml"/><Relationship Id="rId50" Type="http://schemas.openxmlformats.org/officeDocument/2006/relationships/customXml" Target="../ink/ink972.xml"/><Relationship Id="rId55" Type="http://schemas.openxmlformats.org/officeDocument/2006/relationships/image" Target="../media/image974.png"/><Relationship Id="rId76" Type="http://schemas.openxmlformats.org/officeDocument/2006/relationships/customXml" Target="../ink/ink985.xml"/><Relationship Id="rId97" Type="http://schemas.openxmlformats.org/officeDocument/2006/relationships/image" Target="../media/image995.png"/><Relationship Id="rId7" Type="http://schemas.openxmlformats.org/officeDocument/2006/relationships/image" Target="../media/image950.png"/><Relationship Id="rId71" Type="http://schemas.openxmlformats.org/officeDocument/2006/relationships/image" Target="../media/image982.png"/><Relationship Id="rId92" Type="http://schemas.openxmlformats.org/officeDocument/2006/relationships/customXml" Target="../ink/ink993.xml"/><Relationship Id="rId2" Type="http://schemas.openxmlformats.org/officeDocument/2006/relationships/image" Target="../media/image947.png"/><Relationship Id="rId29" Type="http://schemas.openxmlformats.org/officeDocument/2006/relationships/image" Target="../media/image961.png"/><Relationship Id="rId24" Type="http://schemas.openxmlformats.org/officeDocument/2006/relationships/customXml" Target="../ink/ink959.xml"/><Relationship Id="rId40" Type="http://schemas.openxmlformats.org/officeDocument/2006/relationships/customXml" Target="../ink/ink967.xml"/><Relationship Id="rId45" Type="http://schemas.openxmlformats.org/officeDocument/2006/relationships/image" Target="../media/image969.png"/><Relationship Id="rId66" Type="http://schemas.openxmlformats.org/officeDocument/2006/relationships/customXml" Target="../ink/ink980.xml"/><Relationship Id="rId87" Type="http://schemas.openxmlformats.org/officeDocument/2006/relationships/image" Target="../media/image990.png"/><Relationship Id="rId61" Type="http://schemas.openxmlformats.org/officeDocument/2006/relationships/image" Target="../media/image977.png"/><Relationship Id="rId82" Type="http://schemas.openxmlformats.org/officeDocument/2006/relationships/customXml" Target="../ink/ink988.xml"/><Relationship Id="rId19" Type="http://schemas.openxmlformats.org/officeDocument/2006/relationships/image" Target="../media/image956.png"/><Relationship Id="rId14" Type="http://schemas.openxmlformats.org/officeDocument/2006/relationships/customXml" Target="../ink/ink954.xml"/><Relationship Id="rId30" Type="http://schemas.openxmlformats.org/officeDocument/2006/relationships/customXml" Target="../ink/ink962.xml"/><Relationship Id="rId35" Type="http://schemas.openxmlformats.org/officeDocument/2006/relationships/image" Target="../media/image964.png"/><Relationship Id="rId56" Type="http://schemas.openxmlformats.org/officeDocument/2006/relationships/customXml" Target="../ink/ink975.xml"/><Relationship Id="rId77" Type="http://schemas.openxmlformats.org/officeDocument/2006/relationships/image" Target="../media/image985.png"/><Relationship Id="rId8" Type="http://schemas.openxmlformats.org/officeDocument/2006/relationships/customXml" Target="../ink/ink951.xml"/><Relationship Id="rId51" Type="http://schemas.openxmlformats.org/officeDocument/2006/relationships/image" Target="../media/image972.png"/><Relationship Id="rId72" Type="http://schemas.openxmlformats.org/officeDocument/2006/relationships/customXml" Target="../ink/ink983.xml"/><Relationship Id="rId93" Type="http://schemas.openxmlformats.org/officeDocument/2006/relationships/image" Target="../media/image993.png"/><Relationship Id="rId98" Type="http://schemas.openxmlformats.org/officeDocument/2006/relationships/customXml" Target="../ink/ink996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3.png"/><Relationship Id="rId18" Type="http://schemas.openxmlformats.org/officeDocument/2006/relationships/customXml" Target="../ink/ink1004.xml"/><Relationship Id="rId26" Type="http://schemas.openxmlformats.org/officeDocument/2006/relationships/customXml" Target="../ink/ink1008.xml"/><Relationship Id="rId39" Type="http://schemas.openxmlformats.org/officeDocument/2006/relationships/image" Target="../media/image1016.png"/><Relationship Id="rId21" Type="http://schemas.openxmlformats.org/officeDocument/2006/relationships/image" Target="../media/image1007.png"/><Relationship Id="rId34" Type="http://schemas.openxmlformats.org/officeDocument/2006/relationships/customXml" Target="../ink/ink1012.xml"/><Relationship Id="rId42" Type="http://schemas.openxmlformats.org/officeDocument/2006/relationships/customXml" Target="../ink/ink1016.xml"/><Relationship Id="rId47" Type="http://schemas.openxmlformats.org/officeDocument/2006/relationships/image" Target="../media/image1020.png"/><Relationship Id="rId50" Type="http://schemas.openxmlformats.org/officeDocument/2006/relationships/customXml" Target="../ink/ink1020.xml"/><Relationship Id="rId55" Type="http://schemas.openxmlformats.org/officeDocument/2006/relationships/image" Target="../media/image1024.png"/><Relationship Id="rId7" Type="http://schemas.openxmlformats.org/officeDocument/2006/relationships/image" Target="../media/image1000.png"/><Relationship Id="rId2" Type="http://schemas.openxmlformats.org/officeDocument/2006/relationships/image" Target="../media/image997.png"/><Relationship Id="rId16" Type="http://schemas.openxmlformats.org/officeDocument/2006/relationships/customXml" Target="../ink/ink1003.xml"/><Relationship Id="rId29" Type="http://schemas.openxmlformats.org/officeDocument/2006/relationships/image" Target="../media/image1011.png"/><Relationship Id="rId11" Type="http://schemas.openxmlformats.org/officeDocument/2006/relationships/image" Target="../media/image1002.png"/><Relationship Id="rId24" Type="http://schemas.openxmlformats.org/officeDocument/2006/relationships/customXml" Target="../ink/ink1007.xml"/><Relationship Id="rId32" Type="http://schemas.openxmlformats.org/officeDocument/2006/relationships/customXml" Target="../ink/ink1011.xml"/><Relationship Id="rId37" Type="http://schemas.openxmlformats.org/officeDocument/2006/relationships/image" Target="../media/image1015.png"/><Relationship Id="rId40" Type="http://schemas.openxmlformats.org/officeDocument/2006/relationships/customXml" Target="../ink/ink1015.xml"/><Relationship Id="rId45" Type="http://schemas.openxmlformats.org/officeDocument/2006/relationships/image" Target="../media/image1019.png"/><Relationship Id="rId53" Type="http://schemas.openxmlformats.org/officeDocument/2006/relationships/image" Target="../media/image1023.png"/><Relationship Id="rId5" Type="http://schemas.openxmlformats.org/officeDocument/2006/relationships/image" Target="../media/image999.png"/><Relationship Id="rId10" Type="http://schemas.openxmlformats.org/officeDocument/2006/relationships/customXml" Target="../ink/ink1000.xml"/><Relationship Id="rId19" Type="http://schemas.openxmlformats.org/officeDocument/2006/relationships/image" Target="../media/image1006.png"/><Relationship Id="rId31" Type="http://schemas.openxmlformats.org/officeDocument/2006/relationships/image" Target="../media/image1012.png"/><Relationship Id="rId44" Type="http://schemas.openxmlformats.org/officeDocument/2006/relationships/customXml" Target="../ink/ink1017.xml"/><Relationship Id="rId52" Type="http://schemas.openxmlformats.org/officeDocument/2006/relationships/customXml" Target="../ink/ink1021.xml"/><Relationship Id="rId4" Type="http://schemas.openxmlformats.org/officeDocument/2006/relationships/customXml" Target="../ink/ink997.xml"/><Relationship Id="rId9" Type="http://schemas.openxmlformats.org/officeDocument/2006/relationships/image" Target="../media/image1001.png"/><Relationship Id="rId14" Type="http://schemas.openxmlformats.org/officeDocument/2006/relationships/customXml" Target="../ink/ink1002.xml"/><Relationship Id="rId22" Type="http://schemas.openxmlformats.org/officeDocument/2006/relationships/customXml" Target="../ink/ink1006.xml"/><Relationship Id="rId27" Type="http://schemas.openxmlformats.org/officeDocument/2006/relationships/image" Target="../media/image1010.png"/><Relationship Id="rId30" Type="http://schemas.openxmlformats.org/officeDocument/2006/relationships/customXml" Target="../ink/ink1010.xml"/><Relationship Id="rId35" Type="http://schemas.openxmlformats.org/officeDocument/2006/relationships/image" Target="../media/image1014.png"/><Relationship Id="rId43" Type="http://schemas.openxmlformats.org/officeDocument/2006/relationships/image" Target="../media/image1018.png"/><Relationship Id="rId48" Type="http://schemas.openxmlformats.org/officeDocument/2006/relationships/customXml" Target="../ink/ink1019.xml"/><Relationship Id="rId8" Type="http://schemas.openxmlformats.org/officeDocument/2006/relationships/customXml" Target="../ink/ink999.xml"/><Relationship Id="rId51" Type="http://schemas.openxmlformats.org/officeDocument/2006/relationships/image" Target="../media/image1022.png"/><Relationship Id="rId3" Type="http://schemas.openxmlformats.org/officeDocument/2006/relationships/image" Target="../media/image998.png"/><Relationship Id="rId12" Type="http://schemas.openxmlformats.org/officeDocument/2006/relationships/customXml" Target="../ink/ink1001.xml"/><Relationship Id="rId17" Type="http://schemas.openxmlformats.org/officeDocument/2006/relationships/image" Target="../media/image1005.png"/><Relationship Id="rId25" Type="http://schemas.openxmlformats.org/officeDocument/2006/relationships/image" Target="../media/image1009.png"/><Relationship Id="rId33" Type="http://schemas.openxmlformats.org/officeDocument/2006/relationships/image" Target="../media/image1013.png"/><Relationship Id="rId38" Type="http://schemas.openxmlformats.org/officeDocument/2006/relationships/customXml" Target="../ink/ink1014.xml"/><Relationship Id="rId46" Type="http://schemas.openxmlformats.org/officeDocument/2006/relationships/customXml" Target="../ink/ink1018.xml"/><Relationship Id="rId20" Type="http://schemas.openxmlformats.org/officeDocument/2006/relationships/customXml" Target="../ink/ink1005.xml"/><Relationship Id="rId41" Type="http://schemas.openxmlformats.org/officeDocument/2006/relationships/image" Target="../media/image1017.png"/><Relationship Id="rId54" Type="http://schemas.openxmlformats.org/officeDocument/2006/relationships/customXml" Target="../ink/ink10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8.xml"/><Relationship Id="rId15" Type="http://schemas.openxmlformats.org/officeDocument/2006/relationships/image" Target="../media/image1004.png"/><Relationship Id="rId23" Type="http://schemas.openxmlformats.org/officeDocument/2006/relationships/image" Target="../media/image1008.png"/><Relationship Id="rId28" Type="http://schemas.openxmlformats.org/officeDocument/2006/relationships/customXml" Target="../ink/ink1009.xml"/><Relationship Id="rId36" Type="http://schemas.openxmlformats.org/officeDocument/2006/relationships/customXml" Target="../ink/ink1013.xml"/><Relationship Id="rId49" Type="http://schemas.openxmlformats.org/officeDocument/2006/relationships/image" Target="../media/image10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5.xml"/><Relationship Id="rId13" Type="http://schemas.openxmlformats.org/officeDocument/2006/relationships/image" Target="../media/image10040.png"/><Relationship Id="rId18" Type="http://schemas.openxmlformats.org/officeDocument/2006/relationships/customXml" Target="../ink/ink1030.xml"/><Relationship Id="rId3" Type="http://schemas.openxmlformats.org/officeDocument/2006/relationships/image" Target="../media/image1026.png"/><Relationship Id="rId21" Type="http://schemas.openxmlformats.org/officeDocument/2006/relationships/image" Target="../media/image10080.png"/><Relationship Id="rId7" Type="http://schemas.openxmlformats.org/officeDocument/2006/relationships/image" Target="../media/image10010.png"/><Relationship Id="rId12" Type="http://schemas.openxmlformats.org/officeDocument/2006/relationships/customXml" Target="../ink/ink1027.xml"/><Relationship Id="rId17" Type="http://schemas.openxmlformats.org/officeDocument/2006/relationships/image" Target="../media/image10060.png"/><Relationship Id="rId2" Type="http://schemas.openxmlformats.org/officeDocument/2006/relationships/image" Target="../media/image1025.png"/><Relationship Id="rId16" Type="http://schemas.openxmlformats.org/officeDocument/2006/relationships/customXml" Target="../ink/ink1029.xml"/><Relationship Id="rId20" Type="http://schemas.openxmlformats.org/officeDocument/2006/relationships/customXml" Target="../ink/ink10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24.xml"/><Relationship Id="rId11" Type="http://schemas.openxmlformats.org/officeDocument/2006/relationships/image" Target="../media/image10030.png"/><Relationship Id="rId5" Type="http://schemas.openxmlformats.org/officeDocument/2006/relationships/image" Target="../media/image10000.png"/><Relationship Id="rId15" Type="http://schemas.openxmlformats.org/officeDocument/2006/relationships/image" Target="../media/image10050.png"/><Relationship Id="rId23" Type="http://schemas.openxmlformats.org/officeDocument/2006/relationships/image" Target="../media/image10090.png"/><Relationship Id="rId10" Type="http://schemas.openxmlformats.org/officeDocument/2006/relationships/customXml" Target="../ink/ink1026.xml"/><Relationship Id="rId19" Type="http://schemas.openxmlformats.org/officeDocument/2006/relationships/image" Target="../media/image10070.png"/><Relationship Id="rId4" Type="http://schemas.openxmlformats.org/officeDocument/2006/relationships/customXml" Target="../ink/ink1023.xml"/><Relationship Id="rId9" Type="http://schemas.openxmlformats.org/officeDocument/2006/relationships/image" Target="../media/image10020.png"/><Relationship Id="rId14" Type="http://schemas.openxmlformats.org/officeDocument/2006/relationships/customXml" Target="../ink/ink1028.xml"/><Relationship Id="rId22" Type="http://schemas.openxmlformats.org/officeDocument/2006/relationships/customXml" Target="../ink/ink1032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50.png"/><Relationship Id="rId18" Type="http://schemas.openxmlformats.org/officeDocument/2006/relationships/customXml" Target="../ink/ink1040.xml"/><Relationship Id="rId26" Type="http://schemas.openxmlformats.org/officeDocument/2006/relationships/customXml" Target="../ink/ink1044.xml"/><Relationship Id="rId39" Type="http://schemas.openxmlformats.org/officeDocument/2006/relationships/image" Target="../media/image1028.png"/><Relationship Id="rId21" Type="http://schemas.openxmlformats.org/officeDocument/2006/relationships/image" Target="../media/image10190.png"/><Relationship Id="rId34" Type="http://schemas.openxmlformats.org/officeDocument/2006/relationships/customXml" Target="../ink/ink1048.xml"/><Relationship Id="rId42" Type="http://schemas.openxmlformats.org/officeDocument/2006/relationships/customXml" Target="../ink/ink1052.xml"/><Relationship Id="rId47" Type="http://schemas.openxmlformats.org/officeDocument/2006/relationships/image" Target="../media/image1032.png"/><Relationship Id="rId50" Type="http://schemas.openxmlformats.org/officeDocument/2006/relationships/customXml" Target="../ink/ink1056.xml"/><Relationship Id="rId55" Type="http://schemas.openxmlformats.org/officeDocument/2006/relationships/image" Target="../media/image1036.png"/><Relationship Id="rId63" Type="http://schemas.openxmlformats.org/officeDocument/2006/relationships/image" Target="../media/image1040.png"/><Relationship Id="rId7" Type="http://schemas.openxmlformats.org/officeDocument/2006/relationships/image" Target="../media/image10120.png"/><Relationship Id="rId2" Type="http://schemas.openxmlformats.org/officeDocument/2006/relationships/image" Target="../media/image1027.png"/><Relationship Id="rId16" Type="http://schemas.openxmlformats.org/officeDocument/2006/relationships/customXml" Target="../ink/ink1039.xml"/><Relationship Id="rId29" Type="http://schemas.openxmlformats.org/officeDocument/2006/relationships/image" Target="../media/image10230.png"/><Relationship Id="rId11" Type="http://schemas.openxmlformats.org/officeDocument/2006/relationships/image" Target="../media/image10140.png"/><Relationship Id="rId24" Type="http://schemas.openxmlformats.org/officeDocument/2006/relationships/customXml" Target="../ink/ink1043.xml"/><Relationship Id="rId32" Type="http://schemas.openxmlformats.org/officeDocument/2006/relationships/customXml" Target="../ink/ink1047.xml"/><Relationship Id="rId37" Type="http://schemas.openxmlformats.org/officeDocument/2006/relationships/image" Target="../media/image10270.png"/><Relationship Id="rId40" Type="http://schemas.openxmlformats.org/officeDocument/2006/relationships/customXml" Target="../ink/ink1051.xml"/><Relationship Id="rId45" Type="http://schemas.openxmlformats.org/officeDocument/2006/relationships/image" Target="../media/image1031.png"/><Relationship Id="rId53" Type="http://schemas.openxmlformats.org/officeDocument/2006/relationships/image" Target="../media/image1035.png"/><Relationship Id="rId58" Type="http://schemas.openxmlformats.org/officeDocument/2006/relationships/customXml" Target="../ink/ink1060.xml"/><Relationship Id="rId5" Type="http://schemas.openxmlformats.org/officeDocument/2006/relationships/image" Target="../media/image10110.png"/><Relationship Id="rId61" Type="http://schemas.openxmlformats.org/officeDocument/2006/relationships/image" Target="../media/image1039.png"/><Relationship Id="rId19" Type="http://schemas.openxmlformats.org/officeDocument/2006/relationships/image" Target="../media/image10180.png"/><Relationship Id="rId14" Type="http://schemas.openxmlformats.org/officeDocument/2006/relationships/customXml" Target="../ink/ink1038.xml"/><Relationship Id="rId22" Type="http://schemas.openxmlformats.org/officeDocument/2006/relationships/customXml" Target="../ink/ink1042.xml"/><Relationship Id="rId27" Type="http://schemas.openxmlformats.org/officeDocument/2006/relationships/image" Target="../media/image10220.png"/><Relationship Id="rId30" Type="http://schemas.openxmlformats.org/officeDocument/2006/relationships/customXml" Target="../ink/ink1046.xml"/><Relationship Id="rId35" Type="http://schemas.openxmlformats.org/officeDocument/2006/relationships/image" Target="../media/image10260.png"/><Relationship Id="rId43" Type="http://schemas.openxmlformats.org/officeDocument/2006/relationships/image" Target="../media/image1030.png"/><Relationship Id="rId48" Type="http://schemas.openxmlformats.org/officeDocument/2006/relationships/customXml" Target="../ink/ink1055.xml"/><Relationship Id="rId56" Type="http://schemas.openxmlformats.org/officeDocument/2006/relationships/customXml" Target="../ink/ink1059.xml"/><Relationship Id="rId8" Type="http://schemas.openxmlformats.org/officeDocument/2006/relationships/customXml" Target="../ink/ink1035.xml"/><Relationship Id="rId51" Type="http://schemas.openxmlformats.org/officeDocument/2006/relationships/image" Target="../media/image1034.png"/><Relationship Id="rId3" Type="http://schemas.openxmlformats.org/officeDocument/2006/relationships/image" Target="../media/image1026.png"/><Relationship Id="rId12" Type="http://schemas.openxmlformats.org/officeDocument/2006/relationships/customXml" Target="../ink/ink1037.xml"/><Relationship Id="rId17" Type="http://schemas.openxmlformats.org/officeDocument/2006/relationships/image" Target="../media/image10170.png"/><Relationship Id="rId25" Type="http://schemas.openxmlformats.org/officeDocument/2006/relationships/image" Target="../media/image10210.png"/><Relationship Id="rId33" Type="http://schemas.openxmlformats.org/officeDocument/2006/relationships/image" Target="../media/image10250.png"/><Relationship Id="rId38" Type="http://schemas.openxmlformats.org/officeDocument/2006/relationships/customXml" Target="../ink/ink1050.xml"/><Relationship Id="rId46" Type="http://schemas.openxmlformats.org/officeDocument/2006/relationships/customXml" Target="../ink/ink1054.xml"/><Relationship Id="rId59" Type="http://schemas.openxmlformats.org/officeDocument/2006/relationships/image" Target="../media/image1038.png"/><Relationship Id="rId20" Type="http://schemas.openxmlformats.org/officeDocument/2006/relationships/customXml" Target="../ink/ink1041.xml"/><Relationship Id="rId41" Type="http://schemas.openxmlformats.org/officeDocument/2006/relationships/image" Target="../media/image1029.png"/><Relationship Id="rId54" Type="http://schemas.openxmlformats.org/officeDocument/2006/relationships/customXml" Target="../ink/ink1058.xml"/><Relationship Id="rId62" Type="http://schemas.openxmlformats.org/officeDocument/2006/relationships/customXml" Target="../ink/ink10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4.xml"/><Relationship Id="rId15" Type="http://schemas.openxmlformats.org/officeDocument/2006/relationships/image" Target="../media/image10160.png"/><Relationship Id="rId23" Type="http://schemas.openxmlformats.org/officeDocument/2006/relationships/image" Target="../media/image10200.png"/><Relationship Id="rId28" Type="http://schemas.openxmlformats.org/officeDocument/2006/relationships/customXml" Target="../ink/ink1045.xml"/><Relationship Id="rId36" Type="http://schemas.openxmlformats.org/officeDocument/2006/relationships/customXml" Target="../ink/ink1049.xml"/><Relationship Id="rId49" Type="http://schemas.openxmlformats.org/officeDocument/2006/relationships/image" Target="../media/image1033.png"/><Relationship Id="rId57" Type="http://schemas.openxmlformats.org/officeDocument/2006/relationships/image" Target="../media/image1037.png"/><Relationship Id="rId10" Type="http://schemas.openxmlformats.org/officeDocument/2006/relationships/customXml" Target="../ink/ink1036.xml"/><Relationship Id="rId31" Type="http://schemas.openxmlformats.org/officeDocument/2006/relationships/image" Target="../media/image10240.png"/><Relationship Id="rId44" Type="http://schemas.openxmlformats.org/officeDocument/2006/relationships/customXml" Target="../ink/ink1053.xml"/><Relationship Id="rId52" Type="http://schemas.openxmlformats.org/officeDocument/2006/relationships/customXml" Target="../ink/ink1057.xml"/><Relationship Id="rId60" Type="http://schemas.openxmlformats.org/officeDocument/2006/relationships/customXml" Target="../ink/ink1061.xml"/><Relationship Id="rId4" Type="http://schemas.openxmlformats.org/officeDocument/2006/relationships/customXml" Target="../ink/ink1033.xml"/><Relationship Id="rId9" Type="http://schemas.openxmlformats.org/officeDocument/2006/relationships/image" Target="../media/image101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5.xml"/><Relationship Id="rId13" Type="http://schemas.openxmlformats.org/officeDocument/2006/relationships/image" Target="../media/image1047.png"/><Relationship Id="rId18" Type="http://schemas.openxmlformats.org/officeDocument/2006/relationships/customXml" Target="../ink/ink1070.xml"/><Relationship Id="rId26" Type="http://schemas.openxmlformats.org/officeDocument/2006/relationships/customXml" Target="../ink/ink1074.xml"/><Relationship Id="rId3" Type="http://schemas.openxmlformats.org/officeDocument/2006/relationships/image" Target="../media/image1042.png"/><Relationship Id="rId21" Type="http://schemas.openxmlformats.org/officeDocument/2006/relationships/image" Target="../media/image1051.png"/><Relationship Id="rId7" Type="http://schemas.openxmlformats.org/officeDocument/2006/relationships/image" Target="../media/image1044.png"/><Relationship Id="rId12" Type="http://schemas.openxmlformats.org/officeDocument/2006/relationships/customXml" Target="../ink/ink1067.xml"/><Relationship Id="rId17" Type="http://schemas.openxmlformats.org/officeDocument/2006/relationships/image" Target="../media/image1049.png"/><Relationship Id="rId25" Type="http://schemas.openxmlformats.org/officeDocument/2006/relationships/image" Target="../media/image1053.png"/><Relationship Id="rId2" Type="http://schemas.openxmlformats.org/officeDocument/2006/relationships/image" Target="../media/image1041.png"/><Relationship Id="rId16" Type="http://schemas.openxmlformats.org/officeDocument/2006/relationships/customXml" Target="../ink/ink1069.xml"/><Relationship Id="rId20" Type="http://schemas.openxmlformats.org/officeDocument/2006/relationships/customXml" Target="../ink/ink1071.xml"/><Relationship Id="rId29" Type="http://schemas.openxmlformats.org/officeDocument/2006/relationships/image" Target="../media/image10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4.xml"/><Relationship Id="rId11" Type="http://schemas.openxmlformats.org/officeDocument/2006/relationships/image" Target="../media/image1046.png"/><Relationship Id="rId24" Type="http://schemas.openxmlformats.org/officeDocument/2006/relationships/customXml" Target="../ink/ink1073.xml"/><Relationship Id="rId5" Type="http://schemas.openxmlformats.org/officeDocument/2006/relationships/image" Target="../media/image1043.png"/><Relationship Id="rId15" Type="http://schemas.openxmlformats.org/officeDocument/2006/relationships/image" Target="../media/image1048.png"/><Relationship Id="rId23" Type="http://schemas.openxmlformats.org/officeDocument/2006/relationships/image" Target="../media/image1052.png"/><Relationship Id="rId28" Type="http://schemas.openxmlformats.org/officeDocument/2006/relationships/customXml" Target="../ink/ink1075.xml"/><Relationship Id="rId10" Type="http://schemas.openxmlformats.org/officeDocument/2006/relationships/customXml" Target="../ink/ink1066.xml"/><Relationship Id="rId19" Type="http://schemas.openxmlformats.org/officeDocument/2006/relationships/image" Target="../media/image1050.png"/><Relationship Id="rId31" Type="http://schemas.openxmlformats.org/officeDocument/2006/relationships/image" Target="../media/image1056.png"/><Relationship Id="rId4" Type="http://schemas.openxmlformats.org/officeDocument/2006/relationships/customXml" Target="../ink/ink1063.xml"/><Relationship Id="rId9" Type="http://schemas.openxmlformats.org/officeDocument/2006/relationships/image" Target="../media/image1045.png"/><Relationship Id="rId14" Type="http://schemas.openxmlformats.org/officeDocument/2006/relationships/customXml" Target="../ink/ink1068.xml"/><Relationship Id="rId22" Type="http://schemas.openxmlformats.org/officeDocument/2006/relationships/customXml" Target="../ink/ink1072.xml"/><Relationship Id="rId27" Type="http://schemas.openxmlformats.org/officeDocument/2006/relationships/image" Target="../media/image1054.png"/><Relationship Id="rId30" Type="http://schemas.openxmlformats.org/officeDocument/2006/relationships/customXml" Target="../ink/ink107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image" Target="../media/image10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image" Target="../media/image3.png"/><Relationship Id="rId21" Type="http://schemas.openxmlformats.org/officeDocument/2006/relationships/customXml" Target="../ink/ink8.xml"/><Relationship Id="rId34" Type="http://schemas.openxmlformats.org/officeDocument/2006/relationships/image" Target="../media/image20.png"/><Relationship Id="rId7" Type="http://schemas.openxmlformats.org/officeDocument/2006/relationships/customXml" Target="../ink/ink1.xml"/><Relationship Id="rId12" Type="http://schemas.openxmlformats.org/officeDocument/2006/relationships/image" Target="../media/image9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3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1.xml"/><Relationship Id="rId30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image" Target="../media/image10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9.xml"/><Relationship Id="rId3" Type="http://schemas.openxmlformats.org/officeDocument/2006/relationships/image" Target="../media/image1060.png"/><Relationship Id="rId7" Type="http://schemas.openxmlformats.org/officeDocument/2006/relationships/image" Target="../media/image1062.png"/><Relationship Id="rId2" Type="http://schemas.openxmlformats.org/officeDocument/2006/relationships/image" Target="../media/image10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8.xml"/><Relationship Id="rId5" Type="http://schemas.openxmlformats.org/officeDocument/2006/relationships/image" Target="../media/image1061.png"/><Relationship Id="rId4" Type="http://schemas.openxmlformats.org/officeDocument/2006/relationships/customXml" Target="../ink/ink1077.xml"/><Relationship Id="rId9" Type="http://schemas.openxmlformats.org/officeDocument/2006/relationships/image" Target="../media/image10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80.xml"/><Relationship Id="rId2" Type="http://schemas.openxmlformats.org/officeDocument/2006/relationships/image" Target="../media/image10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6.png"/><Relationship Id="rId5" Type="http://schemas.openxmlformats.org/officeDocument/2006/relationships/customXml" Target="../ink/ink1081.xml"/><Relationship Id="rId4" Type="http://schemas.openxmlformats.org/officeDocument/2006/relationships/image" Target="../media/image10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75.png"/><Relationship Id="rId21" Type="http://schemas.openxmlformats.org/officeDocument/2006/relationships/customXml" Target="../ink/ink1090.xml"/><Relationship Id="rId42" Type="http://schemas.openxmlformats.org/officeDocument/2006/relationships/image" Target="../media/image1083.png"/><Relationship Id="rId47" Type="http://schemas.openxmlformats.org/officeDocument/2006/relationships/customXml" Target="../ink/ink1103.xml"/><Relationship Id="rId63" Type="http://schemas.openxmlformats.org/officeDocument/2006/relationships/customXml" Target="../ink/ink1111.xml"/><Relationship Id="rId68" Type="http://schemas.openxmlformats.org/officeDocument/2006/relationships/image" Target="../media/image1096.png"/><Relationship Id="rId84" Type="http://schemas.openxmlformats.org/officeDocument/2006/relationships/image" Target="../media/image1104.png"/><Relationship Id="rId89" Type="http://schemas.openxmlformats.org/officeDocument/2006/relationships/customXml" Target="../ink/ink1124.xml"/><Relationship Id="rId16" Type="http://schemas.openxmlformats.org/officeDocument/2006/relationships/image" Target="../media/image1070.png"/><Relationship Id="rId11" Type="http://schemas.openxmlformats.org/officeDocument/2006/relationships/customXml" Target="../ink/ink1085.xml"/><Relationship Id="rId32" Type="http://schemas.openxmlformats.org/officeDocument/2006/relationships/image" Target="../media/image1078.png"/><Relationship Id="rId37" Type="http://schemas.openxmlformats.org/officeDocument/2006/relationships/customXml" Target="../ink/ink1098.xml"/><Relationship Id="rId53" Type="http://schemas.openxmlformats.org/officeDocument/2006/relationships/customXml" Target="../ink/ink1106.xml"/><Relationship Id="rId58" Type="http://schemas.openxmlformats.org/officeDocument/2006/relationships/image" Target="../media/image1091.png"/><Relationship Id="rId74" Type="http://schemas.openxmlformats.org/officeDocument/2006/relationships/image" Target="../media/image1099.png"/><Relationship Id="rId79" Type="http://schemas.openxmlformats.org/officeDocument/2006/relationships/customXml" Target="../ink/ink1119.xml"/><Relationship Id="rId102" Type="http://schemas.openxmlformats.org/officeDocument/2006/relationships/image" Target="../media/image1113.png"/><Relationship Id="rId5" Type="http://schemas.openxmlformats.org/officeDocument/2006/relationships/customXml" Target="../ink/ink1082.xml"/><Relationship Id="rId90" Type="http://schemas.openxmlformats.org/officeDocument/2006/relationships/image" Target="../media/image1107.png"/><Relationship Id="rId95" Type="http://schemas.openxmlformats.org/officeDocument/2006/relationships/customXml" Target="../ink/ink1127.xml"/><Relationship Id="rId22" Type="http://schemas.openxmlformats.org/officeDocument/2006/relationships/image" Target="../media/image1073.png"/><Relationship Id="rId27" Type="http://schemas.openxmlformats.org/officeDocument/2006/relationships/customXml" Target="../ink/ink1093.xml"/><Relationship Id="rId43" Type="http://schemas.openxmlformats.org/officeDocument/2006/relationships/customXml" Target="../ink/ink1101.xml"/><Relationship Id="rId48" Type="http://schemas.openxmlformats.org/officeDocument/2006/relationships/image" Target="../media/image1086.png"/><Relationship Id="rId64" Type="http://schemas.openxmlformats.org/officeDocument/2006/relationships/image" Target="../media/image1094.png"/><Relationship Id="rId69" Type="http://schemas.openxmlformats.org/officeDocument/2006/relationships/customXml" Target="../ink/ink1114.xml"/><Relationship Id="rId80" Type="http://schemas.openxmlformats.org/officeDocument/2006/relationships/image" Target="../media/image1102.png"/><Relationship Id="rId85" Type="http://schemas.openxmlformats.org/officeDocument/2006/relationships/customXml" Target="../ink/ink1122.xml"/><Relationship Id="rId12" Type="http://schemas.openxmlformats.org/officeDocument/2006/relationships/image" Target="../media/image10680.png"/><Relationship Id="rId17" Type="http://schemas.openxmlformats.org/officeDocument/2006/relationships/customXml" Target="../ink/ink1088.xml"/><Relationship Id="rId25" Type="http://schemas.openxmlformats.org/officeDocument/2006/relationships/customXml" Target="../ink/ink1092.xml"/><Relationship Id="rId33" Type="http://schemas.openxmlformats.org/officeDocument/2006/relationships/customXml" Target="../ink/ink1096.xml"/><Relationship Id="rId38" Type="http://schemas.openxmlformats.org/officeDocument/2006/relationships/image" Target="../media/image1081.png"/><Relationship Id="rId46" Type="http://schemas.openxmlformats.org/officeDocument/2006/relationships/image" Target="../media/image1085.png"/><Relationship Id="rId59" Type="http://schemas.openxmlformats.org/officeDocument/2006/relationships/customXml" Target="../ink/ink1109.xml"/><Relationship Id="rId67" Type="http://schemas.openxmlformats.org/officeDocument/2006/relationships/customXml" Target="../ink/ink1113.xml"/><Relationship Id="rId103" Type="http://schemas.openxmlformats.org/officeDocument/2006/relationships/customXml" Target="../ink/ink1131.xml"/><Relationship Id="rId20" Type="http://schemas.openxmlformats.org/officeDocument/2006/relationships/image" Target="../media/image1072.png"/><Relationship Id="rId41" Type="http://schemas.openxmlformats.org/officeDocument/2006/relationships/customXml" Target="../ink/ink1100.xml"/><Relationship Id="rId54" Type="http://schemas.openxmlformats.org/officeDocument/2006/relationships/image" Target="../media/image1089.png"/><Relationship Id="rId62" Type="http://schemas.openxmlformats.org/officeDocument/2006/relationships/image" Target="../media/image1093.png"/><Relationship Id="rId70" Type="http://schemas.openxmlformats.org/officeDocument/2006/relationships/image" Target="../media/image1097.png"/><Relationship Id="rId75" Type="http://schemas.openxmlformats.org/officeDocument/2006/relationships/customXml" Target="../ink/ink1117.xml"/><Relationship Id="rId83" Type="http://schemas.openxmlformats.org/officeDocument/2006/relationships/customXml" Target="../ink/ink1121.xml"/><Relationship Id="rId88" Type="http://schemas.openxmlformats.org/officeDocument/2006/relationships/image" Target="../media/image1106.png"/><Relationship Id="rId91" Type="http://schemas.openxmlformats.org/officeDocument/2006/relationships/customXml" Target="../ink/ink1125.xml"/><Relationship Id="rId9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0.png"/><Relationship Id="rId15" Type="http://schemas.openxmlformats.org/officeDocument/2006/relationships/customXml" Target="../ink/ink1087.xml"/><Relationship Id="rId23" Type="http://schemas.openxmlformats.org/officeDocument/2006/relationships/customXml" Target="../ink/ink1091.xml"/><Relationship Id="rId28" Type="http://schemas.openxmlformats.org/officeDocument/2006/relationships/image" Target="../media/image1076.png"/><Relationship Id="rId36" Type="http://schemas.openxmlformats.org/officeDocument/2006/relationships/image" Target="../media/image1080.png"/><Relationship Id="rId49" Type="http://schemas.openxmlformats.org/officeDocument/2006/relationships/customXml" Target="../ink/ink1104.xml"/><Relationship Id="rId57" Type="http://schemas.openxmlformats.org/officeDocument/2006/relationships/customXml" Target="../ink/ink1108.xml"/><Relationship Id="rId10" Type="http://schemas.openxmlformats.org/officeDocument/2006/relationships/image" Target="../media/image10670.png"/><Relationship Id="rId31" Type="http://schemas.openxmlformats.org/officeDocument/2006/relationships/customXml" Target="../ink/ink1095.xml"/><Relationship Id="rId44" Type="http://schemas.openxmlformats.org/officeDocument/2006/relationships/image" Target="../media/image1084.png"/><Relationship Id="rId52" Type="http://schemas.openxmlformats.org/officeDocument/2006/relationships/image" Target="../media/image1088.png"/><Relationship Id="rId60" Type="http://schemas.openxmlformats.org/officeDocument/2006/relationships/image" Target="../media/image1092.png"/><Relationship Id="rId65" Type="http://schemas.openxmlformats.org/officeDocument/2006/relationships/customXml" Target="../ink/ink1112.xml"/><Relationship Id="rId73" Type="http://schemas.openxmlformats.org/officeDocument/2006/relationships/customXml" Target="../ink/ink1116.xml"/><Relationship Id="rId78" Type="http://schemas.openxmlformats.org/officeDocument/2006/relationships/image" Target="../media/image1101.png"/><Relationship Id="rId81" Type="http://schemas.openxmlformats.org/officeDocument/2006/relationships/customXml" Target="../ink/ink1120.xml"/><Relationship Id="rId86" Type="http://schemas.openxmlformats.org/officeDocument/2006/relationships/image" Target="../media/image1105.png"/><Relationship Id="rId94" Type="http://schemas.openxmlformats.org/officeDocument/2006/relationships/image" Target="../media/image1109.png"/><Relationship Id="rId99" Type="http://schemas.openxmlformats.org/officeDocument/2006/relationships/customXml" Target="../ink/ink1129.xml"/><Relationship Id="rId101" Type="http://schemas.openxmlformats.org/officeDocument/2006/relationships/customXml" Target="../ink/ink1130.xml"/><Relationship Id="rId4" Type="http://schemas.openxmlformats.org/officeDocument/2006/relationships/image" Target="../media/image1069.png"/><Relationship Id="rId9" Type="http://schemas.openxmlformats.org/officeDocument/2006/relationships/customXml" Target="../ink/ink1084.xml"/><Relationship Id="rId13" Type="http://schemas.openxmlformats.org/officeDocument/2006/relationships/customXml" Target="../ink/ink1086.xml"/><Relationship Id="rId18" Type="http://schemas.openxmlformats.org/officeDocument/2006/relationships/image" Target="../media/image1071.png"/><Relationship Id="rId39" Type="http://schemas.openxmlformats.org/officeDocument/2006/relationships/customXml" Target="../ink/ink1099.xml"/><Relationship Id="rId34" Type="http://schemas.openxmlformats.org/officeDocument/2006/relationships/image" Target="../media/image1079.png"/><Relationship Id="rId50" Type="http://schemas.openxmlformats.org/officeDocument/2006/relationships/image" Target="../media/image1087.png"/><Relationship Id="rId55" Type="http://schemas.openxmlformats.org/officeDocument/2006/relationships/customXml" Target="../ink/ink1107.xml"/><Relationship Id="rId76" Type="http://schemas.openxmlformats.org/officeDocument/2006/relationships/image" Target="../media/image1100.png"/><Relationship Id="rId97" Type="http://schemas.openxmlformats.org/officeDocument/2006/relationships/customXml" Target="../ink/ink1128.xml"/><Relationship Id="rId104" Type="http://schemas.openxmlformats.org/officeDocument/2006/relationships/image" Target="../media/image1114.png"/><Relationship Id="rId7" Type="http://schemas.openxmlformats.org/officeDocument/2006/relationships/customXml" Target="../ink/ink1083.xml"/><Relationship Id="rId71" Type="http://schemas.openxmlformats.org/officeDocument/2006/relationships/customXml" Target="../ink/ink1115.xml"/><Relationship Id="rId92" Type="http://schemas.openxmlformats.org/officeDocument/2006/relationships/image" Target="../media/image1108.png"/><Relationship Id="rId2" Type="http://schemas.openxmlformats.org/officeDocument/2006/relationships/image" Target="../media/image1067.png"/><Relationship Id="rId29" Type="http://schemas.openxmlformats.org/officeDocument/2006/relationships/customXml" Target="../ink/ink1094.xml"/><Relationship Id="rId24" Type="http://schemas.openxmlformats.org/officeDocument/2006/relationships/image" Target="../media/image1074.png"/><Relationship Id="rId40" Type="http://schemas.openxmlformats.org/officeDocument/2006/relationships/image" Target="../media/image1082.png"/><Relationship Id="rId45" Type="http://schemas.openxmlformats.org/officeDocument/2006/relationships/customXml" Target="../ink/ink1102.xml"/><Relationship Id="rId66" Type="http://schemas.openxmlformats.org/officeDocument/2006/relationships/image" Target="../media/image1095.png"/><Relationship Id="rId87" Type="http://schemas.openxmlformats.org/officeDocument/2006/relationships/customXml" Target="../ink/ink1123.xml"/><Relationship Id="rId61" Type="http://schemas.openxmlformats.org/officeDocument/2006/relationships/customXml" Target="../ink/ink1110.xml"/><Relationship Id="rId82" Type="http://schemas.openxmlformats.org/officeDocument/2006/relationships/image" Target="../media/image1103.png"/><Relationship Id="rId19" Type="http://schemas.openxmlformats.org/officeDocument/2006/relationships/customXml" Target="../ink/ink1089.xml"/><Relationship Id="rId14" Type="http://schemas.openxmlformats.org/officeDocument/2006/relationships/image" Target="../media/image10690.png"/><Relationship Id="rId30" Type="http://schemas.openxmlformats.org/officeDocument/2006/relationships/image" Target="../media/image1077.png"/><Relationship Id="rId35" Type="http://schemas.openxmlformats.org/officeDocument/2006/relationships/customXml" Target="../ink/ink1097.xml"/><Relationship Id="rId56" Type="http://schemas.openxmlformats.org/officeDocument/2006/relationships/image" Target="../media/image1090.png"/><Relationship Id="rId77" Type="http://schemas.openxmlformats.org/officeDocument/2006/relationships/customXml" Target="../ink/ink1118.xml"/><Relationship Id="rId100" Type="http://schemas.openxmlformats.org/officeDocument/2006/relationships/image" Target="../media/image1112.png"/><Relationship Id="rId8" Type="http://schemas.openxmlformats.org/officeDocument/2006/relationships/image" Target="../media/image10660.png"/><Relationship Id="rId51" Type="http://schemas.openxmlformats.org/officeDocument/2006/relationships/customXml" Target="../ink/ink1105.xml"/><Relationship Id="rId72" Type="http://schemas.openxmlformats.org/officeDocument/2006/relationships/image" Target="../media/image1098.png"/><Relationship Id="rId93" Type="http://schemas.openxmlformats.org/officeDocument/2006/relationships/customXml" Target="../ink/ink1126.xml"/><Relationship Id="rId98" Type="http://schemas.openxmlformats.org/officeDocument/2006/relationships/image" Target="../media/image1111.png"/><Relationship Id="rId3" Type="http://schemas.openxmlformats.org/officeDocument/2006/relationships/image" Target="../media/image1068.png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28.png"/><Relationship Id="rId21" Type="http://schemas.openxmlformats.org/officeDocument/2006/relationships/customXml" Target="../ink/ink1140.xml"/><Relationship Id="rId42" Type="http://schemas.openxmlformats.org/officeDocument/2006/relationships/image" Target="../media/image1136.png"/><Relationship Id="rId47" Type="http://schemas.openxmlformats.org/officeDocument/2006/relationships/customXml" Target="../ink/ink1153.xml"/><Relationship Id="rId63" Type="http://schemas.openxmlformats.org/officeDocument/2006/relationships/customXml" Target="../ink/ink1161.xml"/><Relationship Id="rId68" Type="http://schemas.openxmlformats.org/officeDocument/2006/relationships/image" Target="../media/image1149.png"/><Relationship Id="rId84" Type="http://schemas.openxmlformats.org/officeDocument/2006/relationships/image" Target="../media/image1157.png"/><Relationship Id="rId89" Type="http://schemas.openxmlformats.org/officeDocument/2006/relationships/customXml" Target="../ink/ink1174.xml"/><Relationship Id="rId112" Type="http://schemas.openxmlformats.org/officeDocument/2006/relationships/image" Target="../media/image1171.png"/><Relationship Id="rId16" Type="http://schemas.openxmlformats.org/officeDocument/2006/relationships/image" Target="../media/image1123.png"/><Relationship Id="rId107" Type="http://schemas.openxmlformats.org/officeDocument/2006/relationships/customXml" Target="../ink/ink1183.xml"/><Relationship Id="rId11" Type="http://schemas.openxmlformats.org/officeDocument/2006/relationships/customXml" Target="../ink/ink1135.xml"/><Relationship Id="rId32" Type="http://schemas.openxmlformats.org/officeDocument/2006/relationships/image" Target="../media/image1131.png"/><Relationship Id="rId37" Type="http://schemas.openxmlformats.org/officeDocument/2006/relationships/customXml" Target="../ink/ink1148.xml"/><Relationship Id="rId53" Type="http://schemas.openxmlformats.org/officeDocument/2006/relationships/customXml" Target="../ink/ink1156.xml"/><Relationship Id="rId58" Type="http://schemas.openxmlformats.org/officeDocument/2006/relationships/image" Target="../media/image1144.png"/><Relationship Id="rId74" Type="http://schemas.openxmlformats.org/officeDocument/2006/relationships/image" Target="../media/image1152.png"/><Relationship Id="rId79" Type="http://schemas.openxmlformats.org/officeDocument/2006/relationships/customXml" Target="../ink/ink1169.xml"/><Relationship Id="rId102" Type="http://schemas.openxmlformats.org/officeDocument/2006/relationships/image" Target="../media/image1166.png"/><Relationship Id="rId5" Type="http://schemas.openxmlformats.org/officeDocument/2006/relationships/customXml" Target="../ink/ink1132.xml"/><Relationship Id="rId90" Type="http://schemas.openxmlformats.org/officeDocument/2006/relationships/image" Target="../media/image1160.png"/><Relationship Id="rId95" Type="http://schemas.openxmlformats.org/officeDocument/2006/relationships/customXml" Target="../ink/ink1177.xml"/><Relationship Id="rId22" Type="http://schemas.openxmlformats.org/officeDocument/2006/relationships/image" Target="../media/image1126.png"/><Relationship Id="rId27" Type="http://schemas.openxmlformats.org/officeDocument/2006/relationships/customXml" Target="../ink/ink1143.xml"/><Relationship Id="rId43" Type="http://schemas.openxmlformats.org/officeDocument/2006/relationships/customXml" Target="../ink/ink1151.xml"/><Relationship Id="rId48" Type="http://schemas.openxmlformats.org/officeDocument/2006/relationships/image" Target="../media/image1139.png"/><Relationship Id="rId64" Type="http://schemas.openxmlformats.org/officeDocument/2006/relationships/image" Target="../media/image1147.png"/><Relationship Id="rId69" Type="http://schemas.openxmlformats.org/officeDocument/2006/relationships/customXml" Target="../ink/ink1164.xml"/><Relationship Id="rId80" Type="http://schemas.openxmlformats.org/officeDocument/2006/relationships/image" Target="../media/image1155.png"/><Relationship Id="rId85" Type="http://schemas.openxmlformats.org/officeDocument/2006/relationships/customXml" Target="../ink/ink1172.xml"/><Relationship Id="rId12" Type="http://schemas.openxmlformats.org/officeDocument/2006/relationships/image" Target="../media/image1121.png"/><Relationship Id="rId17" Type="http://schemas.openxmlformats.org/officeDocument/2006/relationships/customXml" Target="../ink/ink1138.xml"/><Relationship Id="rId33" Type="http://schemas.openxmlformats.org/officeDocument/2006/relationships/customXml" Target="../ink/ink1146.xml"/><Relationship Id="rId38" Type="http://schemas.openxmlformats.org/officeDocument/2006/relationships/image" Target="../media/image1134.png"/><Relationship Id="rId59" Type="http://schemas.openxmlformats.org/officeDocument/2006/relationships/customXml" Target="../ink/ink1159.xml"/><Relationship Id="rId103" Type="http://schemas.openxmlformats.org/officeDocument/2006/relationships/customXml" Target="../ink/ink1181.xml"/><Relationship Id="rId108" Type="http://schemas.openxmlformats.org/officeDocument/2006/relationships/image" Target="../media/image1169.png"/><Relationship Id="rId54" Type="http://schemas.openxmlformats.org/officeDocument/2006/relationships/image" Target="../media/image1142.png"/><Relationship Id="rId70" Type="http://schemas.openxmlformats.org/officeDocument/2006/relationships/image" Target="../media/image1150.png"/><Relationship Id="rId75" Type="http://schemas.openxmlformats.org/officeDocument/2006/relationships/customXml" Target="../ink/ink1167.xml"/><Relationship Id="rId91" Type="http://schemas.openxmlformats.org/officeDocument/2006/relationships/customXml" Target="../ink/ink1175.xml"/><Relationship Id="rId96" Type="http://schemas.openxmlformats.org/officeDocument/2006/relationships/image" Target="../media/image1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8.png"/><Relationship Id="rId15" Type="http://schemas.openxmlformats.org/officeDocument/2006/relationships/customXml" Target="../ink/ink1137.xml"/><Relationship Id="rId23" Type="http://schemas.openxmlformats.org/officeDocument/2006/relationships/customXml" Target="../ink/ink1141.xml"/><Relationship Id="rId28" Type="http://schemas.openxmlformats.org/officeDocument/2006/relationships/image" Target="../media/image1129.png"/><Relationship Id="rId36" Type="http://schemas.openxmlformats.org/officeDocument/2006/relationships/image" Target="../media/image1133.png"/><Relationship Id="rId49" Type="http://schemas.openxmlformats.org/officeDocument/2006/relationships/customXml" Target="../ink/ink1154.xml"/><Relationship Id="rId57" Type="http://schemas.openxmlformats.org/officeDocument/2006/relationships/customXml" Target="../ink/ink1158.xml"/><Relationship Id="rId106" Type="http://schemas.openxmlformats.org/officeDocument/2006/relationships/image" Target="../media/image1168.png"/><Relationship Id="rId10" Type="http://schemas.openxmlformats.org/officeDocument/2006/relationships/image" Target="../media/image1120.png"/><Relationship Id="rId31" Type="http://schemas.openxmlformats.org/officeDocument/2006/relationships/customXml" Target="../ink/ink1145.xml"/><Relationship Id="rId44" Type="http://schemas.openxmlformats.org/officeDocument/2006/relationships/image" Target="../media/image1137.png"/><Relationship Id="rId52" Type="http://schemas.openxmlformats.org/officeDocument/2006/relationships/image" Target="../media/image1141.png"/><Relationship Id="rId60" Type="http://schemas.openxmlformats.org/officeDocument/2006/relationships/image" Target="../media/image1145.png"/><Relationship Id="rId65" Type="http://schemas.openxmlformats.org/officeDocument/2006/relationships/customXml" Target="../ink/ink1162.xml"/><Relationship Id="rId73" Type="http://schemas.openxmlformats.org/officeDocument/2006/relationships/customXml" Target="../ink/ink1166.xml"/><Relationship Id="rId78" Type="http://schemas.openxmlformats.org/officeDocument/2006/relationships/image" Target="../media/image1154.png"/><Relationship Id="rId81" Type="http://schemas.openxmlformats.org/officeDocument/2006/relationships/customXml" Target="../ink/ink1170.xml"/><Relationship Id="rId86" Type="http://schemas.openxmlformats.org/officeDocument/2006/relationships/image" Target="../media/image1158.png"/><Relationship Id="rId94" Type="http://schemas.openxmlformats.org/officeDocument/2006/relationships/image" Target="../media/image1162.png"/><Relationship Id="rId99" Type="http://schemas.openxmlformats.org/officeDocument/2006/relationships/customXml" Target="../ink/ink1179.xml"/><Relationship Id="rId101" Type="http://schemas.openxmlformats.org/officeDocument/2006/relationships/customXml" Target="../ink/ink1180.xml"/><Relationship Id="rId4" Type="http://schemas.openxmlformats.org/officeDocument/2006/relationships/image" Target="../media/image1117.png"/><Relationship Id="rId9" Type="http://schemas.openxmlformats.org/officeDocument/2006/relationships/customXml" Target="../ink/ink1134.xml"/><Relationship Id="rId13" Type="http://schemas.openxmlformats.org/officeDocument/2006/relationships/customXml" Target="../ink/ink1136.xml"/><Relationship Id="rId18" Type="http://schemas.openxmlformats.org/officeDocument/2006/relationships/image" Target="../media/image1124.png"/><Relationship Id="rId39" Type="http://schemas.openxmlformats.org/officeDocument/2006/relationships/customXml" Target="../ink/ink1149.xml"/><Relationship Id="rId109" Type="http://schemas.openxmlformats.org/officeDocument/2006/relationships/customXml" Target="../ink/ink1184.xml"/><Relationship Id="rId34" Type="http://schemas.openxmlformats.org/officeDocument/2006/relationships/image" Target="../media/image1132.png"/><Relationship Id="rId50" Type="http://schemas.openxmlformats.org/officeDocument/2006/relationships/image" Target="../media/image1140.png"/><Relationship Id="rId55" Type="http://schemas.openxmlformats.org/officeDocument/2006/relationships/customXml" Target="../ink/ink1157.xml"/><Relationship Id="rId76" Type="http://schemas.openxmlformats.org/officeDocument/2006/relationships/image" Target="../media/image1153.png"/><Relationship Id="rId97" Type="http://schemas.openxmlformats.org/officeDocument/2006/relationships/customXml" Target="../ink/ink1178.xml"/><Relationship Id="rId104" Type="http://schemas.openxmlformats.org/officeDocument/2006/relationships/image" Target="../media/image1167.png"/><Relationship Id="rId7" Type="http://schemas.openxmlformats.org/officeDocument/2006/relationships/customXml" Target="../ink/ink1133.xml"/><Relationship Id="rId71" Type="http://schemas.openxmlformats.org/officeDocument/2006/relationships/customXml" Target="../ink/ink1165.xml"/><Relationship Id="rId92" Type="http://schemas.openxmlformats.org/officeDocument/2006/relationships/image" Target="../media/image1161.png"/><Relationship Id="rId2" Type="http://schemas.openxmlformats.org/officeDocument/2006/relationships/image" Target="../media/image1115.png"/><Relationship Id="rId29" Type="http://schemas.openxmlformats.org/officeDocument/2006/relationships/customXml" Target="../ink/ink1144.xml"/><Relationship Id="rId24" Type="http://schemas.openxmlformats.org/officeDocument/2006/relationships/image" Target="../media/image1127.png"/><Relationship Id="rId40" Type="http://schemas.openxmlformats.org/officeDocument/2006/relationships/image" Target="../media/image1135.png"/><Relationship Id="rId45" Type="http://schemas.openxmlformats.org/officeDocument/2006/relationships/customXml" Target="../ink/ink1152.xml"/><Relationship Id="rId66" Type="http://schemas.openxmlformats.org/officeDocument/2006/relationships/image" Target="../media/image1148.png"/><Relationship Id="rId87" Type="http://schemas.openxmlformats.org/officeDocument/2006/relationships/customXml" Target="../ink/ink1173.xml"/><Relationship Id="rId110" Type="http://schemas.openxmlformats.org/officeDocument/2006/relationships/image" Target="../media/image1170.png"/><Relationship Id="rId61" Type="http://schemas.openxmlformats.org/officeDocument/2006/relationships/customXml" Target="../ink/ink1160.xml"/><Relationship Id="rId82" Type="http://schemas.openxmlformats.org/officeDocument/2006/relationships/image" Target="../media/image1156.png"/><Relationship Id="rId19" Type="http://schemas.openxmlformats.org/officeDocument/2006/relationships/customXml" Target="../ink/ink1139.xml"/><Relationship Id="rId14" Type="http://schemas.openxmlformats.org/officeDocument/2006/relationships/image" Target="../media/image1122.png"/><Relationship Id="rId30" Type="http://schemas.openxmlformats.org/officeDocument/2006/relationships/image" Target="../media/image1130.png"/><Relationship Id="rId35" Type="http://schemas.openxmlformats.org/officeDocument/2006/relationships/customXml" Target="../ink/ink1147.xml"/><Relationship Id="rId56" Type="http://schemas.openxmlformats.org/officeDocument/2006/relationships/image" Target="../media/image1143.png"/><Relationship Id="rId77" Type="http://schemas.openxmlformats.org/officeDocument/2006/relationships/customXml" Target="../ink/ink1168.xml"/><Relationship Id="rId100" Type="http://schemas.openxmlformats.org/officeDocument/2006/relationships/image" Target="../media/image1165.png"/><Relationship Id="rId105" Type="http://schemas.openxmlformats.org/officeDocument/2006/relationships/customXml" Target="../ink/ink1182.xml"/><Relationship Id="rId8" Type="http://schemas.openxmlformats.org/officeDocument/2006/relationships/image" Target="../media/image1119.png"/><Relationship Id="rId51" Type="http://schemas.openxmlformats.org/officeDocument/2006/relationships/customXml" Target="../ink/ink1155.xml"/><Relationship Id="rId72" Type="http://schemas.openxmlformats.org/officeDocument/2006/relationships/image" Target="../media/image1151.png"/><Relationship Id="rId93" Type="http://schemas.openxmlformats.org/officeDocument/2006/relationships/customXml" Target="../ink/ink1176.xml"/><Relationship Id="rId98" Type="http://schemas.openxmlformats.org/officeDocument/2006/relationships/image" Target="../media/image1164.png"/><Relationship Id="rId3" Type="http://schemas.openxmlformats.org/officeDocument/2006/relationships/image" Target="../media/image1116.png"/><Relationship Id="rId25" Type="http://schemas.openxmlformats.org/officeDocument/2006/relationships/customXml" Target="../ink/ink1142.xml"/><Relationship Id="rId46" Type="http://schemas.openxmlformats.org/officeDocument/2006/relationships/image" Target="../media/image1138.png"/><Relationship Id="rId67" Type="http://schemas.openxmlformats.org/officeDocument/2006/relationships/customXml" Target="../ink/ink1163.xml"/><Relationship Id="rId20" Type="http://schemas.openxmlformats.org/officeDocument/2006/relationships/image" Target="../media/image1125.png"/><Relationship Id="rId41" Type="http://schemas.openxmlformats.org/officeDocument/2006/relationships/customXml" Target="../ink/ink1150.xml"/><Relationship Id="rId62" Type="http://schemas.openxmlformats.org/officeDocument/2006/relationships/image" Target="../media/image1146.png"/><Relationship Id="rId83" Type="http://schemas.openxmlformats.org/officeDocument/2006/relationships/customXml" Target="../ink/ink1171.xml"/><Relationship Id="rId88" Type="http://schemas.openxmlformats.org/officeDocument/2006/relationships/image" Target="../media/image1159.png"/><Relationship Id="rId111" Type="http://schemas.openxmlformats.org/officeDocument/2006/relationships/customXml" Target="../ink/ink118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8.xml"/><Relationship Id="rId3" Type="http://schemas.openxmlformats.org/officeDocument/2006/relationships/image" Target="../media/image1172.png"/><Relationship Id="rId7" Type="http://schemas.openxmlformats.org/officeDocument/2006/relationships/image" Target="../media/image11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87.xml"/><Relationship Id="rId11" Type="http://schemas.openxmlformats.org/officeDocument/2006/relationships/image" Target="../media/image1176.png"/><Relationship Id="rId5" Type="http://schemas.openxmlformats.org/officeDocument/2006/relationships/image" Target="../media/image1173.png"/><Relationship Id="rId10" Type="http://schemas.openxmlformats.org/officeDocument/2006/relationships/customXml" Target="../ink/ink1189.xml"/><Relationship Id="rId4" Type="http://schemas.openxmlformats.org/officeDocument/2006/relationships/customXml" Target="../ink/ink1186.xml"/><Relationship Id="rId9" Type="http://schemas.openxmlformats.org/officeDocument/2006/relationships/image" Target="../media/image11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0.png"/><Relationship Id="rId13" Type="http://schemas.openxmlformats.org/officeDocument/2006/relationships/customXml" Target="../ink/ink1195.xml"/><Relationship Id="rId18" Type="http://schemas.openxmlformats.org/officeDocument/2006/relationships/image" Target="../media/image1182.png"/><Relationship Id="rId26" Type="http://schemas.openxmlformats.org/officeDocument/2006/relationships/image" Target="../media/image1186.png"/><Relationship Id="rId3" Type="http://schemas.openxmlformats.org/officeDocument/2006/relationships/customXml" Target="../ink/ink1190.xml"/><Relationship Id="rId21" Type="http://schemas.openxmlformats.org/officeDocument/2006/relationships/customXml" Target="../ink/ink1199.xml"/><Relationship Id="rId7" Type="http://schemas.openxmlformats.org/officeDocument/2006/relationships/customXml" Target="../ink/ink1192.xml"/><Relationship Id="rId12" Type="http://schemas.openxmlformats.org/officeDocument/2006/relationships/image" Target="../media/image1179.png"/><Relationship Id="rId17" Type="http://schemas.openxmlformats.org/officeDocument/2006/relationships/customXml" Target="../ink/ink1197.xml"/><Relationship Id="rId25" Type="http://schemas.openxmlformats.org/officeDocument/2006/relationships/customXml" Target="../ink/ink1201.xml"/><Relationship Id="rId2" Type="http://schemas.openxmlformats.org/officeDocument/2006/relationships/image" Target="../media/image1178.png"/><Relationship Id="rId16" Type="http://schemas.openxmlformats.org/officeDocument/2006/relationships/image" Target="../media/image1181.png"/><Relationship Id="rId20" Type="http://schemas.openxmlformats.org/officeDocument/2006/relationships/image" Target="../media/image1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60.png"/><Relationship Id="rId11" Type="http://schemas.openxmlformats.org/officeDocument/2006/relationships/customXml" Target="../ink/ink1194.xml"/><Relationship Id="rId24" Type="http://schemas.openxmlformats.org/officeDocument/2006/relationships/image" Target="../media/image1185.png"/><Relationship Id="rId5" Type="http://schemas.openxmlformats.org/officeDocument/2006/relationships/customXml" Target="../ink/ink1191.xml"/><Relationship Id="rId15" Type="http://schemas.openxmlformats.org/officeDocument/2006/relationships/customXml" Target="../ink/ink1196.xml"/><Relationship Id="rId23" Type="http://schemas.openxmlformats.org/officeDocument/2006/relationships/customXml" Target="../ink/ink1200.xml"/><Relationship Id="rId28" Type="http://schemas.openxmlformats.org/officeDocument/2006/relationships/image" Target="../media/image1187.png"/><Relationship Id="rId10" Type="http://schemas.openxmlformats.org/officeDocument/2006/relationships/image" Target="../media/image11780.png"/><Relationship Id="rId19" Type="http://schemas.openxmlformats.org/officeDocument/2006/relationships/customXml" Target="../ink/ink1198.xml"/><Relationship Id="rId4" Type="http://schemas.openxmlformats.org/officeDocument/2006/relationships/image" Target="../media/image11750.png"/><Relationship Id="rId9" Type="http://schemas.openxmlformats.org/officeDocument/2006/relationships/customXml" Target="../ink/ink1193.xml"/><Relationship Id="rId14" Type="http://schemas.openxmlformats.org/officeDocument/2006/relationships/image" Target="../media/image1180.png"/><Relationship Id="rId22" Type="http://schemas.openxmlformats.org/officeDocument/2006/relationships/image" Target="../media/image1184.png"/><Relationship Id="rId27" Type="http://schemas.openxmlformats.org/officeDocument/2006/relationships/customXml" Target="../ink/ink120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1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image" Target="../media/image1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image" Target="../media/image1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customXml" Target="../ink/ink22.xml"/><Relationship Id="rId42" Type="http://schemas.openxmlformats.org/officeDocument/2006/relationships/image" Target="../media/image44.png"/><Relationship Id="rId47" Type="http://schemas.openxmlformats.org/officeDocument/2006/relationships/customXml" Target="../ink/ink35.xml"/><Relationship Id="rId63" Type="http://schemas.openxmlformats.org/officeDocument/2006/relationships/customXml" Target="../ink/ink43.xml"/><Relationship Id="rId68" Type="http://schemas.openxmlformats.org/officeDocument/2006/relationships/image" Target="../media/image57.png"/><Relationship Id="rId84" Type="http://schemas.openxmlformats.org/officeDocument/2006/relationships/image" Target="../media/image65.png"/><Relationship Id="rId89" Type="http://schemas.openxmlformats.org/officeDocument/2006/relationships/customXml" Target="../ink/ink56.xml"/><Relationship Id="rId16" Type="http://schemas.openxmlformats.org/officeDocument/2006/relationships/image" Target="../media/image31.png"/><Relationship Id="rId11" Type="http://schemas.openxmlformats.org/officeDocument/2006/relationships/customXml" Target="../ink/ink17.xml"/><Relationship Id="rId32" Type="http://schemas.openxmlformats.org/officeDocument/2006/relationships/image" Target="../media/image39.png"/><Relationship Id="rId37" Type="http://schemas.openxmlformats.org/officeDocument/2006/relationships/customXml" Target="../ink/ink30.xml"/><Relationship Id="rId53" Type="http://schemas.openxmlformats.org/officeDocument/2006/relationships/customXml" Target="../ink/ink38.xml"/><Relationship Id="rId58" Type="http://schemas.openxmlformats.org/officeDocument/2006/relationships/image" Target="../media/image52.png"/><Relationship Id="rId74" Type="http://schemas.openxmlformats.org/officeDocument/2006/relationships/image" Target="../media/image60.png"/><Relationship Id="rId79" Type="http://schemas.openxmlformats.org/officeDocument/2006/relationships/customXml" Target="../ink/ink51.xml"/><Relationship Id="rId102" Type="http://schemas.openxmlformats.org/officeDocument/2006/relationships/image" Target="../media/image74.png"/><Relationship Id="rId5" Type="http://schemas.openxmlformats.org/officeDocument/2006/relationships/image" Target="../media/image25.png"/><Relationship Id="rId90" Type="http://schemas.openxmlformats.org/officeDocument/2006/relationships/image" Target="../media/image68.png"/><Relationship Id="rId95" Type="http://schemas.openxmlformats.org/officeDocument/2006/relationships/customXml" Target="../ink/ink59.xml"/><Relationship Id="rId22" Type="http://schemas.openxmlformats.org/officeDocument/2006/relationships/image" Target="../media/image34.png"/><Relationship Id="rId27" Type="http://schemas.openxmlformats.org/officeDocument/2006/relationships/customXml" Target="../ink/ink25.xml"/><Relationship Id="rId43" Type="http://schemas.openxmlformats.org/officeDocument/2006/relationships/customXml" Target="../ink/ink33.xml"/><Relationship Id="rId48" Type="http://schemas.openxmlformats.org/officeDocument/2006/relationships/image" Target="../media/image47.png"/><Relationship Id="rId64" Type="http://schemas.openxmlformats.org/officeDocument/2006/relationships/image" Target="../media/image55.png"/><Relationship Id="rId69" Type="http://schemas.openxmlformats.org/officeDocument/2006/relationships/customXml" Target="../ink/ink46.xml"/><Relationship Id="rId80" Type="http://schemas.openxmlformats.org/officeDocument/2006/relationships/image" Target="../media/image63.png"/><Relationship Id="rId85" Type="http://schemas.openxmlformats.org/officeDocument/2006/relationships/customXml" Target="../ink/ink54.xml"/><Relationship Id="rId12" Type="http://schemas.openxmlformats.org/officeDocument/2006/relationships/image" Target="../media/image29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33" Type="http://schemas.openxmlformats.org/officeDocument/2006/relationships/customXml" Target="../ink/ink28.xml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59" Type="http://schemas.openxmlformats.org/officeDocument/2006/relationships/customXml" Target="../ink/ink41.xml"/><Relationship Id="rId67" Type="http://schemas.openxmlformats.org/officeDocument/2006/relationships/customXml" Target="../ink/ink45.xml"/><Relationship Id="rId20" Type="http://schemas.openxmlformats.org/officeDocument/2006/relationships/image" Target="../media/image33.png"/><Relationship Id="rId41" Type="http://schemas.openxmlformats.org/officeDocument/2006/relationships/customXml" Target="../ink/ink32.xml"/><Relationship Id="rId54" Type="http://schemas.openxmlformats.org/officeDocument/2006/relationships/image" Target="../media/image50.png"/><Relationship Id="rId62" Type="http://schemas.openxmlformats.org/officeDocument/2006/relationships/image" Target="../media/image54.png"/><Relationship Id="rId70" Type="http://schemas.openxmlformats.org/officeDocument/2006/relationships/image" Target="../media/image58.png"/><Relationship Id="rId75" Type="http://schemas.openxmlformats.org/officeDocument/2006/relationships/customXml" Target="../ink/ink49.xml"/><Relationship Id="rId83" Type="http://schemas.openxmlformats.org/officeDocument/2006/relationships/customXml" Target="../ink/ink53.xml"/><Relationship Id="rId88" Type="http://schemas.openxmlformats.org/officeDocument/2006/relationships/image" Target="../media/image67.png"/><Relationship Id="rId91" Type="http://schemas.openxmlformats.org/officeDocument/2006/relationships/customXml" Target="../ink/ink57.xml"/><Relationship Id="rId9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customXml" Target="../ink/ink36.xml"/><Relationship Id="rId57" Type="http://schemas.openxmlformats.org/officeDocument/2006/relationships/customXml" Target="../ink/ink40.xml"/><Relationship Id="rId10" Type="http://schemas.openxmlformats.org/officeDocument/2006/relationships/image" Target="../media/image28.png"/><Relationship Id="rId31" Type="http://schemas.openxmlformats.org/officeDocument/2006/relationships/customXml" Target="../ink/ink27.xml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44.xml"/><Relationship Id="rId73" Type="http://schemas.openxmlformats.org/officeDocument/2006/relationships/customXml" Target="../ink/ink48.xml"/><Relationship Id="rId78" Type="http://schemas.openxmlformats.org/officeDocument/2006/relationships/image" Target="../media/image62.png"/><Relationship Id="rId81" Type="http://schemas.openxmlformats.org/officeDocument/2006/relationships/customXml" Target="../ink/ink52.xml"/><Relationship Id="rId86" Type="http://schemas.openxmlformats.org/officeDocument/2006/relationships/image" Target="../media/image66.png"/><Relationship Id="rId94" Type="http://schemas.openxmlformats.org/officeDocument/2006/relationships/image" Target="../media/image70.png"/><Relationship Id="rId99" Type="http://schemas.openxmlformats.org/officeDocument/2006/relationships/customXml" Target="../ink/ink61.xml"/><Relationship Id="rId101" Type="http://schemas.openxmlformats.org/officeDocument/2006/relationships/customXml" Target="../ink/ink62.xml"/><Relationship Id="rId4" Type="http://schemas.openxmlformats.org/officeDocument/2006/relationships/image" Target="../media/image4.png"/><Relationship Id="rId9" Type="http://schemas.openxmlformats.org/officeDocument/2006/relationships/customXml" Target="../ink/ink16.xml"/><Relationship Id="rId13" Type="http://schemas.openxmlformats.org/officeDocument/2006/relationships/customXml" Target="../ink/ink18.xml"/><Relationship Id="rId18" Type="http://schemas.openxmlformats.org/officeDocument/2006/relationships/image" Target="../media/image32.png"/><Relationship Id="rId39" Type="http://schemas.openxmlformats.org/officeDocument/2006/relationships/customXml" Target="../ink/ink31.xml"/><Relationship Id="rId34" Type="http://schemas.openxmlformats.org/officeDocument/2006/relationships/image" Target="../media/image40.png"/><Relationship Id="rId50" Type="http://schemas.openxmlformats.org/officeDocument/2006/relationships/image" Target="../media/image48.png"/><Relationship Id="rId55" Type="http://schemas.openxmlformats.org/officeDocument/2006/relationships/customXml" Target="../ink/ink39.xml"/><Relationship Id="rId76" Type="http://schemas.openxmlformats.org/officeDocument/2006/relationships/image" Target="../media/image61.png"/><Relationship Id="rId97" Type="http://schemas.openxmlformats.org/officeDocument/2006/relationships/customXml" Target="../ink/ink60.xml"/><Relationship Id="rId7" Type="http://schemas.openxmlformats.org/officeDocument/2006/relationships/customXml" Target="../ink/ink15.xml"/><Relationship Id="rId71" Type="http://schemas.openxmlformats.org/officeDocument/2006/relationships/customXml" Target="../ink/ink47.xml"/><Relationship Id="rId92" Type="http://schemas.openxmlformats.org/officeDocument/2006/relationships/image" Target="../media/image69.png"/><Relationship Id="rId2" Type="http://schemas.openxmlformats.org/officeDocument/2006/relationships/image" Target="../media/image23.png"/><Relationship Id="rId29" Type="http://schemas.openxmlformats.org/officeDocument/2006/relationships/customXml" Target="../ink/ink26.xml"/><Relationship Id="rId24" Type="http://schemas.openxmlformats.org/officeDocument/2006/relationships/image" Target="../media/image35.png"/><Relationship Id="rId40" Type="http://schemas.openxmlformats.org/officeDocument/2006/relationships/image" Target="../media/image43.png"/><Relationship Id="rId45" Type="http://schemas.openxmlformats.org/officeDocument/2006/relationships/customXml" Target="../ink/ink34.xml"/><Relationship Id="rId66" Type="http://schemas.openxmlformats.org/officeDocument/2006/relationships/image" Target="../media/image56.png"/><Relationship Id="rId87" Type="http://schemas.openxmlformats.org/officeDocument/2006/relationships/customXml" Target="../ink/ink55.xml"/><Relationship Id="rId61" Type="http://schemas.openxmlformats.org/officeDocument/2006/relationships/customXml" Target="../ink/ink42.xml"/><Relationship Id="rId82" Type="http://schemas.openxmlformats.org/officeDocument/2006/relationships/image" Target="../media/image64.png"/><Relationship Id="rId19" Type="http://schemas.openxmlformats.org/officeDocument/2006/relationships/customXml" Target="../ink/ink21.xml"/><Relationship Id="rId14" Type="http://schemas.openxmlformats.org/officeDocument/2006/relationships/image" Target="../media/image30.png"/><Relationship Id="rId30" Type="http://schemas.openxmlformats.org/officeDocument/2006/relationships/image" Target="../media/image38.png"/><Relationship Id="rId35" Type="http://schemas.openxmlformats.org/officeDocument/2006/relationships/customXml" Target="../ink/ink29.xml"/><Relationship Id="rId56" Type="http://schemas.openxmlformats.org/officeDocument/2006/relationships/image" Target="../media/image51.png"/><Relationship Id="rId77" Type="http://schemas.openxmlformats.org/officeDocument/2006/relationships/customXml" Target="../ink/ink50.xml"/><Relationship Id="rId100" Type="http://schemas.openxmlformats.org/officeDocument/2006/relationships/image" Target="../media/image73.png"/><Relationship Id="rId8" Type="http://schemas.openxmlformats.org/officeDocument/2006/relationships/image" Target="../media/image27.png"/><Relationship Id="rId51" Type="http://schemas.openxmlformats.org/officeDocument/2006/relationships/customXml" Target="../ink/ink37.xml"/><Relationship Id="rId72" Type="http://schemas.openxmlformats.org/officeDocument/2006/relationships/image" Target="../media/image59.png"/><Relationship Id="rId93" Type="http://schemas.openxmlformats.org/officeDocument/2006/relationships/customXml" Target="../ink/ink58.xml"/><Relationship Id="rId98" Type="http://schemas.openxmlformats.org/officeDocument/2006/relationships/image" Target="../media/image72.png"/><Relationship Id="rId3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image" Target="../media/image12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2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png"/><Relationship Id="rId21" Type="http://schemas.openxmlformats.org/officeDocument/2006/relationships/customXml" Target="../ink/ink71.xml"/><Relationship Id="rId42" Type="http://schemas.openxmlformats.org/officeDocument/2006/relationships/image" Target="../media/image94.png"/><Relationship Id="rId47" Type="http://schemas.openxmlformats.org/officeDocument/2006/relationships/customXml" Target="../ink/ink84.xml"/><Relationship Id="rId63" Type="http://schemas.openxmlformats.org/officeDocument/2006/relationships/customXml" Target="../ink/ink92.xml"/><Relationship Id="rId68" Type="http://schemas.openxmlformats.org/officeDocument/2006/relationships/image" Target="../media/image10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1.png"/><Relationship Id="rId29" Type="http://schemas.openxmlformats.org/officeDocument/2006/relationships/customXml" Target="../ink/ink75.xml"/><Relationship Id="rId11" Type="http://schemas.openxmlformats.org/officeDocument/2006/relationships/customXml" Target="../ink/ink66.xml"/><Relationship Id="rId24" Type="http://schemas.openxmlformats.org/officeDocument/2006/relationships/image" Target="../media/image85.png"/><Relationship Id="rId32" Type="http://schemas.openxmlformats.org/officeDocument/2006/relationships/image" Target="../media/image89.png"/><Relationship Id="rId37" Type="http://schemas.openxmlformats.org/officeDocument/2006/relationships/customXml" Target="../ink/ink79.xml"/><Relationship Id="rId40" Type="http://schemas.openxmlformats.org/officeDocument/2006/relationships/image" Target="../media/image93.png"/><Relationship Id="rId45" Type="http://schemas.openxmlformats.org/officeDocument/2006/relationships/customXml" Target="../ink/ink83.xml"/><Relationship Id="rId53" Type="http://schemas.openxmlformats.org/officeDocument/2006/relationships/customXml" Target="../ink/ink87.xml"/><Relationship Id="rId58" Type="http://schemas.openxmlformats.org/officeDocument/2006/relationships/image" Target="../media/image102.png"/><Relationship Id="rId66" Type="http://schemas.openxmlformats.org/officeDocument/2006/relationships/image" Target="../media/image106.png"/><Relationship Id="rId74" Type="http://schemas.openxmlformats.org/officeDocument/2006/relationships/image" Target="../media/image110.png"/><Relationship Id="rId5" Type="http://schemas.openxmlformats.org/officeDocument/2006/relationships/customXml" Target="../ink/ink63.xml"/><Relationship Id="rId61" Type="http://schemas.openxmlformats.org/officeDocument/2006/relationships/customXml" Target="../ink/ink91.xml"/><Relationship Id="rId19" Type="http://schemas.openxmlformats.org/officeDocument/2006/relationships/customXml" Target="../ink/ink70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Relationship Id="rId27" Type="http://schemas.openxmlformats.org/officeDocument/2006/relationships/customXml" Target="../ink/ink74.xml"/><Relationship Id="rId30" Type="http://schemas.openxmlformats.org/officeDocument/2006/relationships/image" Target="../media/image88.png"/><Relationship Id="rId35" Type="http://schemas.openxmlformats.org/officeDocument/2006/relationships/customXml" Target="../ink/ink78.xml"/><Relationship Id="rId43" Type="http://schemas.openxmlformats.org/officeDocument/2006/relationships/customXml" Target="../ink/ink82.xml"/><Relationship Id="rId48" Type="http://schemas.openxmlformats.org/officeDocument/2006/relationships/image" Target="../media/image97.png"/><Relationship Id="rId56" Type="http://schemas.openxmlformats.org/officeDocument/2006/relationships/image" Target="../media/image101.png"/><Relationship Id="rId64" Type="http://schemas.openxmlformats.org/officeDocument/2006/relationships/image" Target="../media/image105.png"/><Relationship Id="rId69" Type="http://schemas.openxmlformats.org/officeDocument/2006/relationships/customXml" Target="../ink/ink95.xml"/><Relationship Id="rId8" Type="http://schemas.openxmlformats.org/officeDocument/2006/relationships/image" Target="../media/image77.png"/><Relationship Id="rId51" Type="http://schemas.openxmlformats.org/officeDocument/2006/relationships/customXml" Target="../ink/ink86.xml"/><Relationship Id="rId72" Type="http://schemas.openxmlformats.org/officeDocument/2006/relationships/image" Target="../media/image109.png"/><Relationship Id="rId3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customXml" Target="../ink/ink69.xml"/><Relationship Id="rId25" Type="http://schemas.openxmlformats.org/officeDocument/2006/relationships/customXml" Target="../ink/ink73.xml"/><Relationship Id="rId33" Type="http://schemas.openxmlformats.org/officeDocument/2006/relationships/customXml" Target="../ink/ink77.xml"/><Relationship Id="rId38" Type="http://schemas.openxmlformats.org/officeDocument/2006/relationships/image" Target="../media/image92.png"/><Relationship Id="rId46" Type="http://schemas.openxmlformats.org/officeDocument/2006/relationships/image" Target="../media/image96.png"/><Relationship Id="rId59" Type="http://schemas.openxmlformats.org/officeDocument/2006/relationships/customXml" Target="../ink/ink90.xml"/><Relationship Id="rId67" Type="http://schemas.openxmlformats.org/officeDocument/2006/relationships/customXml" Target="../ink/ink94.xml"/><Relationship Id="rId20" Type="http://schemas.openxmlformats.org/officeDocument/2006/relationships/image" Target="../media/image83.png"/><Relationship Id="rId41" Type="http://schemas.openxmlformats.org/officeDocument/2006/relationships/customXml" Target="../ink/ink81.xml"/><Relationship Id="rId54" Type="http://schemas.openxmlformats.org/officeDocument/2006/relationships/image" Target="../media/image100.png"/><Relationship Id="rId62" Type="http://schemas.openxmlformats.org/officeDocument/2006/relationships/image" Target="../media/image104.png"/><Relationship Id="rId7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5" Type="http://schemas.openxmlformats.org/officeDocument/2006/relationships/customXml" Target="../ink/ink68.xml"/><Relationship Id="rId23" Type="http://schemas.openxmlformats.org/officeDocument/2006/relationships/customXml" Target="../ink/ink72.xml"/><Relationship Id="rId28" Type="http://schemas.openxmlformats.org/officeDocument/2006/relationships/image" Target="../media/image87.png"/><Relationship Id="rId36" Type="http://schemas.openxmlformats.org/officeDocument/2006/relationships/image" Target="../media/image91.png"/><Relationship Id="rId49" Type="http://schemas.openxmlformats.org/officeDocument/2006/relationships/customXml" Target="../ink/ink85.xml"/><Relationship Id="rId57" Type="http://schemas.openxmlformats.org/officeDocument/2006/relationships/customXml" Target="../ink/ink89.xml"/><Relationship Id="rId10" Type="http://schemas.openxmlformats.org/officeDocument/2006/relationships/image" Target="../media/image78.png"/><Relationship Id="rId31" Type="http://schemas.openxmlformats.org/officeDocument/2006/relationships/customXml" Target="../ink/ink76.xml"/><Relationship Id="rId44" Type="http://schemas.openxmlformats.org/officeDocument/2006/relationships/image" Target="../media/image95.png"/><Relationship Id="rId52" Type="http://schemas.openxmlformats.org/officeDocument/2006/relationships/image" Target="../media/image99.png"/><Relationship Id="rId60" Type="http://schemas.openxmlformats.org/officeDocument/2006/relationships/image" Target="../media/image103.png"/><Relationship Id="rId65" Type="http://schemas.openxmlformats.org/officeDocument/2006/relationships/customXml" Target="../ink/ink93.xml"/><Relationship Id="rId73" Type="http://schemas.openxmlformats.org/officeDocument/2006/relationships/customXml" Target="../ink/ink97.xml"/><Relationship Id="rId4" Type="http://schemas.openxmlformats.org/officeDocument/2006/relationships/image" Target="../media/image25.png"/><Relationship Id="rId9" Type="http://schemas.openxmlformats.org/officeDocument/2006/relationships/customXml" Target="../ink/ink65.xml"/><Relationship Id="rId13" Type="http://schemas.openxmlformats.org/officeDocument/2006/relationships/customXml" Target="../ink/ink67.xml"/><Relationship Id="rId18" Type="http://schemas.openxmlformats.org/officeDocument/2006/relationships/image" Target="../media/image82.png"/><Relationship Id="rId39" Type="http://schemas.openxmlformats.org/officeDocument/2006/relationships/customXml" Target="../ink/ink80.xml"/><Relationship Id="rId34" Type="http://schemas.openxmlformats.org/officeDocument/2006/relationships/image" Target="../media/image90.png"/><Relationship Id="rId50" Type="http://schemas.openxmlformats.org/officeDocument/2006/relationships/image" Target="../media/image98.png"/><Relationship Id="rId55" Type="http://schemas.openxmlformats.org/officeDocument/2006/relationships/customXml" Target="../ink/ink88.xml"/><Relationship Id="rId7" Type="http://schemas.openxmlformats.org/officeDocument/2006/relationships/customXml" Target="../ink/ink64.xml"/><Relationship Id="rId71" Type="http://schemas.openxmlformats.org/officeDocument/2006/relationships/customXml" Target="../ink/ink9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image" Target="../media/image12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2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image" Target="../media/image112.png"/><Relationship Id="rId21" Type="http://schemas.openxmlformats.org/officeDocument/2006/relationships/customXml" Target="../ink/ink106.xml"/><Relationship Id="rId34" Type="http://schemas.openxmlformats.org/officeDocument/2006/relationships/image" Target="../media/image128.png"/><Relationship Id="rId7" Type="http://schemas.openxmlformats.org/officeDocument/2006/relationships/customXml" Target="../ink/ink99.xml"/><Relationship Id="rId12" Type="http://schemas.openxmlformats.org/officeDocument/2006/relationships/image" Target="../media/image117.png"/><Relationship Id="rId17" Type="http://schemas.openxmlformats.org/officeDocument/2006/relationships/customXml" Target="../ink/ink104.xml"/><Relationship Id="rId25" Type="http://schemas.openxmlformats.org/officeDocument/2006/relationships/customXml" Target="../ink/ink108.xml"/><Relationship Id="rId33" Type="http://schemas.openxmlformats.org/officeDocument/2006/relationships/customXml" Target="../ink/ink112.xml"/><Relationship Id="rId2" Type="http://schemas.openxmlformats.org/officeDocument/2006/relationships/image" Target="../media/image111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customXml" Target="../ink/ink101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5" Type="http://schemas.openxmlformats.org/officeDocument/2006/relationships/customXml" Target="../ink/ink98.xml"/><Relationship Id="rId15" Type="http://schemas.openxmlformats.org/officeDocument/2006/relationships/customXml" Target="../ink/ink103.xml"/><Relationship Id="rId23" Type="http://schemas.openxmlformats.org/officeDocument/2006/relationships/customXml" Target="../ink/ink107.xml"/><Relationship Id="rId28" Type="http://schemas.openxmlformats.org/officeDocument/2006/relationships/image" Target="../media/image125.png"/><Relationship Id="rId10" Type="http://schemas.openxmlformats.org/officeDocument/2006/relationships/image" Target="../media/image116.png"/><Relationship Id="rId19" Type="http://schemas.openxmlformats.org/officeDocument/2006/relationships/customXml" Target="../ink/ink105.xml"/><Relationship Id="rId31" Type="http://schemas.openxmlformats.org/officeDocument/2006/relationships/customXml" Target="../ink/ink111.xml"/><Relationship Id="rId4" Type="http://schemas.openxmlformats.org/officeDocument/2006/relationships/image" Target="../media/image113.png"/><Relationship Id="rId9" Type="http://schemas.openxmlformats.org/officeDocument/2006/relationships/customXml" Target="../ink/ink100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09.xml"/><Relationship Id="rId30" Type="http://schemas.openxmlformats.org/officeDocument/2006/relationships/image" Target="../media/image126.png"/><Relationship Id="rId8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 </a:t>
            </a:r>
          </a:p>
          <a:p>
            <a:r>
              <a:rPr lang="en-CA" dirty="0"/>
              <a:t>Classification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Derivatives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2996952"/>
            <a:ext cx="77768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Unfortunately, there is no closed form solution– we cannot  get an expression for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in terms of x and w</a:t>
            </a:r>
          </a:p>
          <a:p>
            <a:endParaRPr lang="en-CA" sz="2400" dirty="0"/>
          </a:p>
          <a:p>
            <a:r>
              <a:rPr lang="en-CA" sz="2400" dirty="0"/>
              <a:t>Have to use a general purpose technique:  </a:t>
            </a:r>
          </a:p>
          <a:p>
            <a:pPr algn="ctr"/>
            <a:endParaRPr lang="en-CA" sz="2400" dirty="0"/>
          </a:p>
          <a:p>
            <a:pPr algn="ctr"/>
            <a:r>
              <a:rPr lang="en-CA" sz="3200" dirty="0">
                <a:solidFill>
                  <a:srgbClr val="FF0000"/>
                </a:solidFill>
              </a:rPr>
              <a:t>“iterative non-linear optimization”</a:t>
            </a:r>
            <a:endParaRPr lang="en-CA" sz="2400" dirty="0">
              <a:solidFill>
                <a:srgbClr val="FF0000"/>
              </a:solidFill>
            </a:endParaRPr>
          </a:p>
          <a:p>
            <a:endParaRPr lang="en-CA" sz="2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2868"/>
            <a:ext cx="8060480" cy="1014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88840"/>
            <a:ext cx="4343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Optimization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484784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Goal: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3622372"/>
            <a:ext cx="70221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How can we find the minimum? </a:t>
            </a:r>
          </a:p>
          <a:p>
            <a:endParaRPr lang="en-CA" sz="2400" dirty="0"/>
          </a:p>
          <a:p>
            <a:r>
              <a:rPr lang="en-CA" sz="2400" dirty="0"/>
              <a:t>Basic idea: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Start with estimate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Take a series of small steps to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Make sure that each step decreases cost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When can’t improve, then must be at minimum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660232" y="3068960"/>
            <a:ext cx="1008112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76256" y="4005064"/>
            <a:ext cx="1912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Cost function or</a:t>
            </a:r>
          </a:p>
          <a:p>
            <a:r>
              <a:rPr lang="en-CA" dirty="0"/>
              <a:t>Objective function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4662428"/>
            <a:ext cx="555960" cy="50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5094476"/>
            <a:ext cx="2448272" cy="40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Minima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506" y="1412775"/>
            <a:ext cx="5067758" cy="485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Convexity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445224"/>
            <a:ext cx="7407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If a function is convex, then it has only a single minimum.</a:t>
            </a:r>
          </a:p>
          <a:p>
            <a:r>
              <a:rPr lang="en-CA" sz="2400" dirty="0"/>
              <a:t>Can tell if a function is convex by looking at 2</a:t>
            </a:r>
            <a:r>
              <a:rPr lang="en-CA" sz="2400" baseline="30000" dirty="0"/>
              <a:t>nd</a:t>
            </a:r>
            <a:r>
              <a:rPr lang="en-CA" sz="2400" dirty="0"/>
              <a:t> derivatives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0524" y="1412776"/>
            <a:ext cx="4585907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94052EA-F26E-7BDB-4E0D-E2F710129268}"/>
                  </a:ext>
                </a:extLst>
              </p14:cNvPr>
              <p14:cNvContentPartPr/>
              <p14:nvPr/>
            </p14:nvContentPartPr>
            <p14:xfrm>
              <a:off x="949165" y="5787110"/>
              <a:ext cx="7335360" cy="178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94052EA-F26E-7BDB-4E0D-E2F7101292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165" y="5769110"/>
                <a:ext cx="7371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B16EC82-FF3C-97BE-DAB0-13F1530C34D1}"/>
                  </a:ext>
                </a:extLst>
              </p14:cNvPr>
              <p14:cNvContentPartPr/>
              <p14:nvPr/>
            </p14:nvContentPartPr>
            <p14:xfrm>
              <a:off x="5989525" y="599150"/>
              <a:ext cx="80640" cy="263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B16EC82-FF3C-97BE-DAB0-13F1530C34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1525" y="581510"/>
                <a:ext cx="116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2E9FF14-25C0-6417-2937-01E1787058D6}"/>
                  </a:ext>
                </a:extLst>
              </p14:cNvPr>
              <p14:cNvContentPartPr/>
              <p14:nvPr/>
            </p14:nvContentPartPr>
            <p14:xfrm>
              <a:off x="5908165" y="633710"/>
              <a:ext cx="194400" cy="756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2E9FF14-25C0-6417-2937-01E1787058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0165" y="615710"/>
                <a:ext cx="2300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519CC7F-7069-CDB8-3055-BB5C6AB6B0C9}"/>
                  </a:ext>
                </a:extLst>
              </p14:cNvPr>
              <p14:cNvContentPartPr/>
              <p14:nvPr/>
            </p14:nvContentPartPr>
            <p14:xfrm>
              <a:off x="5952085" y="595550"/>
              <a:ext cx="199800" cy="3466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519CC7F-7069-CDB8-3055-BB5C6AB6B0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4085" y="577910"/>
                <a:ext cx="23544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3FDC615-86D8-C425-13F4-655778501A34}"/>
                  </a:ext>
                </a:extLst>
              </p14:cNvPr>
              <p14:cNvContentPartPr/>
              <p14:nvPr/>
            </p14:nvContentPartPr>
            <p14:xfrm>
              <a:off x="6177085" y="613190"/>
              <a:ext cx="61920" cy="1130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3FDC615-86D8-C425-13F4-655778501A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59085" y="595550"/>
                <a:ext cx="97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51C6998-EA8A-1EAA-5A56-95F38FC453CA}"/>
                  </a:ext>
                </a:extLst>
              </p14:cNvPr>
              <p14:cNvContentPartPr/>
              <p14:nvPr/>
            </p14:nvContentPartPr>
            <p14:xfrm>
              <a:off x="6271405" y="533270"/>
              <a:ext cx="60480" cy="1252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51C6998-EA8A-1EAA-5A56-95F38FC453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53405" y="515630"/>
                <a:ext cx="961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B1CFA1D-152F-0A7B-3ED8-5DBE15D726AC}"/>
                  </a:ext>
                </a:extLst>
              </p14:cNvPr>
              <p14:cNvContentPartPr/>
              <p14:nvPr/>
            </p14:nvContentPartPr>
            <p14:xfrm>
              <a:off x="6335485" y="465230"/>
              <a:ext cx="88560" cy="4273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B1CFA1D-152F-0A7B-3ED8-5DBE15D726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17845" y="447230"/>
                <a:ext cx="12420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FF2409F-A6C1-6A07-7718-A499DF4517BB}"/>
                  </a:ext>
                </a:extLst>
              </p14:cNvPr>
              <p14:cNvContentPartPr/>
              <p14:nvPr/>
            </p14:nvContentPartPr>
            <p14:xfrm>
              <a:off x="6260965" y="684830"/>
              <a:ext cx="264240" cy="1609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FF2409F-A6C1-6A07-7718-A499DF4517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42965" y="666830"/>
                <a:ext cx="2998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413A9E6-4FFB-3104-AA5E-4113CD0B1544}"/>
                  </a:ext>
                </a:extLst>
              </p14:cNvPr>
              <p14:cNvContentPartPr/>
              <p14:nvPr/>
            </p14:nvContentPartPr>
            <p14:xfrm>
              <a:off x="5514325" y="552710"/>
              <a:ext cx="1288800" cy="8964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413A9E6-4FFB-3104-AA5E-4113CD0B154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96685" y="535070"/>
                <a:ext cx="132444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5015D1A-160A-1764-5FEA-BE8A9E254FC2}"/>
                  </a:ext>
                </a:extLst>
              </p14:cNvPr>
              <p14:cNvContentPartPr/>
              <p14:nvPr/>
            </p14:nvContentPartPr>
            <p14:xfrm>
              <a:off x="6965125" y="902630"/>
              <a:ext cx="56880" cy="673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5015D1A-160A-1764-5FEA-BE8A9E254FC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47125" y="884630"/>
                <a:ext cx="925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9606155-5A9A-6C92-EC55-9A9C6EFA5A75}"/>
                  </a:ext>
                </a:extLst>
              </p14:cNvPr>
              <p14:cNvContentPartPr/>
              <p14:nvPr/>
            </p14:nvContentPartPr>
            <p14:xfrm>
              <a:off x="7275805" y="593390"/>
              <a:ext cx="16200" cy="2700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9606155-5A9A-6C92-EC55-9A9C6EFA5A7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58165" y="575390"/>
                <a:ext cx="518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1119FE7-FFE2-1C97-8661-109145E64974}"/>
                  </a:ext>
                </a:extLst>
              </p14:cNvPr>
              <p14:cNvContentPartPr/>
              <p14:nvPr/>
            </p14:nvContentPartPr>
            <p14:xfrm>
              <a:off x="7155205" y="675470"/>
              <a:ext cx="240480" cy="2520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1119FE7-FFE2-1C97-8661-109145E6497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37565" y="657830"/>
                <a:ext cx="2761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80DB9650-F5CC-9178-8888-B925388764F5}"/>
                  </a:ext>
                </a:extLst>
              </p14:cNvPr>
              <p14:cNvContentPartPr/>
              <p14:nvPr/>
            </p14:nvContentPartPr>
            <p14:xfrm>
              <a:off x="7557685" y="651350"/>
              <a:ext cx="150480" cy="39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80DB9650-F5CC-9178-8888-B925388764F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40045" y="633710"/>
                <a:ext cx="186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8209B3C-0CD4-543E-236D-1975EEE65550}"/>
                  </a:ext>
                </a:extLst>
              </p14:cNvPr>
              <p14:cNvContentPartPr/>
              <p14:nvPr/>
            </p14:nvContentPartPr>
            <p14:xfrm>
              <a:off x="7751725" y="485390"/>
              <a:ext cx="163440" cy="23004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8209B3C-0CD4-543E-236D-1975EEE6555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34085" y="467390"/>
                <a:ext cx="1990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28A615C-096F-6AB0-6B4E-452AEB5987FA}"/>
                  </a:ext>
                </a:extLst>
              </p14:cNvPr>
              <p14:cNvContentPartPr/>
              <p14:nvPr/>
            </p14:nvContentPartPr>
            <p14:xfrm>
              <a:off x="7755685" y="635510"/>
              <a:ext cx="87120" cy="15984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28A615C-096F-6AB0-6B4E-452AEB5987F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38045" y="617870"/>
                <a:ext cx="122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DCB6AAF-DBE6-F05D-FD0D-EA11DD6D3ADA}"/>
                  </a:ext>
                </a:extLst>
              </p14:cNvPr>
              <p14:cNvContentPartPr/>
              <p14:nvPr/>
            </p14:nvContentPartPr>
            <p14:xfrm>
              <a:off x="7867285" y="755750"/>
              <a:ext cx="87120" cy="1044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DCB6AAF-DBE6-F05D-FD0D-EA11DD6D3AD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49285" y="738110"/>
                <a:ext cx="122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7F3C4D1D-9101-4154-A117-3E22B31E596A}"/>
                  </a:ext>
                </a:extLst>
              </p14:cNvPr>
              <p14:cNvContentPartPr/>
              <p14:nvPr/>
            </p14:nvContentPartPr>
            <p14:xfrm>
              <a:off x="8137645" y="565670"/>
              <a:ext cx="268920" cy="34812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7F3C4D1D-9101-4154-A117-3E22B31E596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19645" y="548030"/>
                <a:ext cx="304560" cy="38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C9B38F9F-9291-AF40-BCC4-BAC28B650B1D}"/>
              </a:ext>
            </a:extLst>
          </p:cNvPr>
          <p:cNvGrpSpPr/>
          <p:nvPr/>
        </p:nvGrpSpPr>
        <p:grpSpPr>
          <a:xfrm>
            <a:off x="6960445" y="1183790"/>
            <a:ext cx="1563840" cy="1176120"/>
            <a:chOff x="6960445" y="1183790"/>
            <a:chExt cx="1563840" cy="11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EFADDDC-EDBB-7DAC-12B4-C813CBDF0ACE}"/>
                    </a:ext>
                  </a:extLst>
                </p14:cNvPr>
                <p14:cNvContentPartPr/>
                <p14:nvPr/>
              </p14:nvContentPartPr>
              <p14:xfrm>
                <a:off x="6960445" y="1413110"/>
                <a:ext cx="51120" cy="297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EFADDDC-EDBB-7DAC-12B4-C813CBDF0A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42805" y="1395110"/>
                  <a:ext cx="867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6342FA1-9AAB-3F10-F45B-3797BEA93E38}"/>
                    </a:ext>
                  </a:extLst>
                </p14:cNvPr>
                <p14:cNvContentPartPr/>
                <p14:nvPr/>
              </p14:nvContentPartPr>
              <p14:xfrm>
                <a:off x="7036765" y="1259750"/>
                <a:ext cx="304560" cy="471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6342FA1-9AAB-3F10-F45B-3797BEA93E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19125" y="1241750"/>
                  <a:ext cx="3402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1B56147-AEDE-42DB-2D5D-F296200DC820}"/>
                    </a:ext>
                  </a:extLst>
                </p14:cNvPr>
                <p14:cNvContentPartPr/>
                <p14:nvPr/>
              </p14:nvContentPartPr>
              <p14:xfrm>
                <a:off x="7495405" y="1248950"/>
                <a:ext cx="45000" cy="137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1B56147-AEDE-42DB-2D5D-F296200DC8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77405" y="1230950"/>
                  <a:ext cx="80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271D463-827B-E738-E440-0ADA175E60C6}"/>
                    </a:ext>
                  </a:extLst>
                </p14:cNvPr>
                <p14:cNvContentPartPr/>
                <p14:nvPr/>
              </p14:nvContentPartPr>
              <p14:xfrm>
                <a:off x="7424845" y="1216190"/>
                <a:ext cx="265680" cy="227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271D463-827B-E738-E440-0ADA175E60C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06845" y="1198190"/>
                  <a:ext cx="301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2E734C7-A0A9-DD8A-8E46-A4968DA9E552}"/>
                    </a:ext>
                  </a:extLst>
                </p14:cNvPr>
                <p14:cNvContentPartPr/>
                <p14:nvPr/>
              </p14:nvContentPartPr>
              <p14:xfrm>
                <a:off x="7508725" y="1427870"/>
                <a:ext cx="248040" cy="137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2E734C7-A0A9-DD8A-8E46-A4968DA9E55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91085" y="1410230"/>
                  <a:ext cx="283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E66EACA-68F3-70F7-D112-C6CE5EA82AFE}"/>
                    </a:ext>
                  </a:extLst>
                </p14:cNvPr>
                <p14:cNvContentPartPr/>
                <p14:nvPr/>
              </p14:nvContentPartPr>
              <p14:xfrm>
                <a:off x="7705285" y="1200350"/>
                <a:ext cx="171000" cy="314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E66EACA-68F3-70F7-D112-C6CE5EA82A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87645" y="1182710"/>
                  <a:ext cx="2066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BAEED00-4718-5F4C-059F-D2CAA749D24F}"/>
                    </a:ext>
                  </a:extLst>
                </p14:cNvPr>
                <p14:cNvContentPartPr/>
                <p14:nvPr/>
              </p14:nvContentPartPr>
              <p14:xfrm>
                <a:off x="8102005" y="1183790"/>
                <a:ext cx="120600" cy="18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BAEED00-4718-5F4C-059F-D2CAA749D24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84365" y="1166150"/>
                  <a:ext cx="156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7A6E3B2-D764-40B3-84D0-AC57754C40E2}"/>
                    </a:ext>
                  </a:extLst>
                </p14:cNvPr>
                <p14:cNvContentPartPr/>
                <p14:nvPr/>
              </p14:nvContentPartPr>
              <p14:xfrm>
                <a:off x="8090845" y="1188470"/>
                <a:ext cx="422640" cy="364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7A6E3B2-D764-40B3-84D0-AC57754C40E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72845" y="1170830"/>
                  <a:ext cx="4582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AE146E5-9960-34BF-151B-312F4DC0211D}"/>
                    </a:ext>
                  </a:extLst>
                </p14:cNvPr>
                <p14:cNvContentPartPr/>
                <p14:nvPr/>
              </p14:nvContentPartPr>
              <p14:xfrm>
                <a:off x="8479285" y="1195670"/>
                <a:ext cx="45000" cy="590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AE146E5-9960-34BF-151B-312F4DC021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61645" y="1178030"/>
                  <a:ext cx="80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7A7F6FD-D4C0-1C68-2F11-7EA1161958E3}"/>
                    </a:ext>
                  </a:extLst>
                </p14:cNvPr>
                <p14:cNvContentPartPr/>
                <p14:nvPr/>
              </p14:nvContentPartPr>
              <p14:xfrm>
                <a:off x="7227565" y="1963190"/>
                <a:ext cx="351720" cy="396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7A7F6FD-D4C0-1C68-2F11-7EA1161958E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09925" y="1945550"/>
                  <a:ext cx="3873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5FFDBCD-895F-6282-4071-596FEB6B8C9C}"/>
                    </a:ext>
                  </a:extLst>
                </p14:cNvPr>
                <p14:cNvContentPartPr/>
                <p14:nvPr/>
              </p14:nvContentPartPr>
              <p14:xfrm>
                <a:off x="7742005" y="1866710"/>
                <a:ext cx="182520" cy="326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5FFDBCD-895F-6282-4071-596FEB6B8C9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24365" y="1848710"/>
                  <a:ext cx="218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42A9E17-562D-ED7E-2224-1F3942E477C3}"/>
                    </a:ext>
                  </a:extLst>
                </p14:cNvPr>
                <p14:cNvContentPartPr/>
                <p14:nvPr/>
              </p14:nvContentPartPr>
              <p14:xfrm>
                <a:off x="7680445" y="2074070"/>
                <a:ext cx="172440" cy="78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42A9E17-562D-ED7E-2224-1F3942E477C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62805" y="2056430"/>
                  <a:ext cx="208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EBF0F06-C056-FC74-4DB7-0850A7D8B7E2}"/>
                    </a:ext>
                  </a:extLst>
                </p14:cNvPr>
                <p14:cNvContentPartPr/>
                <p14:nvPr/>
              </p14:nvContentPartPr>
              <p14:xfrm>
                <a:off x="7726525" y="2169470"/>
                <a:ext cx="223920" cy="95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EBF0F06-C056-FC74-4DB7-0850A7D8B7E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08525" y="2151830"/>
                  <a:ext cx="259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DFD9F75-9A9B-EE6C-D701-A75A1737A6DC}"/>
                    </a:ext>
                  </a:extLst>
                </p14:cNvPr>
                <p14:cNvContentPartPr/>
                <p14:nvPr/>
              </p14:nvContentPartPr>
              <p14:xfrm>
                <a:off x="8263645" y="1761950"/>
                <a:ext cx="233640" cy="5806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DFD9F75-9A9B-EE6C-D701-A75A1737A6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46005" y="1744310"/>
                  <a:ext cx="269280" cy="616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04" y="1952592"/>
            <a:ext cx="8824692" cy="291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937781" cy="91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167844" y="4833156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699792" y="1340768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284" y="404664"/>
            <a:ext cx="7837140" cy="936104"/>
            <a:chOff x="551284" y="1484784"/>
            <a:chExt cx="7837140" cy="93610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715A383-6569-C18B-1BF0-CCD2CE72037A}"/>
              </a:ext>
            </a:extLst>
          </p:cNvPr>
          <p:cNvGrpSpPr/>
          <p:nvPr/>
        </p:nvGrpSpPr>
        <p:grpSpPr>
          <a:xfrm>
            <a:off x="2574925" y="3013310"/>
            <a:ext cx="334080" cy="309240"/>
            <a:chOff x="2574925" y="3013310"/>
            <a:chExt cx="3340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5C44085-FB72-0E75-7CA6-9459B04F10AB}"/>
                    </a:ext>
                  </a:extLst>
                </p14:cNvPr>
                <p14:cNvContentPartPr/>
                <p14:nvPr/>
              </p14:nvContentPartPr>
              <p14:xfrm>
                <a:off x="2594725" y="3118790"/>
                <a:ext cx="241920" cy="460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5C44085-FB72-0E75-7CA6-9459B04F10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85" y="3101150"/>
                  <a:ext cx="277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A0170E4-8EAE-3949-2236-21BD3C3C8A2B}"/>
                    </a:ext>
                  </a:extLst>
                </p14:cNvPr>
                <p14:cNvContentPartPr/>
                <p14:nvPr/>
              </p14:nvContentPartPr>
              <p14:xfrm>
                <a:off x="2574925" y="3220670"/>
                <a:ext cx="264960" cy="56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A0170E4-8EAE-3949-2236-21BD3C3C8A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6925" y="3203030"/>
                  <a:ext cx="300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68CA3DB-A79E-A22F-C14C-4E9C61D84AC2}"/>
                    </a:ext>
                  </a:extLst>
                </p14:cNvPr>
                <p14:cNvContentPartPr/>
                <p14:nvPr/>
              </p14:nvContentPartPr>
              <p14:xfrm>
                <a:off x="2712085" y="3013310"/>
                <a:ext cx="196920" cy="309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68CA3DB-A79E-A22F-C14C-4E9C61D84A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4445" y="2995310"/>
                  <a:ext cx="23256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0A63E34-3DDF-6E08-519F-A05865866349}"/>
              </a:ext>
            </a:extLst>
          </p:cNvPr>
          <p:cNvGrpSpPr/>
          <p:nvPr/>
        </p:nvGrpSpPr>
        <p:grpSpPr>
          <a:xfrm>
            <a:off x="414925" y="4159550"/>
            <a:ext cx="2536560" cy="1068120"/>
            <a:chOff x="414925" y="4159550"/>
            <a:chExt cx="2536560" cy="10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C9B193E-DD12-D477-6D82-79AB88EC3D46}"/>
                    </a:ext>
                  </a:extLst>
                </p14:cNvPr>
                <p14:cNvContentPartPr/>
                <p14:nvPr/>
              </p14:nvContentPartPr>
              <p14:xfrm>
                <a:off x="633085" y="4159550"/>
                <a:ext cx="284400" cy="2890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C9B193E-DD12-D477-6D82-79AB88EC3D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5085" y="4141550"/>
                  <a:ext cx="320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88C3061-99FB-E15B-77BF-8ADA69BB7362}"/>
                    </a:ext>
                  </a:extLst>
                </p14:cNvPr>
                <p14:cNvContentPartPr/>
                <p14:nvPr/>
              </p14:nvContentPartPr>
              <p14:xfrm>
                <a:off x="663325" y="4250630"/>
                <a:ext cx="141480" cy="64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88C3061-99FB-E15B-77BF-8ADA69BB7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5325" y="4232990"/>
                  <a:ext cx="177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FB94104-5F72-C774-14D6-E7E9D95A4AFD}"/>
                    </a:ext>
                  </a:extLst>
                </p14:cNvPr>
                <p14:cNvContentPartPr/>
                <p14:nvPr/>
              </p14:nvContentPartPr>
              <p14:xfrm>
                <a:off x="677725" y="4216430"/>
                <a:ext cx="42120" cy="128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FB94104-5F72-C774-14D6-E7E9D95A4A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9725" y="4198430"/>
                  <a:ext cx="77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65FD1C7-E6F0-B8A6-423C-CCE5165D0586}"/>
                    </a:ext>
                  </a:extLst>
                </p14:cNvPr>
                <p14:cNvContentPartPr/>
                <p14:nvPr/>
              </p14:nvContentPartPr>
              <p14:xfrm>
                <a:off x="615445" y="4501550"/>
                <a:ext cx="131760" cy="167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65FD1C7-E6F0-B8A6-423C-CCE5165D05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7445" y="4483910"/>
                  <a:ext cx="167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7DCDCCF-4E70-A11B-B9EF-1154B218E02A}"/>
                    </a:ext>
                  </a:extLst>
                </p14:cNvPr>
                <p14:cNvContentPartPr/>
                <p14:nvPr/>
              </p14:nvContentPartPr>
              <p14:xfrm>
                <a:off x="685285" y="4624310"/>
                <a:ext cx="20880" cy="1396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7DCDCCF-4E70-A11B-B9EF-1154B218E02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7285" y="4606670"/>
                  <a:ext cx="56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C4F6B05-D05B-4F94-DA67-C39B0F8D7C74}"/>
                    </a:ext>
                  </a:extLst>
                </p14:cNvPr>
                <p14:cNvContentPartPr/>
                <p14:nvPr/>
              </p14:nvContentPartPr>
              <p14:xfrm>
                <a:off x="571525" y="4922750"/>
                <a:ext cx="107640" cy="241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C4F6B05-D05B-4F94-DA67-C39B0F8D7C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3525" y="4905110"/>
                  <a:ext cx="143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D2FF5B8-3185-1340-901F-989C1A7BAFB1}"/>
                    </a:ext>
                  </a:extLst>
                </p14:cNvPr>
                <p14:cNvContentPartPr/>
                <p14:nvPr/>
              </p14:nvContentPartPr>
              <p14:xfrm>
                <a:off x="564325" y="5103830"/>
                <a:ext cx="98280" cy="24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D2FF5B8-3185-1340-901F-989C1A7BAF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6685" y="5086190"/>
                  <a:ext cx="133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01B814F-7F2A-CB66-AA13-065DDF967F04}"/>
                    </a:ext>
                  </a:extLst>
                </p14:cNvPr>
                <p14:cNvContentPartPr/>
                <p14:nvPr/>
              </p14:nvContentPartPr>
              <p14:xfrm>
                <a:off x="465685" y="5152790"/>
                <a:ext cx="250200" cy="74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01B814F-7F2A-CB66-AA13-065DDF967F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7685" y="5135150"/>
                  <a:ext cx="285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58FA1B8-1730-DA55-0C05-4BDD80C275FC}"/>
                    </a:ext>
                  </a:extLst>
                </p14:cNvPr>
                <p14:cNvContentPartPr/>
                <p14:nvPr/>
              </p14:nvContentPartPr>
              <p14:xfrm>
                <a:off x="756205" y="4840670"/>
                <a:ext cx="67680" cy="27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58FA1B8-1730-DA55-0C05-4BDD80C275F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8205" y="4822670"/>
                  <a:ext cx="103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3476B5A-0049-C757-D540-0435FA2CB52F}"/>
                    </a:ext>
                  </a:extLst>
                </p14:cNvPr>
                <p14:cNvContentPartPr/>
                <p14:nvPr/>
              </p14:nvContentPartPr>
              <p14:xfrm>
                <a:off x="786085" y="4962350"/>
                <a:ext cx="107640" cy="234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3476B5A-0049-C757-D540-0435FA2CB5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8085" y="4944350"/>
                  <a:ext cx="143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4E31729-1C30-CF8B-0B29-882FFAB03050}"/>
                    </a:ext>
                  </a:extLst>
                </p14:cNvPr>
                <p14:cNvContentPartPr/>
                <p14:nvPr/>
              </p14:nvContentPartPr>
              <p14:xfrm>
                <a:off x="414925" y="5045150"/>
                <a:ext cx="38160" cy="177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4E31729-1C30-CF8B-0B29-882FFAB030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925" y="5027150"/>
                  <a:ext cx="73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204E456-B37B-C67A-51D2-2F456CEF2799}"/>
                    </a:ext>
                  </a:extLst>
                </p14:cNvPr>
                <p14:cNvContentPartPr/>
                <p14:nvPr/>
              </p14:nvContentPartPr>
              <p14:xfrm>
                <a:off x="997405" y="4934630"/>
                <a:ext cx="122760" cy="152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204E456-B37B-C67A-51D2-2F456CEF27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9405" y="4916630"/>
                  <a:ext cx="158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ED40450-A711-D538-DA12-24F159F1A835}"/>
                    </a:ext>
                  </a:extLst>
                </p14:cNvPr>
                <p14:cNvContentPartPr/>
                <p14:nvPr/>
              </p14:nvContentPartPr>
              <p14:xfrm>
                <a:off x="1123765" y="4919510"/>
                <a:ext cx="113040" cy="111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ED40450-A711-D538-DA12-24F159F1A8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6125" y="4901870"/>
                  <a:ext cx="148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970C81F-1066-08C4-D1DA-EF9B0FE56B74}"/>
                    </a:ext>
                  </a:extLst>
                </p14:cNvPr>
                <p14:cNvContentPartPr/>
                <p14:nvPr/>
              </p14:nvContentPartPr>
              <p14:xfrm>
                <a:off x="1263085" y="4729430"/>
                <a:ext cx="102240" cy="303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970C81F-1066-08C4-D1DA-EF9B0FE56B7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5085" y="4711430"/>
                  <a:ext cx="137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D591CA9-933B-BDD0-EEB8-166D8471AC48}"/>
                    </a:ext>
                  </a:extLst>
                </p14:cNvPr>
                <p14:cNvContentPartPr/>
                <p14:nvPr/>
              </p14:nvContentPartPr>
              <p14:xfrm>
                <a:off x="1169125" y="4891790"/>
                <a:ext cx="185400" cy="54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D591CA9-933B-BDD0-EEB8-166D8471AC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51125" y="4874150"/>
                  <a:ext cx="221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40B7A89-A0FE-C1EA-EF3E-855A920D7224}"/>
                    </a:ext>
                  </a:extLst>
                </p14:cNvPr>
                <p14:cNvContentPartPr/>
                <p14:nvPr/>
              </p14:nvContentPartPr>
              <p14:xfrm>
                <a:off x="1547485" y="4906190"/>
                <a:ext cx="105480" cy="98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40B7A89-A0FE-C1EA-EF3E-855A920D722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29485" y="4888550"/>
                  <a:ext cx="141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3C005DE-F213-4CD8-9E89-B78CDE161A43}"/>
                    </a:ext>
                  </a:extLst>
                </p14:cNvPr>
                <p14:cNvContentPartPr/>
                <p14:nvPr/>
              </p14:nvContentPartPr>
              <p14:xfrm>
                <a:off x="1483045" y="4945430"/>
                <a:ext cx="216720" cy="216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3C005DE-F213-4CD8-9E89-B78CDE161A4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65405" y="4927430"/>
                  <a:ext cx="252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BD78D8F-F04C-8837-8BA1-30B55E713436}"/>
                    </a:ext>
                  </a:extLst>
                </p14:cNvPr>
                <p14:cNvContentPartPr/>
                <p14:nvPr/>
              </p14:nvContentPartPr>
              <p14:xfrm>
                <a:off x="1599685" y="5101310"/>
                <a:ext cx="9360" cy="69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BD78D8F-F04C-8837-8BA1-30B55E71343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82045" y="5083670"/>
                  <a:ext cx="45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CABF797-8512-EA23-5D49-EC670FC46D7E}"/>
                    </a:ext>
                  </a:extLst>
                </p14:cNvPr>
                <p14:cNvContentPartPr/>
                <p14:nvPr/>
              </p14:nvContentPartPr>
              <p14:xfrm>
                <a:off x="1570885" y="5032550"/>
                <a:ext cx="179280" cy="1738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CABF797-8512-EA23-5D49-EC670FC46D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53245" y="5014910"/>
                  <a:ext cx="214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B149526-2F4C-B3C6-A957-C02196611C2C}"/>
                    </a:ext>
                  </a:extLst>
                </p14:cNvPr>
                <p14:cNvContentPartPr/>
                <p14:nvPr/>
              </p14:nvContentPartPr>
              <p14:xfrm>
                <a:off x="1612645" y="5114990"/>
                <a:ext cx="86040" cy="1011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B149526-2F4C-B3C6-A957-C02196611C2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95005" y="5096990"/>
                  <a:ext cx="121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09D8517-EE34-CE36-32F6-CA9858469A32}"/>
                    </a:ext>
                  </a:extLst>
                </p14:cNvPr>
                <p14:cNvContentPartPr/>
                <p14:nvPr/>
              </p14:nvContentPartPr>
              <p14:xfrm>
                <a:off x="1750525" y="4903310"/>
                <a:ext cx="170640" cy="239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09D8517-EE34-CE36-32F6-CA9858469A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32885" y="4885670"/>
                  <a:ext cx="2062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8CA2E22-E99E-4250-0E46-4F8DE392DD01}"/>
                    </a:ext>
                  </a:extLst>
                </p14:cNvPr>
                <p14:cNvContentPartPr/>
                <p14:nvPr/>
              </p14:nvContentPartPr>
              <p14:xfrm>
                <a:off x="1949605" y="4900790"/>
                <a:ext cx="107640" cy="2005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8CA2E22-E99E-4250-0E46-4F8DE392DD0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31965" y="4883150"/>
                  <a:ext cx="143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1458889-1DC5-2775-CC32-19089EC75447}"/>
                    </a:ext>
                  </a:extLst>
                </p14:cNvPr>
                <p14:cNvContentPartPr/>
                <p14:nvPr/>
              </p14:nvContentPartPr>
              <p14:xfrm>
                <a:off x="1991725" y="4815470"/>
                <a:ext cx="155160" cy="264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1458889-1DC5-2775-CC32-19089EC754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73725" y="4797830"/>
                  <a:ext cx="190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8975EBF-0E9F-38D0-6F45-E0C9F18EEA97}"/>
                    </a:ext>
                  </a:extLst>
                </p14:cNvPr>
                <p14:cNvContentPartPr/>
                <p14:nvPr/>
              </p14:nvContentPartPr>
              <p14:xfrm>
                <a:off x="2192965" y="4719710"/>
                <a:ext cx="67320" cy="219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8975EBF-0E9F-38D0-6F45-E0C9F18EEA9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175325" y="4702070"/>
                  <a:ext cx="102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06AD847-E853-8452-C26A-05B03842A98F}"/>
                    </a:ext>
                  </a:extLst>
                </p14:cNvPr>
                <p14:cNvContentPartPr/>
                <p14:nvPr/>
              </p14:nvContentPartPr>
              <p14:xfrm>
                <a:off x="2234725" y="4823390"/>
                <a:ext cx="38880" cy="69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06AD847-E853-8452-C26A-05B03842A98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16725" y="4805390"/>
                  <a:ext cx="74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AF7C905-E4FC-C85F-78DA-E3CA88BA8F86}"/>
                    </a:ext>
                  </a:extLst>
                </p14:cNvPr>
                <p14:cNvContentPartPr/>
                <p14:nvPr/>
              </p14:nvContentPartPr>
              <p14:xfrm>
                <a:off x="2189005" y="4779110"/>
                <a:ext cx="283320" cy="305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AF7C905-E4FC-C85F-78DA-E3CA88BA8F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71365" y="4761470"/>
                  <a:ext cx="318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B04FA54-DAEF-D589-742B-9E2369225DEE}"/>
                    </a:ext>
                  </a:extLst>
                </p14:cNvPr>
                <p14:cNvContentPartPr/>
                <p14:nvPr/>
              </p14:nvContentPartPr>
              <p14:xfrm>
                <a:off x="2489965" y="4797110"/>
                <a:ext cx="153000" cy="2246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B04FA54-DAEF-D589-742B-9E2369225DE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72325" y="4779470"/>
                  <a:ext cx="188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774916C-4E3F-809C-5541-C338973852A0}"/>
                    </a:ext>
                  </a:extLst>
                </p14:cNvPr>
                <p14:cNvContentPartPr/>
                <p14:nvPr/>
              </p14:nvContentPartPr>
              <p14:xfrm>
                <a:off x="2700205" y="4717550"/>
                <a:ext cx="74520" cy="18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774916C-4E3F-809C-5541-C338973852A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82205" y="4699910"/>
                  <a:ext cx="110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F68AFD4-F4B1-67DD-E2FF-E598E9937264}"/>
                    </a:ext>
                  </a:extLst>
                </p14:cNvPr>
                <p14:cNvContentPartPr/>
                <p14:nvPr/>
              </p14:nvContentPartPr>
              <p14:xfrm>
                <a:off x="2664205" y="4754630"/>
                <a:ext cx="178560" cy="1062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F68AFD4-F4B1-67DD-E2FF-E598E993726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46205" y="4736630"/>
                  <a:ext cx="21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E5F39B4-362B-B1E4-BFE0-E68CF17833ED}"/>
                    </a:ext>
                  </a:extLst>
                </p14:cNvPr>
                <p14:cNvContentPartPr/>
                <p14:nvPr/>
              </p14:nvContentPartPr>
              <p14:xfrm>
                <a:off x="2610205" y="4653830"/>
                <a:ext cx="341280" cy="342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E5F39B4-362B-B1E4-BFE0-E68CF17833E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92565" y="4636190"/>
                  <a:ext cx="376920" cy="37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41" name="组合 18440">
            <a:extLst>
              <a:ext uri="{FF2B5EF4-FFF2-40B4-BE49-F238E27FC236}">
                <a16:creationId xmlns:a16="http://schemas.microsoft.com/office/drawing/2014/main" id="{0A5CACDC-A767-77CA-9544-8B9EC190E05A}"/>
              </a:ext>
            </a:extLst>
          </p:cNvPr>
          <p:cNvGrpSpPr/>
          <p:nvPr/>
        </p:nvGrpSpPr>
        <p:grpSpPr>
          <a:xfrm>
            <a:off x="3554485" y="4215350"/>
            <a:ext cx="2532960" cy="1007640"/>
            <a:chOff x="3554485" y="4215350"/>
            <a:chExt cx="2532960" cy="10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EA8825D-A331-E4CF-C46D-8C0E886C9081}"/>
                    </a:ext>
                  </a:extLst>
                </p14:cNvPr>
                <p14:cNvContentPartPr/>
                <p14:nvPr/>
              </p14:nvContentPartPr>
              <p14:xfrm>
                <a:off x="3554485" y="4215350"/>
                <a:ext cx="209520" cy="248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EA8825D-A331-E4CF-C46D-8C0E886C90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36845" y="4197350"/>
                  <a:ext cx="24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DECCA3C-3F8A-AFA1-FB3A-667411929C5D}"/>
                    </a:ext>
                  </a:extLst>
                </p14:cNvPr>
                <p14:cNvContentPartPr/>
                <p14:nvPr/>
              </p14:nvContentPartPr>
              <p14:xfrm>
                <a:off x="3581845" y="4310030"/>
                <a:ext cx="62640" cy="630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DECCA3C-3F8A-AFA1-FB3A-667411929C5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63845" y="4292390"/>
                  <a:ext cx="98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7612D5D-A372-B341-4766-FA00CEA1B4BD}"/>
                    </a:ext>
                  </a:extLst>
                </p14:cNvPr>
                <p14:cNvContentPartPr/>
                <p14:nvPr/>
              </p14:nvContentPartPr>
              <p14:xfrm>
                <a:off x="3605605" y="4315430"/>
                <a:ext cx="41760" cy="763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7612D5D-A372-B341-4766-FA00CEA1B4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87965" y="4297790"/>
                  <a:ext cx="7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31472AF-22E0-A8EA-06B4-9FE9BA81F564}"/>
                    </a:ext>
                  </a:extLst>
                </p14:cNvPr>
                <p14:cNvContentPartPr/>
                <p14:nvPr/>
              </p14:nvContentPartPr>
              <p14:xfrm>
                <a:off x="3611725" y="4531070"/>
                <a:ext cx="111960" cy="1746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31472AF-22E0-A8EA-06B4-9FE9BA81F5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94085" y="4513430"/>
                  <a:ext cx="147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4848612-083A-04E1-6F86-76DFB1846BC5}"/>
                    </a:ext>
                  </a:extLst>
                </p14:cNvPr>
                <p14:cNvContentPartPr/>
                <p14:nvPr/>
              </p14:nvContentPartPr>
              <p14:xfrm>
                <a:off x="3680125" y="4565630"/>
                <a:ext cx="218880" cy="3715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4848612-083A-04E1-6F86-76DFB1846BC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62125" y="4547630"/>
                  <a:ext cx="254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490C8A3-58A5-E1F7-569C-35B857451857}"/>
                    </a:ext>
                  </a:extLst>
                </p14:cNvPr>
                <p14:cNvContentPartPr/>
                <p14:nvPr/>
              </p14:nvContentPartPr>
              <p14:xfrm>
                <a:off x="3795325" y="4960190"/>
                <a:ext cx="105480" cy="1648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490C8A3-58A5-E1F7-569C-35B85745185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777685" y="4942550"/>
                  <a:ext cx="141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E3180B7-DFF9-0520-B28D-42D6ED5EC0FE}"/>
                    </a:ext>
                  </a:extLst>
                </p14:cNvPr>
                <p14:cNvContentPartPr/>
                <p14:nvPr/>
              </p14:nvContentPartPr>
              <p14:xfrm>
                <a:off x="3808285" y="5069630"/>
                <a:ext cx="108000" cy="153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E3180B7-DFF9-0520-B28D-42D6ED5EC0F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90645" y="5051630"/>
                  <a:ext cx="143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166402B-54DD-AD27-051B-2FC492078823}"/>
                    </a:ext>
                  </a:extLst>
                </p14:cNvPr>
                <p14:cNvContentPartPr/>
                <p14:nvPr/>
              </p14:nvContentPartPr>
              <p14:xfrm>
                <a:off x="3922045" y="4925270"/>
                <a:ext cx="107640" cy="1328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166402B-54DD-AD27-051B-2FC49207882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04405" y="4907630"/>
                  <a:ext cx="143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A74B7B4-0919-BE25-BA59-2D423DC6B9A8}"/>
                    </a:ext>
                  </a:extLst>
                </p14:cNvPr>
                <p14:cNvContentPartPr/>
                <p14:nvPr/>
              </p14:nvContentPartPr>
              <p14:xfrm>
                <a:off x="3933565" y="5030030"/>
                <a:ext cx="177840" cy="1519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A74B7B4-0919-BE25-BA59-2D423DC6B9A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15925" y="5012390"/>
                  <a:ext cx="213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B6C3D7C-F2BB-1546-A7DE-24A6AC6C3047}"/>
                    </a:ext>
                  </a:extLst>
                </p14:cNvPr>
                <p14:cNvContentPartPr/>
                <p14:nvPr/>
              </p14:nvContentPartPr>
              <p14:xfrm>
                <a:off x="4124725" y="4909790"/>
                <a:ext cx="132480" cy="230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B6C3D7C-F2BB-1546-A7DE-24A6AC6C30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06725" y="4892150"/>
                  <a:ext cx="168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9FB49E0-3E07-4B54-0869-7F68C44B453A}"/>
                    </a:ext>
                  </a:extLst>
                </p14:cNvPr>
                <p14:cNvContentPartPr/>
                <p14:nvPr/>
              </p14:nvContentPartPr>
              <p14:xfrm>
                <a:off x="4191685" y="5012750"/>
                <a:ext cx="151920" cy="159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9FB49E0-3E07-4B54-0869-7F68C44B4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74045" y="4994750"/>
                  <a:ext cx="187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599FB01-98D0-48CB-1311-8CA2563A1E07}"/>
                    </a:ext>
                  </a:extLst>
                </p14:cNvPr>
                <p14:cNvContentPartPr/>
                <p14:nvPr/>
              </p14:nvContentPartPr>
              <p14:xfrm>
                <a:off x="4448005" y="4918790"/>
                <a:ext cx="86400" cy="197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599FB01-98D0-48CB-1311-8CA2563A1E0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30365" y="4901150"/>
                  <a:ext cx="122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B4FAB5F-42E8-08DB-494B-64DA24D86BFE}"/>
                    </a:ext>
                  </a:extLst>
                </p14:cNvPr>
                <p14:cNvContentPartPr/>
                <p14:nvPr/>
              </p14:nvContentPartPr>
              <p14:xfrm>
                <a:off x="4423165" y="5012030"/>
                <a:ext cx="66960" cy="70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B4FAB5F-42E8-08DB-494B-64DA24D86BF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05165" y="4994390"/>
                  <a:ext cx="102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47EEAA3-CF24-C879-4C0D-9B4627A2D3B1}"/>
                    </a:ext>
                  </a:extLst>
                </p14:cNvPr>
                <p14:cNvContentPartPr/>
                <p14:nvPr/>
              </p14:nvContentPartPr>
              <p14:xfrm>
                <a:off x="4317685" y="4884590"/>
                <a:ext cx="430920" cy="3045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47EEAA3-CF24-C879-4C0D-9B4627A2D3B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00045" y="4866590"/>
                  <a:ext cx="4665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F70962C-FCDD-3B5A-AC4B-F783FACDA108}"/>
                    </a:ext>
                  </a:extLst>
                </p14:cNvPr>
                <p14:cNvContentPartPr/>
                <p14:nvPr/>
              </p14:nvContentPartPr>
              <p14:xfrm>
                <a:off x="4720885" y="4930670"/>
                <a:ext cx="37440" cy="2318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F70962C-FCDD-3B5A-AC4B-F783FACDA1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03245" y="4913030"/>
                  <a:ext cx="73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14E414A-A735-1400-70A9-108CC30F5E61}"/>
                    </a:ext>
                  </a:extLst>
                </p14:cNvPr>
                <p14:cNvContentPartPr/>
                <p14:nvPr/>
              </p14:nvContentPartPr>
              <p14:xfrm>
                <a:off x="4872805" y="4949030"/>
                <a:ext cx="109080" cy="174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14E414A-A735-1400-70A9-108CC30F5E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855165" y="4931390"/>
                  <a:ext cx="144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B6BF724-0F57-5969-409A-0B12C7064072}"/>
                    </a:ext>
                  </a:extLst>
                </p14:cNvPr>
                <p14:cNvContentPartPr/>
                <p14:nvPr/>
              </p14:nvContentPartPr>
              <p14:xfrm>
                <a:off x="5011405" y="4967390"/>
                <a:ext cx="89640" cy="1267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B6BF724-0F57-5969-409A-0B12C706407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93765" y="4949390"/>
                  <a:ext cx="125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234CE5C-19CF-7D6D-B455-CAAE1018FAAA}"/>
                    </a:ext>
                  </a:extLst>
                </p14:cNvPr>
                <p14:cNvContentPartPr/>
                <p14:nvPr/>
              </p14:nvContentPartPr>
              <p14:xfrm>
                <a:off x="5187085" y="4794230"/>
                <a:ext cx="18360" cy="3384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234CE5C-19CF-7D6D-B455-CAAE1018FAA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69085" y="4776230"/>
                  <a:ext cx="54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432" name="墨迹 18431">
                  <a:extLst>
                    <a:ext uri="{FF2B5EF4-FFF2-40B4-BE49-F238E27FC236}">
                      <a16:creationId xmlns:a16="http://schemas.microsoft.com/office/drawing/2014/main" id="{1D5AF92A-AA8C-C16B-8405-555FA59A47D6}"/>
                    </a:ext>
                  </a:extLst>
                </p14:cNvPr>
                <p14:cNvContentPartPr/>
                <p14:nvPr/>
              </p14:nvContentPartPr>
              <p14:xfrm>
                <a:off x="5097445" y="4937870"/>
                <a:ext cx="168480" cy="72720"/>
              </p14:xfrm>
            </p:contentPart>
          </mc:Choice>
          <mc:Fallback xmlns="">
            <p:pic>
              <p:nvPicPr>
                <p:cNvPr id="18432" name="墨迹 18431">
                  <a:extLst>
                    <a:ext uri="{FF2B5EF4-FFF2-40B4-BE49-F238E27FC236}">
                      <a16:creationId xmlns:a16="http://schemas.microsoft.com/office/drawing/2014/main" id="{1D5AF92A-AA8C-C16B-8405-555FA59A47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79805" y="4919870"/>
                  <a:ext cx="204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433" name="墨迹 18432">
                  <a:extLst>
                    <a:ext uri="{FF2B5EF4-FFF2-40B4-BE49-F238E27FC236}">
                      <a16:creationId xmlns:a16="http://schemas.microsoft.com/office/drawing/2014/main" id="{7F9C0079-A245-022D-9255-C19093E789A2}"/>
                    </a:ext>
                  </a:extLst>
                </p14:cNvPr>
                <p14:cNvContentPartPr/>
                <p14:nvPr/>
              </p14:nvContentPartPr>
              <p14:xfrm>
                <a:off x="5380405" y="4834910"/>
                <a:ext cx="104040" cy="141840"/>
              </p14:xfrm>
            </p:contentPart>
          </mc:Choice>
          <mc:Fallback xmlns="">
            <p:pic>
              <p:nvPicPr>
                <p:cNvPr id="18433" name="墨迹 18432">
                  <a:extLst>
                    <a:ext uri="{FF2B5EF4-FFF2-40B4-BE49-F238E27FC236}">
                      <a16:creationId xmlns:a16="http://schemas.microsoft.com/office/drawing/2014/main" id="{7F9C0079-A245-022D-9255-C19093E789A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62405" y="4817270"/>
                  <a:ext cx="139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435" name="墨迹 18434">
                  <a:extLst>
                    <a:ext uri="{FF2B5EF4-FFF2-40B4-BE49-F238E27FC236}">
                      <a16:creationId xmlns:a16="http://schemas.microsoft.com/office/drawing/2014/main" id="{816442F3-C0C8-59BC-2A45-0565B6E91AE9}"/>
                    </a:ext>
                  </a:extLst>
                </p14:cNvPr>
                <p14:cNvContentPartPr/>
                <p14:nvPr/>
              </p14:nvContentPartPr>
              <p14:xfrm>
                <a:off x="5379325" y="4912310"/>
                <a:ext cx="140040" cy="222840"/>
              </p14:xfrm>
            </p:contentPart>
          </mc:Choice>
          <mc:Fallback xmlns="">
            <p:pic>
              <p:nvPicPr>
                <p:cNvPr id="18435" name="墨迹 18434">
                  <a:extLst>
                    <a:ext uri="{FF2B5EF4-FFF2-40B4-BE49-F238E27FC236}">
                      <a16:creationId xmlns:a16="http://schemas.microsoft.com/office/drawing/2014/main" id="{816442F3-C0C8-59BC-2A45-0565B6E91AE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61325" y="4894670"/>
                  <a:ext cx="175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436" name="墨迹 18435">
                  <a:extLst>
                    <a:ext uri="{FF2B5EF4-FFF2-40B4-BE49-F238E27FC236}">
                      <a16:creationId xmlns:a16="http://schemas.microsoft.com/office/drawing/2014/main" id="{2E1D2C3A-DAA9-B3A8-801F-9301B5068DC8}"/>
                    </a:ext>
                  </a:extLst>
                </p14:cNvPr>
                <p14:cNvContentPartPr/>
                <p14:nvPr/>
              </p14:nvContentPartPr>
              <p14:xfrm>
                <a:off x="5578405" y="4927070"/>
                <a:ext cx="73080" cy="71280"/>
              </p14:xfrm>
            </p:contentPart>
          </mc:Choice>
          <mc:Fallback xmlns="">
            <p:pic>
              <p:nvPicPr>
                <p:cNvPr id="18436" name="墨迹 18435">
                  <a:extLst>
                    <a:ext uri="{FF2B5EF4-FFF2-40B4-BE49-F238E27FC236}">
                      <a16:creationId xmlns:a16="http://schemas.microsoft.com/office/drawing/2014/main" id="{2E1D2C3A-DAA9-B3A8-801F-9301B5068DC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560405" y="4909070"/>
                  <a:ext cx="108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437" name="墨迹 18436">
                  <a:extLst>
                    <a:ext uri="{FF2B5EF4-FFF2-40B4-BE49-F238E27FC236}">
                      <a16:creationId xmlns:a16="http://schemas.microsoft.com/office/drawing/2014/main" id="{9F79C970-F7F3-24E2-778C-3C97015BEE87}"/>
                    </a:ext>
                  </a:extLst>
                </p14:cNvPr>
                <p14:cNvContentPartPr/>
                <p14:nvPr/>
              </p14:nvContentPartPr>
              <p14:xfrm>
                <a:off x="5730325" y="4780190"/>
                <a:ext cx="139680" cy="245880"/>
              </p14:xfrm>
            </p:contentPart>
          </mc:Choice>
          <mc:Fallback xmlns="">
            <p:pic>
              <p:nvPicPr>
                <p:cNvPr id="18437" name="墨迹 18436">
                  <a:extLst>
                    <a:ext uri="{FF2B5EF4-FFF2-40B4-BE49-F238E27FC236}">
                      <a16:creationId xmlns:a16="http://schemas.microsoft.com/office/drawing/2014/main" id="{9F79C970-F7F3-24E2-778C-3C97015BEE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12685" y="4762190"/>
                  <a:ext cx="175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438" name="墨迹 18437">
                  <a:extLst>
                    <a:ext uri="{FF2B5EF4-FFF2-40B4-BE49-F238E27FC236}">
                      <a16:creationId xmlns:a16="http://schemas.microsoft.com/office/drawing/2014/main" id="{95FD7AC7-7271-ADB9-20BA-2D7FE9FFC1A1}"/>
                    </a:ext>
                  </a:extLst>
                </p14:cNvPr>
                <p14:cNvContentPartPr/>
                <p14:nvPr/>
              </p14:nvContentPartPr>
              <p14:xfrm>
                <a:off x="5794765" y="4968830"/>
                <a:ext cx="360" cy="360"/>
              </p14:xfrm>
            </p:contentPart>
          </mc:Choice>
          <mc:Fallback xmlns="">
            <p:pic>
              <p:nvPicPr>
                <p:cNvPr id="18438" name="墨迹 18437">
                  <a:extLst>
                    <a:ext uri="{FF2B5EF4-FFF2-40B4-BE49-F238E27FC236}">
                      <a16:creationId xmlns:a16="http://schemas.microsoft.com/office/drawing/2014/main" id="{95FD7AC7-7271-ADB9-20BA-2D7FE9FFC1A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77125" y="49508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439" name="墨迹 18438">
                  <a:extLst>
                    <a:ext uri="{FF2B5EF4-FFF2-40B4-BE49-F238E27FC236}">
                      <a16:creationId xmlns:a16="http://schemas.microsoft.com/office/drawing/2014/main" id="{3B6F4204-11F1-218A-A3EF-EB72627D7069}"/>
                    </a:ext>
                  </a:extLst>
                </p14:cNvPr>
                <p14:cNvContentPartPr/>
                <p14:nvPr/>
              </p14:nvContentPartPr>
              <p14:xfrm>
                <a:off x="5650765" y="4889990"/>
                <a:ext cx="225720" cy="177480"/>
              </p14:xfrm>
            </p:contentPart>
          </mc:Choice>
          <mc:Fallback xmlns="">
            <p:pic>
              <p:nvPicPr>
                <p:cNvPr id="18439" name="墨迹 18438">
                  <a:extLst>
                    <a:ext uri="{FF2B5EF4-FFF2-40B4-BE49-F238E27FC236}">
                      <a16:creationId xmlns:a16="http://schemas.microsoft.com/office/drawing/2014/main" id="{3B6F4204-11F1-218A-A3EF-EB72627D706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32765" y="4871990"/>
                  <a:ext cx="261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8440" name="墨迹 18439">
                  <a:extLst>
                    <a:ext uri="{FF2B5EF4-FFF2-40B4-BE49-F238E27FC236}">
                      <a16:creationId xmlns:a16="http://schemas.microsoft.com/office/drawing/2014/main" id="{246F3208-6B9E-DB42-097C-C420F99B8E3E}"/>
                    </a:ext>
                  </a:extLst>
                </p14:cNvPr>
                <p14:cNvContentPartPr/>
                <p14:nvPr/>
              </p14:nvContentPartPr>
              <p14:xfrm>
                <a:off x="5994925" y="4747430"/>
                <a:ext cx="92520" cy="408240"/>
              </p14:xfrm>
            </p:contentPart>
          </mc:Choice>
          <mc:Fallback xmlns="">
            <p:pic>
              <p:nvPicPr>
                <p:cNvPr id="18440" name="墨迹 18439">
                  <a:extLst>
                    <a:ext uri="{FF2B5EF4-FFF2-40B4-BE49-F238E27FC236}">
                      <a16:creationId xmlns:a16="http://schemas.microsoft.com/office/drawing/2014/main" id="{246F3208-6B9E-DB42-097C-C420F99B8E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76925" y="4729430"/>
                  <a:ext cx="128160" cy="443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Based Optimization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844824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Choose a search direction </a:t>
            </a:r>
            <a:r>
              <a:rPr lang="en-CA" sz="2400" b="1" dirty="0"/>
              <a:t>s </a:t>
            </a:r>
            <a:r>
              <a:rPr lang="en-CA" sz="2400" dirty="0"/>
              <a:t>based on the local properties of the function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Perform an intensive search along the chosen direction.  This is called </a:t>
            </a:r>
            <a:r>
              <a:rPr lang="en-CA" sz="2400" i="1" dirty="0"/>
              <a:t>line search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Then set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845910"/>
            <a:ext cx="3672408" cy="87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261144"/>
            <a:ext cx="2592288" cy="42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48D0229-8D3F-E560-26C7-EE41B0A9A89D}"/>
              </a:ext>
            </a:extLst>
          </p:cNvPr>
          <p:cNvGrpSpPr/>
          <p:nvPr/>
        </p:nvGrpSpPr>
        <p:grpSpPr>
          <a:xfrm>
            <a:off x="3233005" y="2316350"/>
            <a:ext cx="2799360" cy="3170880"/>
            <a:chOff x="3233005" y="2316350"/>
            <a:chExt cx="2799360" cy="31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58B2330-49E6-F921-CAAD-9370338130B8}"/>
                    </a:ext>
                  </a:extLst>
                </p14:cNvPr>
                <p14:cNvContentPartPr/>
                <p14:nvPr/>
              </p14:nvContentPartPr>
              <p14:xfrm>
                <a:off x="3233005" y="2316350"/>
                <a:ext cx="1519200" cy="83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58B2330-49E6-F921-CAAD-9370338130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15365" y="2298350"/>
                  <a:ext cx="1554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32945BB-8025-875A-0ADB-781A0AF80775}"/>
                    </a:ext>
                  </a:extLst>
                </p14:cNvPr>
                <p14:cNvContentPartPr/>
                <p14:nvPr/>
              </p14:nvContentPartPr>
              <p14:xfrm>
                <a:off x="4423525" y="2429030"/>
                <a:ext cx="1579680" cy="3058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32945BB-8025-875A-0ADB-781A0AF807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05885" y="2411030"/>
                  <a:ext cx="1615320" cy="30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48A0A88-D58D-F9B6-0378-9BBC3102DEDA}"/>
                    </a:ext>
                  </a:extLst>
                </p14:cNvPr>
                <p14:cNvContentPartPr/>
                <p14:nvPr/>
              </p14:nvContentPartPr>
              <p14:xfrm>
                <a:off x="5778925" y="5194910"/>
                <a:ext cx="253440" cy="2397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48A0A88-D58D-F9B6-0378-9BBC3102DE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60925" y="5176910"/>
                  <a:ext cx="2890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205E93-7048-E5C9-2F0D-E3EE0795EC79}"/>
              </a:ext>
            </a:extLst>
          </p:cNvPr>
          <p:cNvGrpSpPr/>
          <p:nvPr/>
        </p:nvGrpSpPr>
        <p:grpSpPr>
          <a:xfrm>
            <a:off x="3224365" y="1304750"/>
            <a:ext cx="2409120" cy="610200"/>
            <a:chOff x="3224365" y="1304750"/>
            <a:chExt cx="240912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DEC5436-EE22-0CBC-AB85-703180C097F9}"/>
                    </a:ext>
                  </a:extLst>
                </p14:cNvPr>
                <p14:cNvContentPartPr/>
                <p14:nvPr/>
              </p14:nvContentPartPr>
              <p14:xfrm>
                <a:off x="3224365" y="1718390"/>
                <a:ext cx="179280" cy="18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DEC5436-EE22-0CBC-AB85-703180C097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6725" y="1700750"/>
                  <a:ext cx="214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02EA7E7-C701-957E-61D6-620261FCF449}"/>
                    </a:ext>
                  </a:extLst>
                </p14:cNvPr>
                <p14:cNvContentPartPr/>
                <p14:nvPr/>
              </p14:nvContentPartPr>
              <p14:xfrm>
                <a:off x="3374125" y="1599230"/>
                <a:ext cx="129960" cy="269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02EA7E7-C701-957E-61D6-620261FCF4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56485" y="1581230"/>
                  <a:ext cx="165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4A4F7BD-82A1-207A-63AD-8A2F1E289E95}"/>
                    </a:ext>
                  </a:extLst>
                </p14:cNvPr>
                <p14:cNvContentPartPr/>
                <p14:nvPr/>
              </p14:nvContentPartPr>
              <p14:xfrm>
                <a:off x="3560245" y="1743950"/>
                <a:ext cx="13320" cy="108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4A4F7BD-82A1-207A-63AD-8A2F1E289E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42605" y="1725950"/>
                  <a:ext cx="48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1AD3BE2-DD9B-5D7C-80D4-270C65D7639B}"/>
                    </a:ext>
                  </a:extLst>
                </p14:cNvPr>
                <p14:cNvContentPartPr/>
                <p14:nvPr/>
              </p14:nvContentPartPr>
              <p14:xfrm>
                <a:off x="3638365" y="1761230"/>
                <a:ext cx="89280" cy="92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1AD3BE2-DD9B-5D7C-80D4-270C65D763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0365" y="1743590"/>
                  <a:ext cx="12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EDC95A4-08BA-C84E-35C1-17A467A168E5}"/>
                    </a:ext>
                  </a:extLst>
                </p14:cNvPr>
                <p14:cNvContentPartPr/>
                <p14:nvPr/>
              </p14:nvContentPartPr>
              <p14:xfrm>
                <a:off x="3693445" y="1448390"/>
                <a:ext cx="233640" cy="334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EDC95A4-08BA-C84E-35C1-17A467A168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75805" y="1430750"/>
                  <a:ext cx="2692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CD0E635-DE04-D19C-A8D5-78B4D0C60ADC}"/>
                    </a:ext>
                  </a:extLst>
                </p14:cNvPr>
                <p14:cNvContentPartPr/>
                <p14:nvPr/>
              </p14:nvContentPartPr>
              <p14:xfrm>
                <a:off x="4177285" y="1598150"/>
                <a:ext cx="264960" cy="169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CD0E635-DE04-D19C-A8D5-78B4D0C60A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59285" y="1580150"/>
                  <a:ext cx="300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3D261E8-EE4C-97F1-8C9D-D0B854DF65B7}"/>
                    </a:ext>
                  </a:extLst>
                </p14:cNvPr>
                <p14:cNvContentPartPr/>
                <p14:nvPr/>
              </p14:nvContentPartPr>
              <p14:xfrm>
                <a:off x="4475365" y="1600310"/>
                <a:ext cx="94320" cy="120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3D261E8-EE4C-97F1-8C9D-D0B854DF65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57725" y="1582670"/>
                  <a:ext cx="12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F5C3DF5-97DC-378C-CD08-0FE4662021FB}"/>
                    </a:ext>
                  </a:extLst>
                </p14:cNvPr>
                <p14:cNvContentPartPr/>
                <p14:nvPr/>
              </p14:nvContentPartPr>
              <p14:xfrm>
                <a:off x="4569325" y="1590230"/>
                <a:ext cx="120240" cy="31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F5C3DF5-97DC-378C-CD08-0FE4662021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51325" y="1572230"/>
                  <a:ext cx="155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B9C610B-B001-05EB-72F8-829B51A2550D}"/>
                    </a:ext>
                  </a:extLst>
                </p14:cNvPr>
                <p14:cNvContentPartPr/>
                <p14:nvPr/>
              </p14:nvContentPartPr>
              <p14:xfrm>
                <a:off x="4999885" y="1304750"/>
                <a:ext cx="29880" cy="433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B9C610B-B001-05EB-72F8-829B51A255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82245" y="1287110"/>
                  <a:ext cx="655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BE3FF68-A277-F83C-4A96-311AD38E3671}"/>
                    </a:ext>
                  </a:extLst>
                </p14:cNvPr>
                <p14:cNvContentPartPr/>
                <p14:nvPr/>
              </p14:nvContentPartPr>
              <p14:xfrm>
                <a:off x="4849405" y="1522550"/>
                <a:ext cx="324720" cy="123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BE3FF68-A277-F83C-4A96-311AD38E36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31405" y="1504550"/>
                  <a:ext cx="360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D22CF44-77B1-83B3-33EC-A57982B8E27F}"/>
                    </a:ext>
                  </a:extLst>
                </p14:cNvPr>
                <p14:cNvContentPartPr/>
                <p14:nvPr/>
              </p14:nvContentPartPr>
              <p14:xfrm>
                <a:off x="5268805" y="1435430"/>
                <a:ext cx="364680" cy="4795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D22CF44-77B1-83B3-33EC-A57982B8E2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51165" y="1417430"/>
                  <a:ext cx="40032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C87BC-C9BA-F5FB-5B9F-1075D80F6A8E}"/>
              </a:ext>
            </a:extLst>
          </p:cNvPr>
          <p:cNvGrpSpPr/>
          <p:nvPr/>
        </p:nvGrpSpPr>
        <p:grpSpPr>
          <a:xfrm>
            <a:off x="6410365" y="3757430"/>
            <a:ext cx="2591280" cy="1208880"/>
            <a:chOff x="6410365" y="3757430"/>
            <a:chExt cx="2591280" cy="12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9E90A29-750F-19F5-BB73-E047F43D7A98}"/>
                    </a:ext>
                  </a:extLst>
                </p14:cNvPr>
                <p14:cNvContentPartPr/>
                <p14:nvPr/>
              </p14:nvContentPartPr>
              <p14:xfrm>
                <a:off x="6410365" y="4066670"/>
                <a:ext cx="183240" cy="159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9E90A29-750F-19F5-BB73-E047F43D7A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2725" y="4048670"/>
                  <a:ext cx="218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1E4AF23-76D7-65D6-C052-AF3DCBE7EE95}"/>
                    </a:ext>
                  </a:extLst>
                </p14:cNvPr>
                <p14:cNvContentPartPr/>
                <p14:nvPr/>
              </p14:nvContentPartPr>
              <p14:xfrm>
                <a:off x="6667045" y="4024550"/>
                <a:ext cx="246600" cy="154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1E4AF23-76D7-65D6-C052-AF3DCBE7EE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49405" y="4006910"/>
                  <a:ext cx="282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D72D914-7462-6E3C-7B03-D41E552ACD39}"/>
                    </a:ext>
                  </a:extLst>
                </p14:cNvPr>
                <p14:cNvContentPartPr/>
                <p14:nvPr/>
              </p14:nvContentPartPr>
              <p14:xfrm>
                <a:off x="6942445" y="3757430"/>
                <a:ext cx="169560" cy="370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D72D914-7462-6E3C-7B03-D41E552ACD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24805" y="3739790"/>
                  <a:ext cx="205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79FEB58-A158-2804-A4C3-6D73738C2553}"/>
                    </a:ext>
                  </a:extLst>
                </p14:cNvPr>
                <p14:cNvContentPartPr/>
                <p14:nvPr/>
              </p14:nvContentPartPr>
              <p14:xfrm>
                <a:off x="7155205" y="3898190"/>
                <a:ext cx="109440" cy="200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79FEB58-A158-2804-A4C3-6D73738C25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37205" y="3880550"/>
                  <a:ext cx="145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63F2F82-4D99-7504-7227-909B9EA550B5}"/>
                    </a:ext>
                  </a:extLst>
                </p14:cNvPr>
                <p14:cNvContentPartPr/>
                <p14:nvPr/>
              </p14:nvContentPartPr>
              <p14:xfrm>
                <a:off x="7303525" y="3816830"/>
                <a:ext cx="300240" cy="228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63F2F82-4D99-7504-7227-909B9EA550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85525" y="3798830"/>
                  <a:ext cx="335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7C438B3-6E1E-9906-D8D2-2F436E2C30A6}"/>
                    </a:ext>
                  </a:extLst>
                </p14:cNvPr>
                <p14:cNvContentPartPr/>
                <p14:nvPr/>
              </p14:nvContentPartPr>
              <p14:xfrm>
                <a:off x="7327645" y="3844910"/>
                <a:ext cx="9720" cy="220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7C438B3-6E1E-9906-D8D2-2F436E2C30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10005" y="3827270"/>
                  <a:ext cx="45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B6C1D1F-1C58-7D31-07FE-E8323EA441B9}"/>
                    </a:ext>
                  </a:extLst>
                </p14:cNvPr>
                <p14:cNvContentPartPr/>
                <p14:nvPr/>
              </p14:nvContentPartPr>
              <p14:xfrm>
                <a:off x="6545725" y="4307150"/>
                <a:ext cx="134280" cy="3193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B6C1D1F-1C58-7D31-07FE-E8323EA441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27725" y="4289150"/>
                  <a:ext cx="1699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5DCD3D9-CE9D-E0A1-A646-14B1B8711C7F}"/>
                    </a:ext>
                  </a:extLst>
                </p14:cNvPr>
                <p14:cNvContentPartPr/>
                <p14:nvPr/>
              </p14:nvContentPartPr>
              <p14:xfrm>
                <a:off x="6744445" y="4503710"/>
                <a:ext cx="97200" cy="107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5DCD3D9-CE9D-E0A1-A646-14B1B8711C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26805" y="4486070"/>
                  <a:ext cx="132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62C3BF2-4373-95C6-DFCD-D450B390132F}"/>
                    </a:ext>
                  </a:extLst>
                </p14:cNvPr>
                <p14:cNvContentPartPr/>
                <p14:nvPr/>
              </p14:nvContentPartPr>
              <p14:xfrm>
                <a:off x="6853885" y="4455470"/>
                <a:ext cx="221760" cy="179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62C3BF2-4373-95C6-DFCD-D450B39013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5885" y="4437830"/>
                  <a:ext cx="257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9EFD821-2674-2B48-77D7-66B6325D621E}"/>
                    </a:ext>
                  </a:extLst>
                </p14:cNvPr>
                <p14:cNvContentPartPr/>
                <p14:nvPr/>
              </p14:nvContentPartPr>
              <p14:xfrm>
                <a:off x="7416205" y="4259270"/>
                <a:ext cx="104040" cy="396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9EFD821-2674-2B48-77D7-66B6325D62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98205" y="4241630"/>
                  <a:ext cx="139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CC6A206-FBEE-5EF7-0B78-F8A67F658551}"/>
                    </a:ext>
                  </a:extLst>
                </p14:cNvPr>
                <p14:cNvContentPartPr/>
                <p14:nvPr/>
              </p14:nvContentPartPr>
              <p14:xfrm>
                <a:off x="7265005" y="4458710"/>
                <a:ext cx="531000" cy="159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CC6A206-FBEE-5EF7-0B78-F8A67F6585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47005" y="4441070"/>
                  <a:ext cx="566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28A7659-3FF7-5B2B-83B5-0E960B2E9750}"/>
                    </a:ext>
                  </a:extLst>
                </p14:cNvPr>
                <p14:cNvContentPartPr/>
                <p14:nvPr/>
              </p14:nvContentPartPr>
              <p14:xfrm>
                <a:off x="8164645" y="4194830"/>
                <a:ext cx="21240" cy="519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28A7659-3FF7-5B2B-83B5-0E960B2E97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47005" y="4177190"/>
                  <a:ext cx="568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189B3F4-2488-B1B9-CC62-25670A6F0BAE}"/>
                    </a:ext>
                  </a:extLst>
                </p14:cNvPr>
                <p14:cNvContentPartPr/>
                <p14:nvPr/>
              </p14:nvContentPartPr>
              <p14:xfrm>
                <a:off x="8024965" y="4414430"/>
                <a:ext cx="335160" cy="150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189B3F4-2488-B1B9-CC62-25670A6F0B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06965" y="4396790"/>
                  <a:ext cx="370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A0C5575-F2BE-F057-CC89-9720FB7973DC}"/>
                    </a:ext>
                  </a:extLst>
                </p14:cNvPr>
                <p14:cNvContentPartPr/>
                <p14:nvPr/>
              </p14:nvContentPartPr>
              <p14:xfrm>
                <a:off x="8592685" y="4391750"/>
                <a:ext cx="408960" cy="5745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A0C5575-F2BE-F057-CC89-9720FB7973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75045" y="4373750"/>
                  <a:ext cx="444600" cy="61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EE9B28A-AD58-380C-D937-5E80CE0EA9A9}"/>
              </a:ext>
            </a:extLst>
          </p:cNvPr>
          <p:cNvGrpSpPr/>
          <p:nvPr/>
        </p:nvGrpSpPr>
        <p:grpSpPr>
          <a:xfrm>
            <a:off x="758005" y="1482950"/>
            <a:ext cx="556560" cy="609480"/>
            <a:chOff x="758005" y="1482950"/>
            <a:chExt cx="55656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F900E5F-BC6E-9068-D027-7552CC6F2165}"/>
                    </a:ext>
                  </a:extLst>
                </p14:cNvPr>
                <p14:cNvContentPartPr/>
                <p14:nvPr/>
              </p14:nvContentPartPr>
              <p14:xfrm>
                <a:off x="758005" y="1751870"/>
                <a:ext cx="114840" cy="108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F900E5F-BC6E-9068-D027-7552CC6F21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9365" y="1742870"/>
                  <a:ext cx="13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60E644F-EADA-79C9-3CCD-0E4634E6C361}"/>
                    </a:ext>
                  </a:extLst>
                </p14:cNvPr>
                <p14:cNvContentPartPr/>
                <p14:nvPr/>
              </p14:nvContentPartPr>
              <p14:xfrm>
                <a:off x="883645" y="1482950"/>
                <a:ext cx="91800" cy="390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60E644F-EADA-79C9-3CCD-0E4634E6C36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5005" y="1473950"/>
                  <a:ext cx="1094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AA3A1B2-3573-50F8-A60D-D0D11BAA9F17}"/>
                    </a:ext>
                  </a:extLst>
                </p14:cNvPr>
                <p14:cNvContentPartPr/>
                <p14:nvPr/>
              </p14:nvContentPartPr>
              <p14:xfrm>
                <a:off x="783565" y="1592030"/>
                <a:ext cx="246600" cy="140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AA3A1B2-3573-50F8-A60D-D0D11BAA9F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4565" y="1583030"/>
                  <a:ext cx="26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F93CF7E-77B5-BEF4-D5AB-02DFE7491719}"/>
                    </a:ext>
                  </a:extLst>
                </p14:cNvPr>
                <p14:cNvContentPartPr/>
                <p14:nvPr/>
              </p14:nvContentPartPr>
              <p14:xfrm>
                <a:off x="997405" y="1634150"/>
                <a:ext cx="165600" cy="2332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F93CF7E-77B5-BEF4-D5AB-02DFE74917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405" y="1625150"/>
                  <a:ext cx="183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ADA441C-B6FB-8A77-0BA3-FF7C55049748}"/>
                    </a:ext>
                  </a:extLst>
                </p14:cNvPr>
                <p14:cNvContentPartPr/>
                <p14:nvPr/>
              </p14:nvContentPartPr>
              <p14:xfrm>
                <a:off x="1174885" y="1600310"/>
                <a:ext cx="109440" cy="4921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ADA441C-B6FB-8A77-0BA3-FF7C550497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65885" y="1591310"/>
                  <a:ext cx="1270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839D943-17A3-907A-D49B-839D80055D3A}"/>
                    </a:ext>
                  </a:extLst>
                </p14:cNvPr>
                <p14:cNvContentPartPr/>
                <p14:nvPr/>
              </p14:nvContentPartPr>
              <p14:xfrm>
                <a:off x="1198645" y="1624070"/>
                <a:ext cx="115920" cy="1742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839D943-17A3-907A-D49B-839D80055D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90005" y="1615430"/>
                  <a:ext cx="13356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6F5B3100-33BE-D2A9-4B5C-67E3CA3F9E61}"/>
                  </a:ext>
                </a:extLst>
              </p14:cNvPr>
              <p14:cNvContentPartPr/>
              <p14:nvPr/>
            </p14:nvContentPartPr>
            <p14:xfrm>
              <a:off x="1606885" y="1398710"/>
              <a:ext cx="201960" cy="31392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6F5B3100-33BE-D2A9-4B5C-67E3CA3F9E6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97885" y="1389710"/>
                <a:ext cx="21960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5BD78822-DC6C-FD16-2A3E-AFEA6172E3FC}"/>
              </a:ext>
            </a:extLst>
          </p:cNvPr>
          <p:cNvGrpSpPr/>
          <p:nvPr/>
        </p:nvGrpSpPr>
        <p:grpSpPr>
          <a:xfrm>
            <a:off x="676285" y="2682110"/>
            <a:ext cx="544320" cy="566640"/>
            <a:chOff x="676285" y="2682110"/>
            <a:chExt cx="54432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2736C1-BD46-78A4-80FA-55C8F9AA0554}"/>
                    </a:ext>
                  </a:extLst>
                </p14:cNvPr>
                <p14:cNvContentPartPr/>
                <p14:nvPr/>
              </p14:nvContentPartPr>
              <p14:xfrm>
                <a:off x="676285" y="2915390"/>
                <a:ext cx="129240" cy="189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2736C1-BD46-78A4-80FA-55C8F9AA05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285" y="2906750"/>
                  <a:ext cx="146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01C33D0-4600-7901-5DE8-5952A202868A}"/>
                    </a:ext>
                  </a:extLst>
                </p14:cNvPr>
                <p14:cNvContentPartPr/>
                <p14:nvPr/>
              </p14:nvContentPartPr>
              <p14:xfrm>
                <a:off x="785005" y="2682110"/>
                <a:ext cx="142560" cy="430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01C33D0-4600-7901-5DE8-5952A20286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6005" y="2673110"/>
                  <a:ext cx="160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5E0E0CB-239F-C873-0B6C-99945725EF7A}"/>
                    </a:ext>
                  </a:extLst>
                </p14:cNvPr>
                <p14:cNvContentPartPr/>
                <p14:nvPr/>
              </p14:nvContentPartPr>
              <p14:xfrm>
                <a:off x="701845" y="2811710"/>
                <a:ext cx="319320" cy="200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5E0E0CB-239F-C873-0B6C-99945725EF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2845" y="2802710"/>
                  <a:ext cx="336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3886A23-FC7F-0300-D8DD-3BA07BF86965}"/>
                    </a:ext>
                  </a:extLst>
                </p14:cNvPr>
                <p14:cNvContentPartPr/>
                <p14:nvPr/>
              </p14:nvContentPartPr>
              <p14:xfrm>
                <a:off x="1021885" y="2722790"/>
                <a:ext cx="133560" cy="525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3886A23-FC7F-0300-D8DD-3BA07BF869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3245" y="2714150"/>
                  <a:ext cx="151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12FAF65-F37A-53B9-F4A1-8311C302C21C}"/>
                    </a:ext>
                  </a:extLst>
                </p14:cNvPr>
                <p14:cNvContentPartPr/>
                <p14:nvPr/>
              </p14:nvContentPartPr>
              <p14:xfrm>
                <a:off x="1047085" y="2746910"/>
                <a:ext cx="173520" cy="257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12FAF65-F37A-53B9-F4A1-8311C302C2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8445" y="2738270"/>
                  <a:ext cx="19116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20E3FA1D-5A5E-8377-CE8C-2B87426B8F02}"/>
                  </a:ext>
                </a:extLst>
              </p14:cNvPr>
              <p14:cNvContentPartPr/>
              <p14:nvPr/>
            </p14:nvContentPartPr>
            <p14:xfrm>
              <a:off x="1470445" y="2708030"/>
              <a:ext cx="410400" cy="24480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20E3FA1D-5A5E-8377-CE8C-2B87426B8F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61445" y="2699390"/>
                <a:ext cx="428040" cy="26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Descent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5661248"/>
            <a:ext cx="587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1988840"/>
            <a:ext cx="4032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Consider standing on a hillside</a:t>
            </a:r>
          </a:p>
          <a:p>
            <a:endParaRPr lang="en-CA" sz="2400" dirty="0"/>
          </a:p>
          <a:p>
            <a:r>
              <a:rPr lang="en-CA" sz="2400" dirty="0"/>
              <a:t>Look at gradient where you are standing</a:t>
            </a:r>
          </a:p>
          <a:p>
            <a:endParaRPr lang="en-CA" sz="2400" dirty="0"/>
          </a:p>
          <a:p>
            <a:r>
              <a:rPr lang="en-CA" sz="2400" dirty="0"/>
              <a:t>Find the steepest direction downhill</a:t>
            </a:r>
          </a:p>
          <a:p>
            <a:endParaRPr lang="en-CA" sz="2400" dirty="0"/>
          </a:p>
          <a:p>
            <a:r>
              <a:rPr lang="en-CA" sz="2400" dirty="0"/>
              <a:t>Walk in that direction for some distance (line search)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99992" y="1700808"/>
            <a:ext cx="4340978" cy="3973538"/>
            <a:chOff x="4499992" y="1700808"/>
            <a:chExt cx="4340978" cy="3973538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85080" y="1772816"/>
              <a:ext cx="4255890" cy="3901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4499992" y="170080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65CB991-DFBD-4160-CD6C-D2D047FAF508}"/>
                  </a:ext>
                </a:extLst>
              </p14:cNvPr>
              <p14:cNvContentPartPr/>
              <p14:nvPr/>
            </p14:nvContentPartPr>
            <p14:xfrm>
              <a:off x="2803885" y="385670"/>
              <a:ext cx="759240" cy="8064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65CB991-DFBD-4160-CD6C-D2D047FAF5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4885" y="376670"/>
                <a:ext cx="7768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0630979-6BAF-7C4B-5606-DE47D56AF786}"/>
                  </a:ext>
                </a:extLst>
              </p14:cNvPr>
              <p14:cNvContentPartPr/>
              <p14:nvPr/>
            </p14:nvContentPartPr>
            <p14:xfrm>
              <a:off x="3520285" y="311870"/>
              <a:ext cx="149040" cy="7020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0630979-6BAF-7C4B-5606-DE47D56AF7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1645" y="303230"/>
                <a:ext cx="1666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66A8ED19-9CF4-4158-546E-30E7F01D9A68}"/>
                  </a:ext>
                </a:extLst>
              </p14:cNvPr>
              <p14:cNvContentPartPr/>
              <p14:nvPr/>
            </p14:nvContentPartPr>
            <p14:xfrm>
              <a:off x="2812525" y="76430"/>
              <a:ext cx="111240" cy="12240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66A8ED19-9CF4-4158-546E-30E7F01D9A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3525" y="67430"/>
                <a:ext cx="128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12AC8F4-5830-3D48-AA96-D12699AD36FF}"/>
                  </a:ext>
                </a:extLst>
              </p14:cNvPr>
              <p14:cNvContentPartPr/>
              <p14:nvPr/>
            </p14:nvContentPartPr>
            <p14:xfrm>
              <a:off x="2862925" y="94790"/>
              <a:ext cx="59040" cy="83052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12AC8F4-5830-3D48-AA96-D12699AD36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3925" y="86150"/>
                <a:ext cx="76680" cy="8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4849FDAB-96A5-4609-909C-35CA8FAFE744}"/>
                  </a:ext>
                </a:extLst>
              </p14:cNvPr>
              <p14:cNvContentPartPr/>
              <p14:nvPr/>
            </p14:nvContentPartPr>
            <p14:xfrm>
              <a:off x="2915845" y="198110"/>
              <a:ext cx="338400" cy="23148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4849FDAB-96A5-4609-909C-35CA8FAFE7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6845" y="189470"/>
                <a:ext cx="3560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929B468D-D050-BCC1-D159-30680060E077}"/>
                  </a:ext>
                </a:extLst>
              </p14:cNvPr>
              <p14:cNvContentPartPr/>
              <p14:nvPr/>
            </p14:nvContentPartPr>
            <p14:xfrm>
              <a:off x="3223645" y="130790"/>
              <a:ext cx="104760" cy="12672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929B468D-D050-BCC1-D159-30680060E0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14645" y="122150"/>
                <a:ext cx="1224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F9BA474B-F7A4-3A39-4419-E3CB9BB0DE7D}"/>
                  </a:ext>
                </a:extLst>
              </p14:cNvPr>
              <p14:cNvContentPartPr/>
              <p14:nvPr/>
            </p14:nvContentPartPr>
            <p14:xfrm>
              <a:off x="2400325" y="578270"/>
              <a:ext cx="1365120" cy="42300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F9BA474B-F7A4-3A39-4419-E3CB9BB0DE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91325" y="569270"/>
                <a:ext cx="13827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A18F2879-06F6-1770-2D6E-9D40C63BD59C}"/>
                  </a:ext>
                </a:extLst>
              </p14:cNvPr>
              <p14:cNvContentPartPr/>
              <p14:nvPr/>
            </p14:nvContentPartPr>
            <p14:xfrm>
              <a:off x="3121405" y="261470"/>
              <a:ext cx="63360" cy="1893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A18F2879-06F6-1770-2D6E-9D40C63BD5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12405" y="252470"/>
                <a:ext cx="81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E500F170-471C-7502-5788-588C0258FFBF}"/>
                  </a:ext>
                </a:extLst>
              </p14:cNvPr>
              <p14:cNvContentPartPr/>
              <p14:nvPr/>
            </p14:nvContentPartPr>
            <p14:xfrm>
              <a:off x="3159205" y="264350"/>
              <a:ext cx="84960" cy="19692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E500F170-471C-7502-5788-588C0258FF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50205" y="255710"/>
                <a:ext cx="10260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98" name="组合 20497">
            <a:extLst>
              <a:ext uri="{FF2B5EF4-FFF2-40B4-BE49-F238E27FC236}">
                <a16:creationId xmlns:a16="http://schemas.microsoft.com/office/drawing/2014/main" id="{275FB351-BB0A-E455-162A-0030204CF1B7}"/>
              </a:ext>
            </a:extLst>
          </p:cNvPr>
          <p:cNvGrpSpPr/>
          <p:nvPr/>
        </p:nvGrpSpPr>
        <p:grpSpPr>
          <a:xfrm>
            <a:off x="60325" y="777350"/>
            <a:ext cx="1834200" cy="585720"/>
            <a:chOff x="60325" y="777350"/>
            <a:chExt cx="183420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14E1145-E161-9AE1-5521-6DFA5C60FE58}"/>
                    </a:ext>
                  </a:extLst>
                </p14:cNvPr>
                <p14:cNvContentPartPr/>
                <p14:nvPr/>
              </p14:nvContentPartPr>
              <p14:xfrm>
                <a:off x="764485" y="777350"/>
                <a:ext cx="221760" cy="460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14E1145-E161-9AE1-5521-6DFA5C60FE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845" y="768350"/>
                  <a:ext cx="2394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FF7A59A-1A36-4AE5-1DF8-4C6232B852B4}"/>
                    </a:ext>
                  </a:extLst>
                </p14:cNvPr>
                <p14:cNvContentPartPr/>
                <p14:nvPr/>
              </p14:nvContentPartPr>
              <p14:xfrm>
                <a:off x="997045" y="861950"/>
                <a:ext cx="167400" cy="324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FF7A59A-1A36-4AE5-1DF8-4C6232B852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8405" y="852950"/>
                  <a:ext cx="185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7121952-131B-BE59-F7C7-15890C3FBB33}"/>
                    </a:ext>
                  </a:extLst>
                </p14:cNvPr>
                <p14:cNvContentPartPr/>
                <p14:nvPr/>
              </p14:nvContentPartPr>
              <p14:xfrm>
                <a:off x="1094965" y="1045190"/>
                <a:ext cx="137520" cy="1404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7121952-131B-BE59-F7C7-15890C3FBB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5965" y="1036550"/>
                  <a:ext cx="155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A6D6FA3-8E41-8083-0451-75675E36588E}"/>
                    </a:ext>
                  </a:extLst>
                </p14:cNvPr>
                <p14:cNvContentPartPr/>
                <p14:nvPr/>
              </p14:nvContentPartPr>
              <p14:xfrm>
                <a:off x="1243645" y="1039790"/>
                <a:ext cx="67320" cy="120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A6D6FA3-8E41-8083-0451-75675E3658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4645" y="1031150"/>
                  <a:ext cx="84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4D6BC34-26B2-A677-14C3-7AF7A988C012}"/>
                    </a:ext>
                  </a:extLst>
                </p14:cNvPr>
                <p14:cNvContentPartPr/>
                <p14:nvPr/>
              </p14:nvContentPartPr>
              <p14:xfrm>
                <a:off x="1325725" y="836390"/>
                <a:ext cx="168480" cy="308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4D6BC34-26B2-A677-14C3-7AF7A988C0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17085" y="827390"/>
                  <a:ext cx="1861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8946D9E-5956-A5BA-8911-54836426F72F}"/>
                    </a:ext>
                  </a:extLst>
                </p14:cNvPr>
                <p14:cNvContentPartPr/>
                <p14:nvPr/>
              </p14:nvContentPartPr>
              <p14:xfrm>
                <a:off x="1438405" y="1014590"/>
                <a:ext cx="87480" cy="122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8946D9E-5956-A5BA-8911-54836426F7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9405" y="1005950"/>
                  <a:ext cx="105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79EA4BF-B371-4FE2-C197-766E150C7A73}"/>
                    </a:ext>
                  </a:extLst>
                </p14:cNvPr>
                <p14:cNvContentPartPr/>
                <p14:nvPr/>
              </p14:nvContentPartPr>
              <p14:xfrm>
                <a:off x="1568725" y="1000550"/>
                <a:ext cx="82440" cy="105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79EA4BF-B371-4FE2-C197-766E150C7A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60085" y="991550"/>
                  <a:ext cx="100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9E80ECC-3672-F27D-62DF-DA54F3BADAA5}"/>
                    </a:ext>
                  </a:extLst>
                </p14:cNvPr>
                <p14:cNvContentPartPr/>
                <p14:nvPr/>
              </p14:nvContentPartPr>
              <p14:xfrm>
                <a:off x="1690405" y="1033310"/>
                <a:ext cx="9000" cy="486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9E80ECC-3672-F27D-62DF-DA54F3BADA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1765" y="1024670"/>
                  <a:ext cx="26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92DB85-A1BB-BA3F-7EFC-5CED02F655C5}"/>
                    </a:ext>
                  </a:extLst>
                </p14:cNvPr>
                <p14:cNvContentPartPr/>
                <p14:nvPr/>
              </p14:nvContentPartPr>
              <p14:xfrm>
                <a:off x="1743685" y="1004870"/>
                <a:ext cx="54000" cy="1051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92DB85-A1BB-BA3F-7EFC-5CED02F655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34685" y="996230"/>
                  <a:ext cx="71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826ED48-0B8C-DCED-0A35-654FF7F579FA}"/>
                    </a:ext>
                  </a:extLst>
                </p14:cNvPr>
                <p14:cNvContentPartPr/>
                <p14:nvPr/>
              </p14:nvContentPartPr>
              <p14:xfrm>
                <a:off x="1800925" y="1011350"/>
                <a:ext cx="93600" cy="1242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826ED48-0B8C-DCED-0A35-654FF7F579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92285" y="1002710"/>
                  <a:ext cx="111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490" name="墨迹 20489">
                  <a:extLst>
                    <a:ext uri="{FF2B5EF4-FFF2-40B4-BE49-F238E27FC236}">
                      <a16:creationId xmlns:a16="http://schemas.microsoft.com/office/drawing/2014/main" id="{F43DBC28-FB62-17CE-A989-69B424F1F48C}"/>
                    </a:ext>
                  </a:extLst>
                </p14:cNvPr>
                <p14:cNvContentPartPr/>
                <p14:nvPr/>
              </p14:nvContentPartPr>
              <p14:xfrm>
                <a:off x="60325" y="982550"/>
                <a:ext cx="24840" cy="225720"/>
              </p14:xfrm>
            </p:contentPart>
          </mc:Choice>
          <mc:Fallback xmlns="">
            <p:pic>
              <p:nvPicPr>
                <p:cNvPr id="20490" name="墨迹 20489">
                  <a:extLst>
                    <a:ext uri="{FF2B5EF4-FFF2-40B4-BE49-F238E27FC236}">
                      <a16:creationId xmlns:a16="http://schemas.microsoft.com/office/drawing/2014/main" id="{F43DBC28-FB62-17CE-A989-69B424F1F4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685" y="973550"/>
                  <a:ext cx="42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491" name="墨迹 20490">
                  <a:extLst>
                    <a:ext uri="{FF2B5EF4-FFF2-40B4-BE49-F238E27FC236}">
                      <a16:creationId xmlns:a16="http://schemas.microsoft.com/office/drawing/2014/main" id="{8C62D663-EB05-D10C-FDF6-7415C961969B}"/>
                    </a:ext>
                  </a:extLst>
                </p14:cNvPr>
                <p14:cNvContentPartPr/>
                <p14:nvPr/>
              </p14:nvContentPartPr>
              <p14:xfrm>
                <a:off x="70045" y="881750"/>
                <a:ext cx="109080" cy="334080"/>
              </p14:xfrm>
            </p:contentPart>
          </mc:Choice>
          <mc:Fallback xmlns="">
            <p:pic>
              <p:nvPicPr>
                <p:cNvPr id="20491" name="墨迹 20490">
                  <a:extLst>
                    <a:ext uri="{FF2B5EF4-FFF2-40B4-BE49-F238E27FC236}">
                      <a16:creationId xmlns:a16="http://schemas.microsoft.com/office/drawing/2014/main" id="{8C62D663-EB05-D10C-FDF6-7415C96196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045" y="872750"/>
                  <a:ext cx="126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492" name="墨迹 20491">
                  <a:extLst>
                    <a:ext uri="{FF2B5EF4-FFF2-40B4-BE49-F238E27FC236}">
                      <a16:creationId xmlns:a16="http://schemas.microsoft.com/office/drawing/2014/main" id="{BA7AF5E4-C784-F254-FCA9-E77F6C90CF08}"/>
                    </a:ext>
                  </a:extLst>
                </p14:cNvPr>
                <p14:cNvContentPartPr/>
                <p14:nvPr/>
              </p14:nvContentPartPr>
              <p14:xfrm>
                <a:off x="149605" y="1078310"/>
                <a:ext cx="105120" cy="152280"/>
              </p14:xfrm>
            </p:contentPart>
          </mc:Choice>
          <mc:Fallback xmlns="">
            <p:pic>
              <p:nvPicPr>
                <p:cNvPr id="20492" name="墨迹 20491">
                  <a:extLst>
                    <a:ext uri="{FF2B5EF4-FFF2-40B4-BE49-F238E27FC236}">
                      <a16:creationId xmlns:a16="http://schemas.microsoft.com/office/drawing/2014/main" id="{BA7AF5E4-C784-F254-FCA9-E77F6C90CF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0965" y="1069670"/>
                  <a:ext cx="122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493" name="墨迹 20492">
                  <a:extLst>
                    <a:ext uri="{FF2B5EF4-FFF2-40B4-BE49-F238E27FC236}">
                      <a16:creationId xmlns:a16="http://schemas.microsoft.com/office/drawing/2014/main" id="{E3F8A39F-19D8-AF3D-B94E-1C6DA90F8A66}"/>
                    </a:ext>
                  </a:extLst>
                </p14:cNvPr>
                <p14:cNvContentPartPr/>
                <p14:nvPr/>
              </p14:nvContentPartPr>
              <p14:xfrm>
                <a:off x="268045" y="1070390"/>
                <a:ext cx="98280" cy="136800"/>
              </p14:xfrm>
            </p:contentPart>
          </mc:Choice>
          <mc:Fallback xmlns="">
            <p:pic>
              <p:nvPicPr>
                <p:cNvPr id="20493" name="墨迹 20492">
                  <a:extLst>
                    <a:ext uri="{FF2B5EF4-FFF2-40B4-BE49-F238E27FC236}">
                      <a16:creationId xmlns:a16="http://schemas.microsoft.com/office/drawing/2014/main" id="{E3F8A39F-19D8-AF3D-B94E-1C6DA90F8A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9405" y="1061390"/>
                  <a:ext cx="115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494" name="墨迹 20493">
                  <a:extLst>
                    <a:ext uri="{FF2B5EF4-FFF2-40B4-BE49-F238E27FC236}">
                      <a16:creationId xmlns:a16="http://schemas.microsoft.com/office/drawing/2014/main" id="{57B677DC-5818-107E-1201-BACDF3EC05A9}"/>
                    </a:ext>
                  </a:extLst>
                </p14:cNvPr>
                <p14:cNvContentPartPr/>
                <p14:nvPr/>
              </p14:nvContentPartPr>
              <p14:xfrm>
                <a:off x="314125" y="823430"/>
                <a:ext cx="98280" cy="394560"/>
              </p14:xfrm>
            </p:contentPart>
          </mc:Choice>
          <mc:Fallback xmlns="">
            <p:pic>
              <p:nvPicPr>
                <p:cNvPr id="20494" name="墨迹 20493">
                  <a:extLst>
                    <a:ext uri="{FF2B5EF4-FFF2-40B4-BE49-F238E27FC236}">
                      <a16:creationId xmlns:a16="http://schemas.microsoft.com/office/drawing/2014/main" id="{57B677DC-5818-107E-1201-BACDF3EC05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5125" y="814430"/>
                  <a:ext cx="115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495" name="墨迹 20494">
                  <a:extLst>
                    <a:ext uri="{FF2B5EF4-FFF2-40B4-BE49-F238E27FC236}">
                      <a16:creationId xmlns:a16="http://schemas.microsoft.com/office/drawing/2014/main" id="{1C14CB8F-4A98-A5B0-CEF5-C50B3D56248B}"/>
                    </a:ext>
                  </a:extLst>
                </p14:cNvPr>
                <p14:cNvContentPartPr/>
                <p14:nvPr/>
              </p14:nvContentPartPr>
              <p14:xfrm>
                <a:off x="420685" y="1035830"/>
                <a:ext cx="93600" cy="131760"/>
              </p14:xfrm>
            </p:contentPart>
          </mc:Choice>
          <mc:Fallback xmlns="">
            <p:pic>
              <p:nvPicPr>
                <p:cNvPr id="20495" name="墨迹 20494">
                  <a:extLst>
                    <a:ext uri="{FF2B5EF4-FFF2-40B4-BE49-F238E27FC236}">
                      <a16:creationId xmlns:a16="http://schemas.microsoft.com/office/drawing/2014/main" id="{1C14CB8F-4A98-A5B0-CEF5-C50B3D5624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2045" y="1026830"/>
                  <a:ext cx="111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496" name="墨迹 20495">
                  <a:extLst>
                    <a:ext uri="{FF2B5EF4-FFF2-40B4-BE49-F238E27FC236}">
                      <a16:creationId xmlns:a16="http://schemas.microsoft.com/office/drawing/2014/main" id="{5F7E6C9F-7960-ECAC-40C1-A8CD1159B495}"/>
                    </a:ext>
                  </a:extLst>
                </p14:cNvPr>
                <p14:cNvContentPartPr/>
                <p14:nvPr/>
              </p14:nvContentPartPr>
              <p14:xfrm>
                <a:off x="492325" y="888590"/>
                <a:ext cx="239400" cy="474480"/>
              </p14:xfrm>
            </p:contentPart>
          </mc:Choice>
          <mc:Fallback xmlns="">
            <p:pic>
              <p:nvPicPr>
                <p:cNvPr id="20496" name="墨迹 20495">
                  <a:extLst>
                    <a:ext uri="{FF2B5EF4-FFF2-40B4-BE49-F238E27FC236}">
                      <a16:creationId xmlns:a16="http://schemas.microsoft.com/office/drawing/2014/main" id="{5F7E6C9F-7960-ECAC-40C1-A8CD1159B4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3685" y="879950"/>
                  <a:ext cx="2570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497" name="墨迹 20496">
                  <a:extLst>
                    <a:ext uri="{FF2B5EF4-FFF2-40B4-BE49-F238E27FC236}">
                      <a16:creationId xmlns:a16="http://schemas.microsoft.com/office/drawing/2014/main" id="{316B82D7-D709-07E8-D013-04C183835CC1}"/>
                    </a:ext>
                  </a:extLst>
                </p14:cNvPr>
                <p14:cNvContentPartPr/>
                <p14:nvPr/>
              </p14:nvContentPartPr>
              <p14:xfrm>
                <a:off x="728845" y="1020350"/>
                <a:ext cx="189000" cy="111600"/>
              </p14:xfrm>
            </p:contentPart>
          </mc:Choice>
          <mc:Fallback xmlns="">
            <p:pic>
              <p:nvPicPr>
                <p:cNvPr id="20497" name="墨迹 20496">
                  <a:extLst>
                    <a:ext uri="{FF2B5EF4-FFF2-40B4-BE49-F238E27FC236}">
                      <a16:creationId xmlns:a16="http://schemas.microsoft.com/office/drawing/2014/main" id="{316B82D7-D709-07E8-D013-04C183835C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0205" y="1011710"/>
                  <a:ext cx="2066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01" name="组合 20500">
            <a:extLst>
              <a:ext uri="{FF2B5EF4-FFF2-40B4-BE49-F238E27FC236}">
                <a16:creationId xmlns:a16="http://schemas.microsoft.com/office/drawing/2014/main" id="{391CD940-7835-9E4C-4683-7B7C7FC06FD8}"/>
              </a:ext>
            </a:extLst>
          </p:cNvPr>
          <p:cNvGrpSpPr/>
          <p:nvPr/>
        </p:nvGrpSpPr>
        <p:grpSpPr>
          <a:xfrm>
            <a:off x="2219605" y="816590"/>
            <a:ext cx="1455840" cy="1134720"/>
            <a:chOff x="2219605" y="816590"/>
            <a:chExt cx="1455840" cy="11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445AEA7-F51E-A84D-4B73-159DB95B45B7}"/>
                    </a:ext>
                  </a:extLst>
                </p14:cNvPr>
                <p14:cNvContentPartPr/>
                <p14:nvPr/>
              </p14:nvContentPartPr>
              <p14:xfrm>
                <a:off x="2219605" y="875270"/>
                <a:ext cx="94680" cy="229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445AEA7-F51E-A84D-4B73-159DB95B45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10605" y="866270"/>
                  <a:ext cx="112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ADEDC44-078D-DCAB-D11B-43103538796A}"/>
                    </a:ext>
                  </a:extLst>
                </p14:cNvPr>
                <p14:cNvContentPartPr/>
                <p14:nvPr/>
              </p14:nvContentPartPr>
              <p14:xfrm>
                <a:off x="2344165" y="1004870"/>
                <a:ext cx="104400" cy="910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ADEDC44-078D-DCAB-D11B-4310353879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5525" y="996230"/>
                  <a:ext cx="122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2E463EA-3956-F99D-CAAC-6F597289C835}"/>
                    </a:ext>
                  </a:extLst>
                </p14:cNvPr>
                <p14:cNvContentPartPr/>
                <p14:nvPr/>
              </p14:nvContentPartPr>
              <p14:xfrm>
                <a:off x="2444245" y="980030"/>
                <a:ext cx="100080" cy="99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2E463EA-3956-F99D-CAAC-6F597289C8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5605" y="971030"/>
                  <a:ext cx="117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8E91AB7-9338-BB22-6501-8FB1900E9B4C}"/>
                    </a:ext>
                  </a:extLst>
                </p14:cNvPr>
                <p14:cNvContentPartPr/>
                <p14:nvPr/>
              </p14:nvContentPartPr>
              <p14:xfrm>
                <a:off x="2552965" y="972470"/>
                <a:ext cx="56160" cy="87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8E91AB7-9338-BB22-6501-8FB1900E9B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43965" y="963470"/>
                  <a:ext cx="73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2147C86-CC0D-6E16-E945-6ED5DF40A960}"/>
                    </a:ext>
                  </a:extLst>
                </p14:cNvPr>
                <p14:cNvContentPartPr/>
                <p14:nvPr/>
              </p14:nvContentPartPr>
              <p14:xfrm>
                <a:off x="2643685" y="816590"/>
                <a:ext cx="181440" cy="265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2147C86-CC0D-6E16-E945-6ED5DF40A9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35045" y="807590"/>
                  <a:ext cx="199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2687601-0FB4-8044-295E-9A2D843FE38C}"/>
                    </a:ext>
                  </a:extLst>
                </p14:cNvPr>
                <p14:cNvContentPartPr/>
                <p14:nvPr/>
              </p14:nvContentPartPr>
              <p14:xfrm>
                <a:off x="2765725" y="951950"/>
                <a:ext cx="183960" cy="141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2687601-0FB4-8044-295E-9A2D843FE3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57085" y="943310"/>
                  <a:ext cx="201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E51D3BC-4E22-C0A9-8629-BD4456560C67}"/>
                    </a:ext>
                  </a:extLst>
                </p14:cNvPr>
                <p14:cNvContentPartPr/>
                <p14:nvPr/>
              </p14:nvContentPartPr>
              <p14:xfrm>
                <a:off x="2587885" y="1742870"/>
                <a:ext cx="1020960" cy="52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E51D3BC-4E22-C0A9-8629-BD4456560C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78885" y="1734230"/>
                  <a:ext cx="1038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F5F6520-AE65-AF31-029A-7954EFD0CEE6}"/>
                    </a:ext>
                  </a:extLst>
                </p14:cNvPr>
                <p14:cNvContentPartPr/>
                <p14:nvPr/>
              </p14:nvContentPartPr>
              <p14:xfrm>
                <a:off x="3519565" y="1662590"/>
                <a:ext cx="155880" cy="576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F5F6520-AE65-AF31-029A-7954EFD0CE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10565" y="1653590"/>
                  <a:ext cx="173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DF0A9F4-C49B-BDFC-6F96-5A58F9027CE6}"/>
                    </a:ext>
                  </a:extLst>
                </p14:cNvPr>
                <p14:cNvContentPartPr/>
                <p14:nvPr/>
              </p14:nvContentPartPr>
              <p14:xfrm>
                <a:off x="2550805" y="1174430"/>
                <a:ext cx="152640" cy="144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DF0A9F4-C49B-BDFC-6F96-5A58F9027C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42165" y="1165430"/>
                  <a:ext cx="170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6E9D459-FDE9-5950-DF55-79DE8160F1D9}"/>
                    </a:ext>
                  </a:extLst>
                </p14:cNvPr>
                <p14:cNvContentPartPr/>
                <p14:nvPr/>
              </p14:nvContentPartPr>
              <p14:xfrm>
                <a:off x="2677525" y="1253990"/>
                <a:ext cx="44640" cy="6973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6E9D459-FDE9-5950-DF55-79DE8160F1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68525" y="1244990"/>
                  <a:ext cx="6228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9BF7B1D-A230-FFE3-C3CC-37BBF9ED2561}"/>
                    </a:ext>
                  </a:extLst>
                </p14:cNvPr>
                <p14:cNvContentPartPr/>
                <p14:nvPr/>
              </p14:nvContentPartPr>
              <p14:xfrm>
                <a:off x="2701645" y="1468910"/>
                <a:ext cx="324360" cy="3463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9BF7B1D-A230-FFE3-C3CC-37BBF9ED25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92645" y="1460270"/>
                  <a:ext cx="342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481" name="墨迹 20480">
                  <a:extLst>
                    <a:ext uri="{FF2B5EF4-FFF2-40B4-BE49-F238E27FC236}">
                      <a16:creationId xmlns:a16="http://schemas.microsoft.com/office/drawing/2014/main" id="{5040CA9F-7E39-7488-B551-8FCAC11C5165}"/>
                    </a:ext>
                  </a:extLst>
                </p14:cNvPr>
                <p14:cNvContentPartPr/>
                <p14:nvPr/>
              </p14:nvContentPartPr>
              <p14:xfrm>
                <a:off x="2690485" y="1446590"/>
                <a:ext cx="77760" cy="12240"/>
              </p14:xfrm>
            </p:contentPart>
          </mc:Choice>
          <mc:Fallback xmlns="">
            <p:pic>
              <p:nvPicPr>
                <p:cNvPr id="20481" name="墨迹 20480">
                  <a:extLst>
                    <a:ext uri="{FF2B5EF4-FFF2-40B4-BE49-F238E27FC236}">
                      <a16:creationId xmlns:a16="http://schemas.microsoft.com/office/drawing/2014/main" id="{5040CA9F-7E39-7488-B551-8FCAC11C51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81845" y="1437590"/>
                  <a:ext cx="954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483" name="墨迹 20482">
                  <a:extLst>
                    <a:ext uri="{FF2B5EF4-FFF2-40B4-BE49-F238E27FC236}">
                      <a16:creationId xmlns:a16="http://schemas.microsoft.com/office/drawing/2014/main" id="{265FDC48-A0C0-70EA-4028-D44BA2819134}"/>
                    </a:ext>
                  </a:extLst>
                </p14:cNvPr>
                <p14:cNvContentPartPr/>
                <p14:nvPr/>
              </p14:nvContentPartPr>
              <p14:xfrm>
                <a:off x="2895685" y="1436150"/>
                <a:ext cx="14400" cy="7200"/>
              </p14:xfrm>
            </p:contentPart>
          </mc:Choice>
          <mc:Fallback xmlns="">
            <p:pic>
              <p:nvPicPr>
                <p:cNvPr id="20483" name="墨迹 20482">
                  <a:extLst>
                    <a:ext uri="{FF2B5EF4-FFF2-40B4-BE49-F238E27FC236}">
                      <a16:creationId xmlns:a16="http://schemas.microsoft.com/office/drawing/2014/main" id="{265FDC48-A0C0-70EA-4028-D44BA28191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87045" y="1427150"/>
                  <a:ext cx="32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484" name="墨迹 20483">
                  <a:extLst>
                    <a:ext uri="{FF2B5EF4-FFF2-40B4-BE49-F238E27FC236}">
                      <a16:creationId xmlns:a16="http://schemas.microsoft.com/office/drawing/2014/main" id="{F14881E9-2CA1-38C4-92B2-B7C00254A803}"/>
                    </a:ext>
                  </a:extLst>
                </p14:cNvPr>
                <p14:cNvContentPartPr/>
                <p14:nvPr/>
              </p14:nvContentPartPr>
              <p14:xfrm>
                <a:off x="3085405" y="1445870"/>
                <a:ext cx="2880" cy="1440"/>
              </p14:xfrm>
            </p:contentPart>
          </mc:Choice>
          <mc:Fallback xmlns="">
            <p:pic>
              <p:nvPicPr>
                <p:cNvPr id="20484" name="墨迹 20483">
                  <a:extLst>
                    <a:ext uri="{FF2B5EF4-FFF2-40B4-BE49-F238E27FC236}">
                      <a16:creationId xmlns:a16="http://schemas.microsoft.com/office/drawing/2014/main" id="{F14881E9-2CA1-38C4-92B2-B7C00254A8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76405" y="1437230"/>
                  <a:ext cx="20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485" name="墨迹 20484">
                  <a:extLst>
                    <a:ext uri="{FF2B5EF4-FFF2-40B4-BE49-F238E27FC236}">
                      <a16:creationId xmlns:a16="http://schemas.microsoft.com/office/drawing/2014/main" id="{C4E1F52F-202A-9747-41E7-5A02F9D65999}"/>
                    </a:ext>
                  </a:extLst>
                </p14:cNvPr>
                <p14:cNvContentPartPr/>
                <p14:nvPr/>
              </p14:nvContentPartPr>
              <p14:xfrm>
                <a:off x="3073525" y="1439030"/>
                <a:ext cx="11160" cy="17280"/>
              </p14:xfrm>
            </p:contentPart>
          </mc:Choice>
          <mc:Fallback xmlns="">
            <p:pic>
              <p:nvPicPr>
                <p:cNvPr id="20485" name="墨迹 20484">
                  <a:extLst>
                    <a:ext uri="{FF2B5EF4-FFF2-40B4-BE49-F238E27FC236}">
                      <a16:creationId xmlns:a16="http://schemas.microsoft.com/office/drawing/2014/main" id="{C4E1F52F-202A-9747-41E7-5A02F9D659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64525" y="1430030"/>
                  <a:ext cx="28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486" name="墨迹 20485">
                  <a:extLst>
                    <a:ext uri="{FF2B5EF4-FFF2-40B4-BE49-F238E27FC236}">
                      <a16:creationId xmlns:a16="http://schemas.microsoft.com/office/drawing/2014/main" id="{2B1E4A47-C588-CEDB-3E28-FF54846FF097}"/>
                    </a:ext>
                  </a:extLst>
                </p14:cNvPr>
                <p14:cNvContentPartPr/>
                <p14:nvPr/>
              </p14:nvContentPartPr>
              <p14:xfrm>
                <a:off x="3069205" y="1568270"/>
                <a:ext cx="360" cy="360"/>
              </p14:xfrm>
            </p:contentPart>
          </mc:Choice>
          <mc:Fallback xmlns="">
            <p:pic>
              <p:nvPicPr>
                <p:cNvPr id="20486" name="墨迹 20485">
                  <a:extLst>
                    <a:ext uri="{FF2B5EF4-FFF2-40B4-BE49-F238E27FC236}">
                      <a16:creationId xmlns:a16="http://schemas.microsoft.com/office/drawing/2014/main" id="{2B1E4A47-C588-CEDB-3E28-FF54846FF0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60565" y="15592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487" name="墨迹 20486">
                  <a:extLst>
                    <a:ext uri="{FF2B5EF4-FFF2-40B4-BE49-F238E27FC236}">
                      <a16:creationId xmlns:a16="http://schemas.microsoft.com/office/drawing/2014/main" id="{F089811B-B5C9-438C-25E1-6202F33FCA66}"/>
                    </a:ext>
                  </a:extLst>
                </p14:cNvPr>
                <p14:cNvContentPartPr/>
                <p14:nvPr/>
              </p14:nvContentPartPr>
              <p14:xfrm>
                <a:off x="3065965" y="1635950"/>
                <a:ext cx="3960" cy="10440"/>
              </p14:xfrm>
            </p:contentPart>
          </mc:Choice>
          <mc:Fallback xmlns="">
            <p:pic>
              <p:nvPicPr>
                <p:cNvPr id="20487" name="墨迹 20486">
                  <a:extLst>
                    <a:ext uri="{FF2B5EF4-FFF2-40B4-BE49-F238E27FC236}">
                      <a16:creationId xmlns:a16="http://schemas.microsoft.com/office/drawing/2014/main" id="{F089811B-B5C9-438C-25E1-6202F33FCA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56965" y="1627310"/>
                  <a:ext cx="21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488" name="墨迹 20487">
                  <a:extLst>
                    <a:ext uri="{FF2B5EF4-FFF2-40B4-BE49-F238E27FC236}">
                      <a16:creationId xmlns:a16="http://schemas.microsoft.com/office/drawing/2014/main" id="{BE53E5EA-48DB-9213-5972-AF3DAE0B2AD5}"/>
                    </a:ext>
                  </a:extLst>
                </p14:cNvPr>
                <p14:cNvContentPartPr/>
                <p14:nvPr/>
              </p14:nvContentPartPr>
              <p14:xfrm>
                <a:off x="3067765" y="1706870"/>
                <a:ext cx="15480" cy="10440"/>
              </p14:xfrm>
            </p:contentPart>
          </mc:Choice>
          <mc:Fallback xmlns="">
            <p:pic>
              <p:nvPicPr>
                <p:cNvPr id="20488" name="墨迹 20487">
                  <a:extLst>
                    <a:ext uri="{FF2B5EF4-FFF2-40B4-BE49-F238E27FC236}">
                      <a16:creationId xmlns:a16="http://schemas.microsoft.com/office/drawing/2014/main" id="{BE53E5EA-48DB-9213-5972-AF3DAE0B2A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59125" y="1698230"/>
                  <a:ext cx="33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499" name="墨迹 20498">
                  <a:extLst>
                    <a:ext uri="{FF2B5EF4-FFF2-40B4-BE49-F238E27FC236}">
                      <a16:creationId xmlns:a16="http://schemas.microsoft.com/office/drawing/2014/main" id="{AB5B1A4E-09C9-B9CC-4503-AE64EDE1387A}"/>
                    </a:ext>
                  </a:extLst>
                </p14:cNvPr>
                <p14:cNvContentPartPr/>
                <p14:nvPr/>
              </p14:nvContentPartPr>
              <p14:xfrm>
                <a:off x="2749525" y="1750790"/>
                <a:ext cx="296280" cy="73440"/>
              </p14:xfrm>
            </p:contentPart>
          </mc:Choice>
          <mc:Fallback xmlns="">
            <p:pic>
              <p:nvPicPr>
                <p:cNvPr id="20499" name="墨迹 20498">
                  <a:extLst>
                    <a:ext uri="{FF2B5EF4-FFF2-40B4-BE49-F238E27FC236}">
                      <a16:creationId xmlns:a16="http://schemas.microsoft.com/office/drawing/2014/main" id="{AB5B1A4E-09C9-B9CC-4503-AE64EDE138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40525" y="1742150"/>
                  <a:ext cx="313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00" name="墨迹 20499">
                  <a:extLst>
                    <a:ext uri="{FF2B5EF4-FFF2-40B4-BE49-F238E27FC236}">
                      <a16:creationId xmlns:a16="http://schemas.microsoft.com/office/drawing/2014/main" id="{14CF7335-6FB4-DB66-A360-151639BF2788}"/>
                    </a:ext>
                  </a:extLst>
                </p14:cNvPr>
                <p14:cNvContentPartPr/>
                <p14:nvPr/>
              </p14:nvContentPartPr>
              <p14:xfrm>
                <a:off x="2644045" y="1517510"/>
                <a:ext cx="58320" cy="260640"/>
              </p14:xfrm>
            </p:contentPart>
          </mc:Choice>
          <mc:Fallback xmlns="">
            <p:pic>
              <p:nvPicPr>
                <p:cNvPr id="20500" name="墨迹 20499">
                  <a:extLst>
                    <a:ext uri="{FF2B5EF4-FFF2-40B4-BE49-F238E27FC236}">
                      <a16:creationId xmlns:a16="http://schemas.microsoft.com/office/drawing/2014/main" id="{14CF7335-6FB4-DB66-A360-151639BF27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35405" y="1508510"/>
                  <a:ext cx="7596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10" name="组合 20509">
            <a:extLst>
              <a:ext uri="{FF2B5EF4-FFF2-40B4-BE49-F238E27FC236}">
                <a16:creationId xmlns:a16="http://schemas.microsoft.com/office/drawing/2014/main" id="{7A6F9733-47C8-7DB2-D28A-4876E3EC3207}"/>
              </a:ext>
            </a:extLst>
          </p:cNvPr>
          <p:cNvGrpSpPr/>
          <p:nvPr/>
        </p:nvGrpSpPr>
        <p:grpSpPr>
          <a:xfrm>
            <a:off x="133045" y="74990"/>
            <a:ext cx="729360" cy="442440"/>
            <a:chOff x="133045" y="74990"/>
            <a:chExt cx="7293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BC4534A-522B-4435-2763-5F115754FEFE}"/>
                    </a:ext>
                  </a:extLst>
                </p14:cNvPr>
                <p14:cNvContentPartPr/>
                <p14:nvPr/>
              </p14:nvContentPartPr>
              <p14:xfrm>
                <a:off x="133045" y="194870"/>
                <a:ext cx="28080" cy="322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BC4534A-522B-4435-2763-5F115754FE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4405" y="186230"/>
                  <a:ext cx="45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82EBEB3-7514-7188-6E6B-D5253907ACE0}"/>
                    </a:ext>
                  </a:extLst>
                </p14:cNvPr>
                <p14:cNvContentPartPr/>
                <p14:nvPr/>
              </p14:nvContentPartPr>
              <p14:xfrm>
                <a:off x="145645" y="144830"/>
                <a:ext cx="107280" cy="2368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82EBEB3-7514-7188-6E6B-D5253907AC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7005" y="135830"/>
                  <a:ext cx="124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18DBB92-EF3A-C716-038F-51C4AD0C5178}"/>
                    </a:ext>
                  </a:extLst>
                </p14:cNvPr>
                <p14:cNvContentPartPr/>
                <p14:nvPr/>
              </p14:nvContentPartPr>
              <p14:xfrm>
                <a:off x="232405" y="316910"/>
                <a:ext cx="96120" cy="1969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18DBB92-EF3A-C716-038F-51C4AD0C51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3405" y="307910"/>
                  <a:ext cx="113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0CBE200-EB37-98E0-9547-A1AFB7379BA4}"/>
                    </a:ext>
                  </a:extLst>
                </p14:cNvPr>
                <p14:cNvContentPartPr/>
                <p14:nvPr/>
              </p14:nvContentPartPr>
              <p14:xfrm>
                <a:off x="397645" y="74990"/>
                <a:ext cx="96480" cy="359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0CBE200-EB37-98E0-9547-A1AFB7379B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9005" y="66350"/>
                  <a:ext cx="1141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2A8085E-206E-BA31-903E-2D2007112EB4}"/>
                    </a:ext>
                  </a:extLst>
                </p14:cNvPr>
                <p14:cNvContentPartPr/>
                <p14:nvPr/>
              </p14:nvContentPartPr>
              <p14:xfrm>
                <a:off x="534445" y="269030"/>
                <a:ext cx="101520" cy="150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2A8085E-206E-BA31-903E-2D2007112E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5445" y="260030"/>
                  <a:ext cx="119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C3C52D1-BDA5-5928-5C6A-49CD36FD362A}"/>
                    </a:ext>
                  </a:extLst>
                </p14:cNvPr>
                <p14:cNvContentPartPr/>
                <p14:nvPr/>
              </p14:nvContentPartPr>
              <p14:xfrm>
                <a:off x="714085" y="226550"/>
                <a:ext cx="148320" cy="176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C3C52D1-BDA5-5928-5C6A-49CD36FD36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5445" y="217550"/>
                  <a:ext cx="165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502" name="墨迹 20501">
                  <a:extLst>
                    <a:ext uri="{FF2B5EF4-FFF2-40B4-BE49-F238E27FC236}">
                      <a16:creationId xmlns:a16="http://schemas.microsoft.com/office/drawing/2014/main" id="{E3BE364C-503C-694A-D706-D05E0B1290FB}"/>
                    </a:ext>
                  </a:extLst>
                </p14:cNvPr>
                <p14:cNvContentPartPr/>
                <p14:nvPr/>
              </p14:nvContentPartPr>
              <p14:xfrm>
                <a:off x="509245" y="311150"/>
                <a:ext cx="139680" cy="160560"/>
              </p14:xfrm>
            </p:contentPart>
          </mc:Choice>
          <mc:Fallback xmlns="">
            <p:pic>
              <p:nvPicPr>
                <p:cNvPr id="20502" name="墨迹 20501">
                  <a:extLst>
                    <a:ext uri="{FF2B5EF4-FFF2-40B4-BE49-F238E27FC236}">
                      <a16:creationId xmlns:a16="http://schemas.microsoft.com/office/drawing/2014/main" id="{E3BE364C-503C-694A-D706-D05E0B1290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0245" y="302510"/>
                  <a:ext cx="1573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28" name="组合 20527">
            <a:extLst>
              <a:ext uri="{FF2B5EF4-FFF2-40B4-BE49-F238E27FC236}">
                <a16:creationId xmlns:a16="http://schemas.microsoft.com/office/drawing/2014/main" id="{3C6F76BD-A061-CF04-41BC-77222F41BF28}"/>
              </a:ext>
            </a:extLst>
          </p:cNvPr>
          <p:cNvGrpSpPr/>
          <p:nvPr/>
        </p:nvGrpSpPr>
        <p:grpSpPr>
          <a:xfrm>
            <a:off x="1226365" y="72830"/>
            <a:ext cx="1156680" cy="336960"/>
            <a:chOff x="1226365" y="72830"/>
            <a:chExt cx="11566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0113A74-5438-B576-BCC5-42DEFDFAEA2A}"/>
                    </a:ext>
                  </a:extLst>
                </p14:cNvPr>
                <p14:cNvContentPartPr/>
                <p14:nvPr/>
              </p14:nvContentPartPr>
              <p14:xfrm>
                <a:off x="1226365" y="217550"/>
                <a:ext cx="55800" cy="128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0113A74-5438-B576-BCC5-42DEFDFAEA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17365" y="208550"/>
                  <a:ext cx="73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BD7C2D9-3561-54F0-3F65-40E9B1F153BE}"/>
                    </a:ext>
                  </a:extLst>
                </p14:cNvPr>
                <p14:cNvContentPartPr/>
                <p14:nvPr/>
              </p14:nvContentPartPr>
              <p14:xfrm>
                <a:off x="1323925" y="242390"/>
                <a:ext cx="80280" cy="87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BD7C2D9-3561-54F0-3F65-40E9B1F153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14925" y="233750"/>
                  <a:ext cx="97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3AE573D-305D-3107-142E-14FFA9259C4A}"/>
                    </a:ext>
                  </a:extLst>
                </p14:cNvPr>
                <p14:cNvContentPartPr/>
                <p14:nvPr/>
              </p14:nvContentPartPr>
              <p14:xfrm>
                <a:off x="1443445" y="226910"/>
                <a:ext cx="72720" cy="78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3AE573D-305D-3107-142E-14FFA9259C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34445" y="218270"/>
                  <a:ext cx="90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7059D3A-B3A1-B566-FED5-F9CD6A1C6DBA}"/>
                    </a:ext>
                  </a:extLst>
                </p14:cNvPr>
                <p14:cNvContentPartPr/>
                <p14:nvPr/>
              </p14:nvContentPartPr>
              <p14:xfrm>
                <a:off x="1537045" y="80390"/>
                <a:ext cx="191160" cy="276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7059D3A-B3A1-B566-FED5-F9CD6A1C6D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28405" y="71390"/>
                  <a:ext cx="208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3E362-F73D-DFD1-8ABE-FF194EB92B83}"/>
                    </a:ext>
                  </a:extLst>
                </p14:cNvPr>
                <p14:cNvContentPartPr/>
                <p14:nvPr/>
              </p14:nvContentPartPr>
              <p14:xfrm>
                <a:off x="1704085" y="235910"/>
                <a:ext cx="147240" cy="173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3E362-F73D-DFD1-8ABE-FF194EB92B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95085" y="227270"/>
                  <a:ext cx="164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503" name="墨迹 20502">
                  <a:extLst>
                    <a:ext uri="{FF2B5EF4-FFF2-40B4-BE49-F238E27FC236}">
                      <a16:creationId xmlns:a16="http://schemas.microsoft.com/office/drawing/2014/main" id="{D63E110B-4B36-DD07-5D49-266663A87B9B}"/>
                    </a:ext>
                  </a:extLst>
                </p14:cNvPr>
                <p14:cNvContentPartPr/>
                <p14:nvPr/>
              </p14:nvContentPartPr>
              <p14:xfrm>
                <a:off x="1850965" y="103070"/>
                <a:ext cx="229680" cy="224280"/>
              </p14:xfrm>
            </p:contentPart>
          </mc:Choice>
          <mc:Fallback xmlns="">
            <p:pic>
              <p:nvPicPr>
                <p:cNvPr id="20503" name="墨迹 20502">
                  <a:extLst>
                    <a:ext uri="{FF2B5EF4-FFF2-40B4-BE49-F238E27FC236}">
                      <a16:creationId xmlns:a16="http://schemas.microsoft.com/office/drawing/2014/main" id="{D63E110B-4B36-DD07-5D49-266663A87B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41965" y="94070"/>
                  <a:ext cx="247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504" name="墨迹 20503">
                  <a:extLst>
                    <a:ext uri="{FF2B5EF4-FFF2-40B4-BE49-F238E27FC236}">
                      <a16:creationId xmlns:a16="http://schemas.microsoft.com/office/drawing/2014/main" id="{E3F692ED-0FE6-0C44-91EC-BFEA9A109409}"/>
                    </a:ext>
                  </a:extLst>
                </p14:cNvPr>
                <p14:cNvContentPartPr/>
                <p14:nvPr/>
              </p14:nvContentPartPr>
              <p14:xfrm>
                <a:off x="1932685" y="237710"/>
                <a:ext cx="84240" cy="84240"/>
              </p14:xfrm>
            </p:contentPart>
          </mc:Choice>
          <mc:Fallback xmlns="">
            <p:pic>
              <p:nvPicPr>
                <p:cNvPr id="20504" name="墨迹 20503">
                  <a:extLst>
                    <a:ext uri="{FF2B5EF4-FFF2-40B4-BE49-F238E27FC236}">
                      <a16:creationId xmlns:a16="http://schemas.microsoft.com/office/drawing/2014/main" id="{E3F692ED-0FE6-0C44-91EC-BFEA9A1094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23685" y="228710"/>
                  <a:ext cx="101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505" name="墨迹 20504">
                  <a:extLst>
                    <a:ext uri="{FF2B5EF4-FFF2-40B4-BE49-F238E27FC236}">
                      <a16:creationId xmlns:a16="http://schemas.microsoft.com/office/drawing/2014/main" id="{8F80070D-7E6B-C5D7-1EC0-7D6540FBC549}"/>
                    </a:ext>
                  </a:extLst>
                </p14:cNvPr>
                <p14:cNvContentPartPr/>
                <p14:nvPr/>
              </p14:nvContentPartPr>
              <p14:xfrm>
                <a:off x="1952485" y="264350"/>
                <a:ext cx="7920" cy="113040"/>
              </p14:xfrm>
            </p:contentPart>
          </mc:Choice>
          <mc:Fallback xmlns="">
            <p:pic>
              <p:nvPicPr>
                <p:cNvPr id="20505" name="墨迹 20504">
                  <a:extLst>
                    <a:ext uri="{FF2B5EF4-FFF2-40B4-BE49-F238E27FC236}">
                      <a16:creationId xmlns:a16="http://schemas.microsoft.com/office/drawing/2014/main" id="{8F80070D-7E6B-C5D7-1EC0-7D6540FBC5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43845" y="255710"/>
                  <a:ext cx="25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514" name="墨迹 20513">
                  <a:extLst>
                    <a:ext uri="{FF2B5EF4-FFF2-40B4-BE49-F238E27FC236}">
                      <a16:creationId xmlns:a16="http://schemas.microsoft.com/office/drawing/2014/main" id="{03729735-BF89-991B-37E5-0184A851DCB0}"/>
                    </a:ext>
                  </a:extLst>
                </p14:cNvPr>
                <p14:cNvContentPartPr/>
                <p14:nvPr/>
              </p14:nvContentPartPr>
              <p14:xfrm>
                <a:off x="2150125" y="154190"/>
                <a:ext cx="34560" cy="177840"/>
              </p14:xfrm>
            </p:contentPart>
          </mc:Choice>
          <mc:Fallback xmlns="">
            <p:pic>
              <p:nvPicPr>
                <p:cNvPr id="20514" name="墨迹 20513">
                  <a:extLst>
                    <a:ext uri="{FF2B5EF4-FFF2-40B4-BE49-F238E27FC236}">
                      <a16:creationId xmlns:a16="http://schemas.microsoft.com/office/drawing/2014/main" id="{03729735-BF89-991B-37E5-0184A851DCB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41485" y="145190"/>
                  <a:ext cx="5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515" name="墨迹 20514">
                  <a:extLst>
                    <a:ext uri="{FF2B5EF4-FFF2-40B4-BE49-F238E27FC236}">
                      <a16:creationId xmlns:a16="http://schemas.microsoft.com/office/drawing/2014/main" id="{D7B8245C-D44D-C0F4-8F76-9A748986E10D}"/>
                    </a:ext>
                  </a:extLst>
                </p14:cNvPr>
                <p14:cNvContentPartPr/>
                <p14:nvPr/>
              </p14:nvContentPartPr>
              <p14:xfrm>
                <a:off x="2173525" y="109550"/>
                <a:ext cx="115200" cy="42120"/>
              </p14:xfrm>
            </p:contentPart>
          </mc:Choice>
          <mc:Fallback xmlns="">
            <p:pic>
              <p:nvPicPr>
                <p:cNvPr id="20515" name="墨迹 20514">
                  <a:extLst>
                    <a:ext uri="{FF2B5EF4-FFF2-40B4-BE49-F238E27FC236}">
                      <a16:creationId xmlns:a16="http://schemas.microsoft.com/office/drawing/2014/main" id="{D7B8245C-D44D-C0F4-8F76-9A748986E1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64885" y="100910"/>
                  <a:ext cx="132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516" name="墨迹 20515">
                  <a:extLst>
                    <a:ext uri="{FF2B5EF4-FFF2-40B4-BE49-F238E27FC236}">
                      <a16:creationId xmlns:a16="http://schemas.microsoft.com/office/drawing/2014/main" id="{20AF9A3D-EAA9-49CE-EE0B-4F37977340CC}"/>
                    </a:ext>
                  </a:extLst>
                </p14:cNvPr>
                <p14:cNvContentPartPr/>
                <p14:nvPr/>
              </p14:nvContentPartPr>
              <p14:xfrm>
                <a:off x="2209165" y="72830"/>
                <a:ext cx="30960" cy="44640"/>
              </p14:xfrm>
            </p:contentPart>
          </mc:Choice>
          <mc:Fallback xmlns="">
            <p:pic>
              <p:nvPicPr>
                <p:cNvPr id="20516" name="墨迹 20515">
                  <a:extLst>
                    <a:ext uri="{FF2B5EF4-FFF2-40B4-BE49-F238E27FC236}">
                      <a16:creationId xmlns:a16="http://schemas.microsoft.com/office/drawing/2014/main" id="{20AF9A3D-EAA9-49CE-EE0B-4F37977340C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00165" y="63830"/>
                  <a:ext cx="48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517" name="墨迹 20516">
                  <a:extLst>
                    <a:ext uri="{FF2B5EF4-FFF2-40B4-BE49-F238E27FC236}">
                      <a16:creationId xmlns:a16="http://schemas.microsoft.com/office/drawing/2014/main" id="{A8BAB19E-2B12-E0A5-563C-2268B8D1C103}"/>
                    </a:ext>
                  </a:extLst>
                </p14:cNvPr>
                <p14:cNvContentPartPr/>
                <p14:nvPr/>
              </p14:nvContentPartPr>
              <p14:xfrm>
                <a:off x="2176765" y="162110"/>
                <a:ext cx="118080" cy="65160"/>
              </p14:xfrm>
            </p:contentPart>
          </mc:Choice>
          <mc:Fallback xmlns="">
            <p:pic>
              <p:nvPicPr>
                <p:cNvPr id="20517" name="墨迹 20516">
                  <a:extLst>
                    <a:ext uri="{FF2B5EF4-FFF2-40B4-BE49-F238E27FC236}">
                      <a16:creationId xmlns:a16="http://schemas.microsoft.com/office/drawing/2014/main" id="{A8BAB19E-2B12-E0A5-563C-2268B8D1C10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67765" y="153110"/>
                  <a:ext cx="135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518" name="墨迹 20517">
                  <a:extLst>
                    <a:ext uri="{FF2B5EF4-FFF2-40B4-BE49-F238E27FC236}">
                      <a16:creationId xmlns:a16="http://schemas.microsoft.com/office/drawing/2014/main" id="{004CD23D-09DC-D640-285B-14F955673DAB}"/>
                    </a:ext>
                  </a:extLst>
                </p14:cNvPr>
                <p14:cNvContentPartPr/>
                <p14:nvPr/>
              </p14:nvContentPartPr>
              <p14:xfrm>
                <a:off x="2199805" y="176510"/>
                <a:ext cx="125280" cy="228240"/>
              </p14:xfrm>
            </p:contentPart>
          </mc:Choice>
          <mc:Fallback xmlns="">
            <p:pic>
              <p:nvPicPr>
                <p:cNvPr id="20518" name="墨迹 20517">
                  <a:extLst>
                    <a:ext uri="{FF2B5EF4-FFF2-40B4-BE49-F238E27FC236}">
                      <a16:creationId xmlns:a16="http://schemas.microsoft.com/office/drawing/2014/main" id="{004CD23D-09DC-D640-285B-14F955673DA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90805" y="167870"/>
                  <a:ext cx="142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519" name="墨迹 20518">
                  <a:extLst>
                    <a:ext uri="{FF2B5EF4-FFF2-40B4-BE49-F238E27FC236}">
                      <a16:creationId xmlns:a16="http://schemas.microsoft.com/office/drawing/2014/main" id="{93EDD174-D365-88A2-D222-89D4D3EFF442}"/>
                    </a:ext>
                  </a:extLst>
                </p14:cNvPr>
                <p14:cNvContentPartPr/>
                <p14:nvPr/>
              </p14:nvContentPartPr>
              <p14:xfrm>
                <a:off x="2202685" y="343190"/>
                <a:ext cx="180360" cy="33480"/>
              </p14:xfrm>
            </p:contentPart>
          </mc:Choice>
          <mc:Fallback xmlns="">
            <p:pic>
              <p:nvPicPr>
                <p:cNvPr id="20519" name="墨迹 20518">
                  <a:extLst>
                    <a:ext uri="{FF2B5EF4-FFF2-40B4-BE49-F238E27FC236}">
                      <a16:creationId xmlns:a16="http://schemas.microsoft.com/office/drawing/2014/main" id="{93EDD174-D365-88A2-D222-89D4D3EFF4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93685" y="334550"/>
                  <a:ext cx="198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520" name="墨迹 20519">
                  <a:extLst>
                    <a:ext uri="{FF2B5EF4-FFF2-40B4-BE49-F238E27FC236}">
                      <a16:creationId xmlns:a16="http://schemas.microsoft.com/office/drawing/2014/main" id="{8AAEBDE4-A067-E3A4-8867-C0FCFCA7C637}"/>
                    </a:ext>
                  </a:extLst>
                </p14:cNvPr>
                <p14:cNvContentPartPr/>
                <p14:nvPr/>
              </p14:nvContentPartPr>
              <p14:xfrm>
                <a:off x="1911445" y="77870"/>
                <a:ext cx="92520" cy="97200"/>
              </p14:xfrm>
            </p:contentPart>
          </mc:Choice>
          <mc:Fallback xmlns="">
            <p:pic>
              <p:nvPicPr>
                <p:cNvPr id="20520" name="墨迹 20519">
                  <a:extLst>
                    <a:ext uri="{FF2B5EF4-FFF2-40B4-BE49-F238E27FC236}">
                      <a16:creationId xmlns:a16="http://schemas.microsoft.com/office/drawing/2014/main" id="{8AAEBDE4-A067-E3A4-8867-C0FCFCA7C63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02445" y="68870"/>
                  <a:ext cx="1101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27" name="组合 20526">
            <a:extLst>
              <a:ext uri="{FF2B5EF4-FFF2-40B4-BE49-F238E27FC236}">
                <a16:creationId xmlns:a16="http://schemas.microsoft.com/office/drawing/2014/main" id="{784D6C33-022E-53B6-69D9-3C727D46474D}"/>
              </a:ext>
            </a:extLst>
          </p:cNvPr>
          <p:cNvGrpSpPr/>
          <p:nvPr/>
        </p:nvGrpSpPr>
        <p:grpSpPr>
          <a:xfrm>
            <a:off x="744685" y="1368470"/>
            <a:ext cx="658080" cy="512280"/>
            <a:chOff x="744685" y="1368470"/>
            <a:chExt cx="65808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0521" name="墨迹 20520">
                  <a:extLst>
                    <a:ext uri="{FF2B5EF4-FFF2-40B4-BE49-F238E27FC236}">
                      <a16:creationId xmlns:a16="http://schemas.microsoft.com/office/drawing/2014/main" id="{41D01685-8DF9-E204-95BB-E76FD77CDB01}"/>
                    </a:ext>
                  </a:extLst>
                </p14:cNvPr>
                <p14:cNvContentPartPr/>
                <p14:nvPr/>
              </p14:nvContentPartPr>
              <p14:xfrm>
                <a:off x="876805" y="1436510"/>
                <a:ext cx="47520" cy="278280"/>
              </p14:xfrm>
            </p:contentPart>
          </mc:Choice>
          <mc:Fallback xmlns="">
            <p:pic>
              <p:nvPicPr>
                <p:cNvPr id="20521" name="墨迹 20520">
                  <a:extLst>
                    <a:ext uri="{FF2B5EF4-FFF2-40B4-BE49-F238E27FC236}">
                      <a16:creationId xmlns:a16="http://schemas.microsoft.com/office/drawing/2014/main" id="{41D01685-8DF9-E204-95BB-E76FD77CDB0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8165" y="1427510"/>
                  <a:ext cx="65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522" name="墨迹 20521">
                  <a:extLst>
                    <a:ext uri="{FF2B5EF4-FFF2-40B4-BE49-F238E27FC236}">
                      <a16:creationId xmlns:a16="http://schemas.microsoft.com/office/drawing/2014/main" id="{9F58DB7C-7DFD-D1F7-A436-CF204D12A92A}"/>
                    </a:ext>
                  </a:extLst>
                </p14:cNvPr>
                <p14:cNvContentPartPr/>
                <p14:nvPr/>
              </p14:nvContentPartPr>
              <p14:xfrm>
                <a:off x="744685" y="1572230"/>
                <a:ext cx="156960" cy="72360"/>
              </p14:xfrm>
            </p:contentPart>
          </mc:Choice>
          <mc:Fallback xmlns="">
            <p:pic>
              <p:nvPicPr>
                <p:cNvPr id="20522" name="墨迹 20521">
                  <a:extLst>
                    <a:ext uri="{FF2B5EF4-FFF2-40B4-BE49-F238E27FC236}">
                      <a16:creationId xmlns:a16="http://schemas.microsoft.com/office/drawing/2014/main" id="{9F58DB7C-7DFD-D1F7-A436-CF204D12A9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5685" y="1563230"/>
                  <a:ext cx="174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523" name="墨迹 20522">
                  <a:extLst>
                    <a:ext uri="{FF2B5EF4-FFF2-40B4-BE49-F238E27FC236}">
                      <a16:creationId xmlns:a16="http://schemas.microsoft.com/office/drawing/2014/main" id="{F306132D-98BA-853E-87A9-B1BD078D7F81}"/>
                    </a:ext>
                  </a:extLst>
                </p14:cNvPr>
                <p14:cNvContentPartPr/>
                <p14:nvPr/>
              </p14:nvContentPartPr>
              <p14:xfrm>
                <a:off x="881125" y="1503470"/>
                <a:ext cx="102240" cy="151560"/>
              </p14:xfrm>
            </p:contentPart>
          </mc:Choice>
          <mc:Fallback xmlns="">
            <p:pic>
              <p:nvPicPr>
                <p:cNvPr id="20523" name="墨迹 20522">
                  <a:extLst>
                    <a:ext uri="{FF2B5EF4-FFF2-40B4-BE49-F238E27FC236}">
                      <a16:creationId xmlns:a16="http://schemas.microsoft.com/office/drawing/2014/main" id="{F306132D-98BA-853E-87A9-B1BD078D7F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2485" y="1494470"/>
                  <a:ext cx="119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524" name="墨迹 20523">
                  <a:extLst>
                    <a:ext uri="{FF2B5EF4-FFF2-40B4-BE49-F238E27FC236}">
                      <a16:creationId xmlns:a16="http://schemas.microsoft.com/office/drawing/2014/main" id="{D5A440EE-6076-25AA-9AD2-2721291EE283}"/>
                    </a:ext>
                  </a:extLst>
                </p14:cNvPr>
                <p14:cNvContentPartPr/>
                <p14:nvPr/>
              </p14:nvContentPartPr>
              <p14:xfrm>
                <a:off x="1031965" y="1431470"/>
                <a:ext cx="138600" cy="238320"/>
              </p14:xfrm>
            </p:contentPart>
          </mc:Choice>
          <mc:Fallback xmlns="">
            <p:pic>
              <p:nvPicPr>
                <p:cNvPr id="20524" name="墨迹 20523">
                  <a:extLst>
                    <a:ext uri="{FF2B5EF4-FFF2-40B4-BE49-F238E27FC236}">
                      <a16:creationId xmlns:a16="http://schemas.microsoft.com/office/drawing/2014/main" id="{D5A440EE-6076-25AA-9AD2-2721291EE2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3325" y="1422830"/>
                  <a:ext cx="156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25" name="墨迹 20524">
                  <a:extLst>
                    <a:ext uri="{FF2B5EF4-FFF2-40B4-BE49-F238E27FC236}">
                      <a16:creationId xmlns:a16="http://schemas.microsoft.com/office/drawing/2014/main" id="{D963165A-3EFB-143F-6035-1274EF23C236}"/>
                    </a:ext>
                  </a:extLst>
                </p14:cNvPr>
                <p14:cNvContentPartPr/>
                <p14:nvPr/>
              </p14:nvContentPartPr>
              <p14:xfrm>
                <a:off x="1209085" y="1370630"/>
                <a:ext cx="111240" cy="189360"/>
              </p14:xfrm>
            </p:contentPart>
          </mc:Choice>
          <mc:Fallback xmlns="">
            <p:pic>
              <p:nvPicPr>
                <p:cNvPr id="20525" name="墨迹 20524">
                  <a:extLst>
                    <a:ext uri="{FF2B5EF4-FFF2-40B4-BE49-F238E27FC236}">
                      <a16:creationId xmlns:a16="http://schemas.microsoft.com/office/drawing/2014/main" id="{D963165A-3EFB-143F-6035-1274EF23C2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00445" y="1361990"/>
                  <a:ext cx="128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526" name="墨迹 20525">
                  <a:extLst>
                    <a:ext uri="{FF2B5EF4-FFF2-40B4-BE49-F238E27FC236}">
                      <a16:creationId xmlns:a16="http://schemas.microsoft.com/office/drawing/2014/main" id="{428D4D4B-3506-8B4F-5FB1-25AD9DA767BF}"/>
                    </a:ext>
                  </a:extLst>
                </p14:cNvPr>
                <p14:cNvContentPartPr/>
                <p14:nvPr/>
              </p14:nvContentPartPr>
              <p14:xfrm>
                <a:off x="1304485" y="1368470"/>
                <a:ext cx="98280" cy="512280"/>
              </p14:xfrm>
            </p:contentPart>
          </mc:Choice>
          <mc:Fallback xmlns="">
            <p:pic>
              <p:nvPicPr>
                <p:cNvPr id="20526" name="墨迹 20525">
                  <a:extLst>
                    <a:ext uri="{FF2B5EF4-FFF2-40B4-BE49-F238E27FC236}">
                      <a16:creationId xmlns:a16="http://schemas.microsoft.com/office/drawing/2014/main" id="{428D4D4B-3506-8B4F-5FB1-25AD9DA767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95485" y="1359830"/>
                  <a:ext cx="115920" cy="52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529" name="墨迹 20528">
                <a:extLst>
                  <a:ext uri="{FF2B5EF4-FFF2-40B4-BE49-F238E27FC236}">
                    <a16:creationId xmlns:a16="http://schemas.microsoft.com/office/drawing/2014/main" id="{A776451F-CD4F-3595-F7E0-D785212C363A}"/>
                  </a:ext>
                </a:extLst>
              </p14:cNvPr>
              <p14:cNvContentPartPr/>
              <p14:nvPr/>
            </p14:nvContentPartPr>
            <p14:xfrm>
              <a:off x="7082125" y="2086310"/>
              <a:ext cx="685800" cy="598320"/>
            </p14:xfrm>
          </p:contentPart>
        </mc:Choice>
        <mc:Fallback xmlns="">
          <p:pic>
            <p:nvPicPr>
              <p:cNvPr id="20529" name="墨迹 20528">
                <a:extLst>
                  <a:ext uri="{FF2B5EF4-FFF2-40B4-BE49-F238E27FC236}">
                    <a16:creationId xmlns:a16="http://schemas.microsoft.com/office/drawing/2014/main" id="{A776451F-CD4F-3595-F7E0-D785212C363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73125" y="2077670"/>
                <a:ext cx="703440" cy="61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Finite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CA" dirty="0"/>
              <a:t>What if we can’t compute the gradient?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Compute finite difference approximation: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where </a:t>
            </a:r>
            <a:r>
              <a:rPr lang="en-CA" b="1" dirty="0"/>
              <a:t>e</a:t>
            </a:r>
            <a:r>
              <a:rPr lang="en-CA" baseline="-25000" dirty="0"/>
              <a:t>j </a:t>
            </a:r>
            <a:r>
              <a:rPr lang="en-CA" dirty="0"/>
              <a:t>is the unit vector in the j</a:t>
            </a:r>
            <a:r>
              <a:rPr lang="en-CA" baseline="30000" dirty="0"/>
              <a:t>th</a:t>
            </a:r>
            <a:r>
              <a:rPr lang="en-CA" dirty="0"/>
              <a:t> direction </a:t>
            </a:r>
            <a:endParaRPr lang="en-CA" baseline="-25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429000"/>
            <a:ext cx="5383714" cy="159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B395F8F-6679-8190-F3B6-BC388730405A}"/>
              </a:ext>
            </a:extLst>
          </p:cNvPr>
          <p:cNvGrpSpPr/>
          <p:nvPr/>
        </p:nvGrpSpPr>
        <p:grpSpPr>
          <a:xfrm>
            <a:off x="6222085" y="3151910"/>
            <a:ext cx="677880" cy="568800"/>
            <a:chOff x="6222085" y="3151910"/>
            <a:chExt cx="6778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E18E87E-D1AE-7719-8278-C49158470718}"/>
                    </a:ext>
                  </a:extLst>
                </p14:cNvPr>
                <p14:cNvContentPartPr/>
                <p14:nvPr/>
              </p14:nvContentPartPr>
              <p14:xfrm>
                <a:off x="6430885" y="3591110"/>
                <a:ext cx="183960" cy="129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E18E87E-D1AE-7719-8278-C491584707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22245" y="3582110"/>
                  <a:ext cx="201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ECFE91-7D33-E0D5-9613-E6B70464F4FD}"/>
                    </a:ext>
                  </a:extLst>
                </p14:cNvPr>
                <p14:cNvContentPartPr/>
                <p14:nvPr/>
              </p14:nvContentPartPr>
              <p14:xfrm>
                <a:off x="6534565" y="3480950"/>
                <a:ext cx="18360" cy="162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ECFE91-7D33-E0D5-9613-E6B70464F4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25925" y="3471950"/>
                  <a:ext cx="36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E5EFCE4-7F5E-D245-5ED5-B70A5B7A414B}"/>
                    </a:ext>
                  </a:extLst>
                </p14:cNvPr>
                <p14:cNvContentPartPr/>
                <p14:nvPr/>
              </p14:nvContentPartPr>
              <p14:xfrm>
                <a:off x="6222085" y="3307070"/>
                <a:ext cx="61560" cy="148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E5EFCE4-7F5E-D245-5ED5-B70A5B7A41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3085" y="3298430"/>
                  <a:ext cx="79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081C61D-630E-DD76-7F57-82BCF547477E}"/>
                    </a:ext>
                  </a:extLst>
                </p14:cNvPr>
                <p14:cNvContentPartPr/>
                <p14:nvPr/>
              </p14:nvContentPartPr>
              <p14:xfrm>
                <a:off x="6324685" y="3315710"/>
                <a:ext cx="103680" cy="125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081C61D-630E-DD76-7F57-82BCF54747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16045" y="3306710"/>
                  <a:ext cx="12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B3C8B79-A565-6515-5C31-5A50C1F37D25}"/>
                    </a:ext>
                  </a:extLst>
                </p14:cNvPr>
                <p14:cNvContentPartPr/>
                <p14:nvPr/>
              </p14:nvContentPartPr>
              <p14:xfrm>
                <a:off x="6425485" y="3317510"/>
                <a:ext cx="59760" cy="120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B3C8B79-A565-6515-5C31-5A50C1F37D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16485" y="3308510"/>
                  <a:ext cx="77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BCB9213-DC4D-2395-CB9F-883D6E35EA05}"/>
                    </a:ext>
                  </a:extLst>
                </p14:cNvPr>
                <p14:cNvContentPartPr/>
                <p14:nvPr/>
              </p14:nvContentPartPr>
              <p14:xfrm>
                <a:off x="6505045" y="3294110"/>
                <a:ext cx="63360" cy="143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BCB9213-DC4D-2395-CB9F-883D6E35EA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96045" y="3285470"/>
                  <a:ext cx="81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17D06E1-5284-F52F-A3DB-6F8B9B1ADC73}"/>
                    </a:ext>
                  </a:extLst>
                </p14:cNvPr>
                <p14:cNvContentPartPr/>
                <p14:nvPr/>
              </p14:nvContentPartPr>
              <p14:xfrm>
                <a:off x="6599365" y="3284750"/>
                <a:ext cx="73080" cy="149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17D06E1-5284-F52F-A3DB-6F8B9B1ADC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90365" y="3275750"/>
                  <a:ext cx="90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A02DBA9-71AB-9A50-EF59-656B4D221854}"/>
                    </a:ext>
                  </a:extLst>
                </p14:cNvPr>
                <p14:cNvContentPartPr/>
                <p14:nvPr/>
              </p14:nvContentPartPr>
              <p14:xfrm>
                <a:off x="6673885" y="3281150"/>
                <a:ext cx="79200" cy="136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A02DBA9-71AB-9A50-EF59-656B4D2218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65245" y="3272510"/>
                  <a:ext cx="96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CF8FCEB-5851-0A19-A5A5-E7DBBA651E54}"/>
                    </a:ext>
                  </a:extLst>
                </p14:cNvPr>
                <p14:cNvContentPartPr/>
                <p14:nvPr/>
              </p14:nvContentPartPr>
              <p14:xfrm>
                <a:off x="6830485" y="3151910"/>
                <a:ext cx="13320" cy="2624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CF8FCEB-5851-0A19-A5A5-E7DBBA651E5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21485" y="3143270"/>
                  <a:ext cx="30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BCEFC43-7778-4693-4BDA-9063E8D2E427}"/>
                    </a:ext>
                  </a:extLst>
                </p14:cNvPr>
                <p14:cNvContentPartPr/>
                <p14:nvPr/>
              </p14:nvContentPartPr>
              <p14:xfrm>
                <a:off x="6739045" y="3299150"/>
                <a:ext cx="160920" cy="28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BCEFC43-7778-4693-4BDA-9063E8D2E4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30045" y="3290510"/>
                  <a:ext cx="178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4743911-0ED8-3A18-F419-52C41C8E5B8A}"/>
              </a:ext>
            </a:extLst>
          </p:cNvPr>
          <p:cNvGrpSpPr/>
          <p:nvPr/>
        </p:nvGrpSpPr>
        <p:grpSpPr>
          <a:xfrm>
            <a:off x="7138645" y="3041750"/>
            <a:ext cx="788040" cy="357480"/>
            <a:chOff x="7138645" y="3041750"/>
            <a:chExt cx="78804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E420CB6-EBE5-8174-1CBD-F88665514916}"/>
                    </a:ext>
                  </a:extLst>
                </p14:cNvPr>
                <p14:cNvContentPartPr/>
                <p14:nvPr/>
              </p14:nvContentPartPr>
              <p14:xfrm>
                <a:off x="7138645" y="3134630"/>
                <a:ext cx="118080" cy="264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E420CB6-EBE5-8174-1CBD-F886655149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29645" y="3125630"/>
                  <a:ext cx="135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2B9A2BB-1371-E241-E34F-275595B195B6}"/>
                    </a:ext>
                  </a:extLst>
                </p14:cNvPr>
                <p14:cNvContentPartPr/>
                <p14:nvPr/>
              </p14:nvContentPartPr>
              <p14:xfrm>
                <a:off x="7265725" y="3268910"/>
                <a:ext cx="57960" cy="109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2B9A2BB-1371-E241-E34F-275595B195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56725" y="3259910"/>
                  <a:ext cx="75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F44D89-65F5-0D39-407E-EDEE7354F784}"/>
                    </a:ext>
                  </a:extLst>
                </p14:cNvPr>
                <p14:cNvContentPartPr/>
                <p14:nvPr/>
              </p14:nvContentPartPr>
              <p14:xfrm>
                <a:off x="7347085" y="3283670"/>
                <a:ext cx="42840" cy="90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F44D89-65F5-0D39-407E-EDEE7354F78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38445" y="3275030"/>
                  <a:ext cx="60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5494300-60DB-1EC6-7345-8DA17682AFA9}"/>
                    </a:ext>
                  </a:extLst>
                </p14:cNvPr>
                <p14:cNvContentPartPr/>
                <p14:nvPr/>
              </p14:nvContentPartPr>
              <p14:xfrm>
                <a:off x="7438525" y="3258830"/>
                <a:ext cx="61920" cy="78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5494300-60DB-1EC6-7345-8DA17682AFA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29885" y="3249830"/>
                  <a:ext cx="79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31C7B0B-790F-AB13-C201-6C75A3D238E0}"/>
                    </a:ext>
                  </a:extLst>
                </p14:cNvPr>
                <p14:cNvContentPartPr/>
                <p14:nvPr/>
              </p14:nvContentPartPr>
              <p14:xfrm>
                <a:off x="7593325" y="3041750"/>
                <a:ext cx="59040" cy="3225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31C7B0B-790F-AB13-C201-6C75A3D238E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84325" y="3032750"/>
                  <a:ext cx="76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0C08BE3-0418-48F5-7500-D3DA33EF8C63}"/>
                    </a:ext>
                  </a:extLst>
                </p14:cNvPr>
                <p14:cNvContentPartPr/>
                <p14:nvPr/>
              </p14:nvContentPartPr>
              <p14:xfrm>
                <a:off x="7516645" y="3227150"/>
                <a:ext cx="172800" cy="95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0C08BE3-0418-48F5-7500-D3DA33EF8C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8005" y="3218510"/>
                  <a:ext cx="190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2B92BF2-DD96-E4EF-1DA0-8E88138F6D8B}"/>
                    </a:ext>
                  </a:extLst>
                </p14:cNvPr>
                <p14:cNvContentPartPr/>
                <p14:nvPr/>
              </p14:nvContentPartPr>
              <p14:xfrm>
                <a:off x="7705645" y="3206990"/>
                <a:ext cx="55440" cy="99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2B92BF2-DD96-E4EF-1DA0-8E88138F6D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7005" y="3197990"/>
                  <a:ext cx="73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D0741B8-488C-40A5-7209-E8DB47DC387F}"/>
                    </a:ext>
                  </a:extLst>
                </p14:cNvPr>
                <p14:cNvContentPartPr/>
                <p14:nvPr/>
              </p14:nvContentPartPr>
              <p14:xfrm>
                <a:off x="7811845" y="3177470"/>
                <a:ext cx="114840" cy="138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D0741B8-488C-40A5-7209-E8DB47DC38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02845" y="3168470"/>
                  <a:ext cx="1324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974CBB6-D8AB-CE09-E90D-DD07999CDD95}"/>
              </a:ext>
            </a:extLst>
          </p:cNvPr>
          <p:cNvGrpSpPr/>
          <p:nvPr/>
        </p:nvGrpSpPr>
        <p:grpSpPr>
          <a:xfrm>
            <a:off x="5241805" y="4855790"/>
            <a:ext cx="1240560" cy="604080"/>
            <a:chOff x="5241805" y="4855790"/>
            <a:chExt cx="124056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12B7D5D-CEB3-5BCC-B286-939C67C48186}"/>
                    </a:ext>
                  </a:extLst>
                </p14:cNvPr>
                <p14:cNvContentPartPr/>
                <p14:nvPr/>
              </p14:nvContentPartPr>
              <p14:xfrm>
                <a:off x="5296165" y="4855790"/>
                <a:ext cx="182880" cy="248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12B7D5D-CEB3-5BCC-B286-939C67C4818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87165" y="4846790"/>
                  <a:ext cx="200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8DA715D-1A54-139F-1EFA-B42A49031FB0}"/>
                    </a:ext>
                  </a:extLst>
                </p14:cNvPr>
                <p14:cNvContentPartPr/>
                <p14:nvPr/>
              </p14:nvContentPartPr>
              <p14:xfrm>
                <a:off x="5374285" y="4919870"/>
                <a:ext cx="55080" cy="169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8DA715D-1A54-139F-1EFA-B42A49031FB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65285" y="4910870"/>
                  <a:ext cx="72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DB14C9C-0FA2-01AA-75B1-234DA19CD9CB}"/>
                    </a:ext>
                  </a:extLst>
                </p14:cNvPr>
                <p14:cNvContentPartPr/>
                <p14:nvPr/>
              </p14:nvContentPartPr>
              <p14:xfrm>
                <a:off x="5241805" y="5205710"/>
                <a:ext cx="185760" cy="254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DB14C9C-0FA2-01AA-75B1-234DA19CD9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2805" y="5197070"/>
                  <a:ext cx="203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33072AD-8F91-C81B-8B99-22402F81EB81}"/>
                    </a:ext>
                  </a:extLst>
                </p14:cNvPr>
                <p14:cNvContentPartPr/>
                <p14:nvPr/>
              </p14:nvContentPartPr>
              <p14:xfrm>
                <a:off x="5419645" y="5235590"/>
                <a:ext cx="173160" cy="155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33072AD-8F91-C81B-8B99-22402F81EB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10645" y="5226950"/>
                  <a:ext cx="190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04D6C41-D130-3B60-CE60-7D95EB7BF871}"/>
                    </a:ext>
                  </a:extLst>
                </p14:cNvPr>
                <p14:cNvContentPartPr/>
                <p14:nvPr/>
              </p14:nvContentPartPr>
              <p14:xfrm>
                <a:off x="5627725" y="4981070"/>
                <a:ext cx="364680" cy="415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04D6C41-D130-3B60-CE60-7D95EB7BF8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18725" y="4972070"/>
                  <a:ext cx="382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5D5D638-CA13-01B4-B586-4AF55C01DC21}"/>
                    </a:ext>
                  </a:extLst>
                </p14:cNvPr>
                <p14:cNvContentPartPr/>
                <p14:nvPr/>
              </p14:nvContentPartPr>
              <p14:xfrm>
                <a:off x="6095725" y="5172950"/>
                <a:ext cx="33480" cy="1292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5D5D638-CA13-01B4-B586-4AF55C01DC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86725" y="5163950"/>
                  <a:ext cx="51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753B30D-F7EB-1882-67B2-40A66D97E1C8}"/>
                    </a:ext>
                  </a:extLst>
                </p14:cNvPr>
                <p14:cNvContentPartPr/>
                <p14:nvPr/>
              </p14:nvContentPartPr>
              <p14:xfrm>
                <a:off x="6108685" y="5059550"/>
                <a:ext cx="186120" cy="260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753B30D-F7EB-1882-67B2-40A66D97E1C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00045" y="5050550"/>
                  <a:ext cx="203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F5FB91D-74C3-66DC-E7EC-18D2CC990F5D}"/>
                    </a:ext>
                  </a:extLst>
                </p14:cNvPr>
                <p14:cNvContentPartPr/>
                <p14:nvPr/>
              </p14:nvContentPartPr>
              <p14:xfrm>
                <a:off x="6157285" y="5103470"/>
                <a:ext cx="325080" cy="1659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F5FB91D-74C3-66DC-E7EC-18D2CC990F5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48645" y="5094830"/>
                  <a:ext cx="3427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91C188E-5101-68F0-9445-949995F68CF3}"/>
                  </a:ext>
                </a:extLst>
              </p14:cNvPr>
              <p14:cNvContentPartPr/>
              <p14:nvPr/>
            </p14:nvContentPartPr>
            <p14:xfrm>
              <a:off x="400885" y="768350"/>
              <a:ext cx="101160" cy="882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91C188E-5101-68F0-9445-949995F68CF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91885" y="759710"/>
                <a:ext cx="1188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E86B90A7-F898-86D9-8711-EEBCF6D81654}"/>
                  </a:ext>
                </a:extLst>
              </p14:cNvPr>
              <p14:cNvContentPartPr/>
              <p14:nvPr/>
            </p14:nvContentPartPr>
            <p14:xfrm>
              <a:off x="436165" y="972830"/>
              <a:ext cx="90000" cy="2224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E86B90A7-F898-86D9-8711-EEBCF6D8165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27165" y="964190"/>
                <a:ext cx="1076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94415452-0509-3149-28FF-939F0C7261EC}"/>
                  </a:ext>
                </a:extLst>
              </p14:cNvPr>
              <p14:cNvContentPartPr/>
              <p14:nvPr/>
            </p14:nvContentPartPr>
            <p14:xfrm>
              <a:off x="512125" y="637670"/>
              <a:ext cx="251640" cy="2667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94415452-0509-3149-28FF-939F0C7261E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3125" y="628670"/>
                <a:ext cx="2692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CBBDADB-9334-80FA-B9B0-8D7C22B74AD2}"/>
                  </a:ext>
                </a:extLst>
              </p14:cNvPr>
              <p14:cNvContentPartPr/>
              <p14:nvPr/>
            </p14:nvContentPartPr>
            <p14:xfrm>
              <a:off x="575485" y="576830"/>
              <a:ext cx="152640" cy="52344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CBBDADB-9334-80FA-B9B0-8D7C22B74AD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66485" y="567830"/>
                <a:ext cx="17028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22B35863-90A3-C40F-60F1-A9C451E88B6A}"/>
                  </a:ext>
                </a:extLst>
              </p14:cNvPr>
              <p14:cNvContentPartPr/>
              <p14:nvPr/>
            </p14:nvContentPartPr>
            <p14:xfrm>
              <a:off x="943765" y="665390"/>
              <a:ext cx="100080" cy="597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22B35863-90A3-C40F-60F1-A9C451E88B6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34765" y="656750"/>
                <a:ext cx="1177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7C0FBC7C-325E-A12A-DD1F-1D12FE7193C0}"/>
                  </a:ext>
                </a:extLst>
              </p14:cNvPr>
              <p14:cNvContentPartPr/>
              <p14:nvPr/>
            </p14:nvContentPartPr>
            <p14:xfrm>
              <a:off x="859165" y="830990"/>
              <a:ext cx="361080" cy="918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7C0FBC7C-325E-A12A-DD1F-1D12FE7193C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50525" y="821990"/>
                <a:ext cx="3787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2744D88-D362-A5EC-F9B5-3132AC28AD4D}"/>
                  </a:ext>
                </a:extLst>
              </p14:cNvPr>
              <p14:cNvContentPartPr/>
              <p14:nvPr/>
            </p14:nvContentPartPr>
            <p14:xfrm>
              <a:off x="880045" y="6368870"/>
              <a:ext cx="77040" cy="2638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2744D88-D362-A5EC-F9B5-3132AC28AD4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71045" y="6360230"/>
                <a:ext cx="946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8458B997-1006-7EAA-FD85-DDA4AB5E6B24}"/>
                  </a:ext>
                </a:extLst>
              </p14:cNvPr>
              <p14:cNvContentPartPr/>
              <p14:nvPr/>
            </p14:nvContentPartPr>
            <p14:xfrm>
              <a:off x="971125" y="6318470"/>
              <a:ext cx="32760" cy="3117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8458B997-1006-7EAA-FD85-DDA4AB5E6B2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62125" y="6309830"/>
                <a:ext cx="504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70BFC0F8-9EC9-3A9A-6488-8E4FB9E62696}"/>
                  </a:ext>
                </a:extLst>
              </p14:cNvPr>
              <p14:cNvContentPartPr/>
              <p14:nvPr/>
            </p14:nvContentPartPr>
            <p14:xfrm>
              <a:off x="836845" y="6411710"/>
              <a:ext cx="237960" cy="34452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70BFC0F8-9EC9-3A9A-6488-8E4FB9E6269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28205" y="6403070"/>
                <a:ext cx="255600" cy="36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18" name="组合 13317">
            <a:extLst>
              <a:ext uri="{FF2B5EF4-FFF2-40B4-BE49-F238E27FC236}">
                <a16:creationId xmlns:a16="http://schemas.microsoft.com/office/drawing/2014/main" id="{1DE2AAA8-2987-E103-4A2B-8CFA15BD9CF7}"/>
              </a:ext>
            </a:extLst>
          </p:cNvPr>
          <p:cNvGrpSpPr/>
          <p:nvPr/>
        </p:nvGrpSpPr>
        <p:grpSpPr>
          <a:xfrm>
            <a:off x="217285" y="3309230"/>
            <a:ext cx="1989720" cy="1210680"/>
            <a:chOff x="217285" y="3309230"/>
            <a:chExt cx="1989720" cy="12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2CC9832-410C-4AA4-B5F6-4350082B2B3F}"/>
                    </a:ext>
                  </a:extLst>
                </p14:cNvPr>
                <p14:cNvContentPartPr/>
                <p14:nvPr/>
              </p14:nvContentPartPr>
              <p14:xfrm>
                <a:off x="1588885" y="4110950"/>
                <a:ext cx="282960" cy="2700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2CC9832-410C-4AA4-B5F6-4350082B2B3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70885" y="4093310"/>
                  <a:ext cx="318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0883F0-CF23-E93B-F110-B3A9727FC2F3}"/>
                    </a:ext>
                  </a:extLst>
                </p14:cNvPr>
                <p14:cNvContentPartPr/>
                <p14:nvPr/>
              </p14:nvContentPartPr>
              <p14:xfrm>
                <a:off x="217285" y="3517310"/>
                <a:ext cx="19440" cy="213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0883F0-CF23-E93B-F110-B3A9727FC2F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9285" y="3499310"/>
                  <a:ext cx="55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AC79CD3-48F0-1480-1A06-F52575307336}"/>
                    </a:ext>
                  </a:extLst>
                </p14:cNvPr>
                <p14:cNvContentPartPr/>
                <p14:nvPr/>
              </p14:nvContentPartPr>
              <p14:xfrm>
                <a:off x="257965" y="3581030"/>
                <a:ext cx="48240" cy="676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AC79CD3-48F0-1480-1A06-F525753073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0325" y="3563390"/>
                  <a:ext cx="83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96D330D-C23D-9441-5981-115C419DD5EA}"/>
                    </a:ext>
                  </a:extLst>
                </p14:cNvPr>
                <p14:cNvContentPartPr/>
                <p14:nvPr/>
              </p14:nvContentPartPr>
              <p14:xfrm>
                <a:off x="276685" y="3510830"/>
                <a:ext cx="95040" cy="237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96D330D-C23D-9441-5981-115C419DD5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8685" y="3492830"/>
                  <a:ext cx="130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4C3858A-401C-717A-4146-BB914FDCCED0}"/>
                    </a:ext>
                  </a:extLst>
                </p14:cNvPr>
                <p14:cNvContentPartPr/>
                <p14:nvPr/>
              </p14:nvContentPartPr>
              <p14:xfrm>
                <a:off x="313045" y="3581390"/>
                <a:ext cx="113040" cy="1191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4C3858A-401C-717A-4146-BB914FDCCED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5045" y="3563390"/>
                  <a:ext cx="148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13D4079-C4D9-B520-E7F4-54555B0EC262}"/>
                    </a:ext>
                  </a:extLst>
                </p14:cNvPr>
                <p14:cNvContentPartPr/>
                <p14:nvPr/>
              </p14:nvContentPartPr>
              <p14:xfrm>
                <a:off x="261565" y="3675350"/>
                <a:ext cx="261360" cy="2635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13D4079-C4D9-B520-E7F4-54555B0EC26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3565" y="3657710"/>
                  <a:ext cx="297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28AD283-E52F-7CB5-3503-B6CE6CFBF6F6}"/>
                    </a:ext>
                  </a:extLst>
                </p14:cNvPr>
                <p14:cNvContentPartPr/>
                <p14:nvPr/>
              </p14:nvContentPartPr>
              <p14:xfrm>
                <a:off x="418165" y="3730430"/>
                <a:ext cx="146160" cy="1544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28AD283-E52F-7CB5-3503-B6CE6CFBF6F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0525" y="3712430"/>
                  <a:ext cx="181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EFB26E4-3954-059F-13BF-6EC6C3C99735}"/>
                    </a:ext>
                  </a:extLst>
                </p14:cNvPr>
                <p14:cNvContentPartPr/>
                <p14:nvPr/>
              </p14:nvContentPartPr>
              <p14:xfrm>
                <a:off x="715165" y="3554390"/>
                <a:ext cx="125640" cy="1684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EFB26E4-3954-059F-13BF-6EC6C3C997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7165" y="3536750"/>
                  <a:ext cx="161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14A85EF-9D18-B8F2-8DA9-778CA7066526}"/>
                    </a:ext>
                  </a:extLst>
                </p14:cNvPr>
                <p14:cNvContentPartPr/>
                <p14:nvPr/>
              </p14:nvContentPartPr>
              <p14:xfrm>
                <a:off x="912805" y="3463310"/>
                <a:ext cx="32400" cy="91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14A85EF-9D18-B8F2-8DA9-778CA70665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4805" y="3445670"/>
                  <a:ext cx="68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DAFA5EE-5062-8FE6-89AB-416DAF637A8E}"/>
                    </a:ext>
                  </a:extLst>
                </p14:cNvPr>
                <p14:cNvContentPartPr/>
                <p14:nvPr/>
              </p14:nvContentPartPr>
              <p14:xfrm>
                <a:off x="946285" y="3309230"/>
                <a:ext cx="127440" cy="164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DAFA5EE-5062-8FE6-89AB-416DAF637A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8285" y="3291590"/>
                  <a:ext cx="163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8D35CD6-5C51-A563-720C-B280F05F0FB8}"/>
                    </a:ext>
                  </a:extLst>
                </p14:cNvPr>
                <p14:cNvContentPartPr/>
                <p14:nvPr/>
              </p14:nvContentPartPr>
              <p14:xfrm>
                <a:off x="1038805" y="3393110"/>
                <a:ext cx="203400" cy="129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8D35CD6-5C51-A563-720C-B280F05F0FB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1165" y="3375110"/>
                  <a:ext cx="23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4452E4E-7313-4811-BDD2-0813F53E2F14}"/>
                    </a:ext>
                  </a:extLst>
                </p14:cNvPr>
                <p14:cNvContentPartPr/>
                <p14:nvPr/>
              </p14:nvContentPartPr>
              <p14:xfrm>
                <a:off x="282085" y="4427750"/>
                <a:ext cx="97560" cy="921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4452E4E-7313-4811-BDD2-0813F53E2F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4085" y="4410110"/>
                  <a:ext cx="133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AEAD6BB-8638-40CA-FC13-13FDE4462DE1}"/>
                    </a:ext>
                  </a:extLst>
                </p14:cNvPr>
                <p14:cNvContentPartPr/>
                <p14:nvPr/>
              </p14:nvContentPartPr>
              <p14:xfrm>
                <a:off x="444085" y="4312190"/>
                <a:ext cx="56880" cy="1260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AEAD6BB-8638-40CA-FC13-13FDE4462DE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6445" y="4294190"/>
                  <a:ext cx="92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9E87E4C-DEBB-D9EA-9290-CB133595C469}"/>
                    </a:ext>
                  </a:extLst>
                </p14:cNvPr>
                <p14:cNvContentPartPr/>
                <p14:nvPr/>
              </p14:nvContentPartPr>
              <p14:xfrm>
                <a:off x="495205" y="4136510"/>
                <a:ext cx="72720" cy="151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9E87E4C-DEBB-D9EA-9290-CB133595C46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7205" y="4118510"/>
                  <a:ext cx="108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F208597-88F2-B35E-B3E9-D10FE588B4B7}"/>
                    </a:ext>
                  </a:extLst>
                </p14:cNvPr>
                <p14:cNvContentPartPr/>
                <p14:nvPr/>
              </p14:nvContentPartPr>
              <p14:xfrm>
                <a:off x="585925" y="4248110"/>
                <a:ext cx="207000" cy="1015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F208597-88F2-B35E-B3E9-D10FE588B4B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7925" y="4230470"/>
                  <a:ext cx="242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55FE58F-E556-2AD7-B94B-7BA3FF4EAC8C}"/>
                    </a:ext>
                  </a:extLst>
                </p14:cNvPr>
                <p14:cNvContentPartPr/>
                <p14:nvPr/>
              </p14:nvContentPartPr>
              <p14:xfrm>
                <a:off x="825325" y="3916910"/>
                <a:ext cx="254880" cy="316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55FE58F-E556-2AD7-B94B-7BA3FF4EAC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7685" y="3898910"/>
                  <a:ext cx="290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F6C38E9-2145-7F03-9B0A-96DBB7B4AF83}"/>
                    </a:ext>
                  </a:extLst>
                </p14:cNvPr>
                <p14:cNvContentPartPr/>
                <p14:nvPr/>
              </p14:nvContentPartPr>
              <p14:xfrm>
                <a:off x="1081645" y="4020230"/>
                <a:ext cx="120960" cy="338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F6C38E9-2145-7F03-9B0A-96DBB7B4AF8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3645" y="4002230"/>
                  <a:ext cx="156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89952EF-9F4B-3ACB-59CA-1A22E1335193}"/>
                    </a:ext>
                  </a:extLst>
                </p14:cNvPr>
                <p14:cNvContentPartPr/>
                <p14:nvPr/>
              </p14:nvContentPartPr>
              <p14:xfrm>
                <a:off x="1157605" y="3961910"/>
                <a:ext cx="21240" cy="109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89952EF-9F4B-3ACB-59CA-1A22E133519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39965" y="3943910"/>
                  <a:ext cx="56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02C6CB8-0BF3-7363-15FE-1F95B16FE764}"/>
                    </a:ext>
                  </a:extLst>
                </p14:cNvPr>
                <p14:cNvContentPartPr/>
                <p14:nvPr/>
              </p14:nvContentPartPr>
              <p14:xfrm>
                <a:off x="1373245" y="3716390"/>
                <a:ext cx="122040" cy="2728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02C6CB8-0BF3-7363-15FE-1F95B16FE7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55605" y="3698390"/>
                  <a:ext cx="157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C2C1782-DD5B-7BEE-2480-3BE078E9FC7A}"/>
                    </a:ext>
                  </a:extLst>
                </p14:cNvPr>
                <p14:cNvContentPartPr/>
                <p14:nvPr/>
              </p14:nvContentPartPr>
              <p14:xfrm>
                <a:off x="1515805" y="3616670"/>
                <a:ext cx="65880" cy="1648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C2C1782-DD5B-7BEE-2480-3BE078E9FC7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97805" y="3598670"/>
                  <a:ext cx="101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312" name="墨迹 13311">
                  <a:extLst>
                    <a:ext uri="{FF2B5EF4-FFF2-40B4-BE49-F238E27FC236}">
                      <a16:creationId xmlns:a16="http://schemas.microsoft.com/office/drawing/2014/main" id="{82691471-08B3-1055-63DA-F6635947112A}"/>
                    </a:ext>
                  </a:extLst>
                </p14:cNvPr>
                <p14:cNvContentPartPr/>
                <p14:nvPr/>
              </p14:nvContentPartPr>
              <p14:xfrm>
                <a:off x="1591765" y="3495710"/>
                <a:ext cx="86040" cy="225000"/>
              </p14:xfrm>
            </p:contentPart>
          </mc:Choice>
          <mc:Fallback xmlns="">
            <p:pic>
              <p:nvPicPr>
                <p:cNvPr id="13312" name="墨迹 13311">
                  <a:extLst>
                    <a:ext uri="{FF2B5EF4-FFF2-40B4-BE49-F238E27FC236}">
                      <a16:creationId xmlns:a16="http://schemas.microsoft.com/office/drawing/2014/main" id="{82691471-08B3-1055-63DA-F6635947112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574125" y="3478070"/>
                  <a:ext cx="1216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13" name="墨迹 13312">
                  <a:extLst>
                    <a:ext uri="{FF2B5EF4-FFF2-40B4-BE49-F238E27FC236}">
                      <a16:creationId xmlns:a16="http://schemas.microsoft.com/office/drawing/2014/main" id="{4E5DF53A-A59C-3F99-2B0B-D60D73F0D2D1}"/>
                    </a:ext>
                  </a:extLst>
                </p14:cNvPr>
                <p14:cNvContentPartPr/>
                <p14:nvPr/>
              </p14:nvContentPartPr>
              <p14:xfrm>
                <a:off x="1694725" y="3665990"/>
                <a:ext cx="150480" cy="32400"/>
              </p14:xfrm>
            </p:contentPart>
          </mc:Choice>
          <mc:Fallback xmlns="">
            <p:pic>
              <p:nvPicPr>
                <p:cNvPr id="13313" name="墨迹 13312">
                  <a:extLst>
                    <a:ext uri="{FF2B5EF4-FFF2-40B4-BE49-F238E27FC236}">
                      <a16:creationId xmlns:a16="http://schemas.microsoft.com/office/drawing/2014/main" id="{4E5DF53A-A59C-3F99-2B0B-D60D73F0D2D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76725" y="3647990"/>
                  <a:ext cx="186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314" name="墨迹 13313">
                  <a:extLst>
                    <a:ext uri="{FF2B5EF4-FFF2-40B4-BE49-F238E27FC236}">
                      <a16:creationId xmlns:a16="http://schemas.microsoft.com/office/drawing/2014/main" id="{B576D3F6-D709-6377-EB8A-D4F40A5A55DB}"/>
                    </a:ext>
                  </a:extLst>
                </p14:cNvPr>
                <p14:cNvContentPartPr/>
                <p14:nvPr/>
              </p14:nvContentPartPr>
              <p14:xfrm>
                <a:off x="1893085" y="3325070"/>
                <a:ext cx="249840" cy="267480"/>
              </p14:xfrm>
            </p:contentPart>
          </mc:Choice>
          <mc:Fallback xmlns="">
            <p:pic>
              <p:nvPicPr>
                <p:cNvPr id="13314" name="墨迹 13313">
                  <a:extLst>
                    <a:ext uri="{FF2B5EF4-FFF2-40B4-BE49-F238E27FC236}">
                      <a16:creationId xmlns:a16="http://schemas.microsoft.com/office/drawing/2014/main" id="{B576D3F6-D709-6377-EB8A-D4F40A5A55D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75445" y="3307430"/>
                  <a:ext cx="285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316" name="墨迹 13315">
                  <a:extLst>
                    <a:ext uri="{FF2B5EF4-FFF2-40B4-BE49-F238E27FC236}">
                      <a16:creationId xmlns:a16="http://schemas.microsoft.com/office/drawing/2014/main" id="{74733038-B905-163E-196A-261CC095DEDD}"/>
                    </a:ext>
                  </a:extLst>
                </p14:cNvPr>
                <p14:cNvContentPartPr/>
                <p14:nvPr/>
              </p14:nvContentPartPr>
              <p14:xfrm>
                <a:off x="2022685" y="3386630"/>
                <a:ext cx="184320" cy="556200"/>
              </p14:xfrm>
            </p:contentPart>
          </mc:Choice>
          <mc:Fallback xmlns="">
            <p:pic>
              <p:nvPicPr>
                <p:cNvPr id="13316" name="墨迹 13315">
                  <a:extLst>
                    <a:ext uri="{FF2B5EF4-FFF2-40B4-BE49-F238E27FC236}">
                      <a16:creationId xmlns:a16="http://schemas.microsoft.com/office/drawing/2014/main" id="{74733038-B905-163E-196A-261CC095DED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04685" y="3368630"/>
                  <a:ext cx="219960" cy="591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Steepest Descent Problems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58451" t="14205"/>
          <a:stretch>
            <a:fillRect/>
          </a:stretch>
        </p:blipFill>
        <p:spPr bwMode="auto">
          <a:xfrm>
            <a:off x="539552" y="2060848"/>
            <a:ext cx="3966193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8778" y="5805264"/>
            <a:ext cx="587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 l="5201" t="8142" b="7177"/>
          <a:stretch>
            <a:fillRect/>
          </a:stretch>
        </p:blipFill>
        <p:spPr bwMode="auto">
          <a:xfrm>
            <a:off x="4788024" y="2060848"/>
            <a:ext cx="435597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56176" y="15567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Close up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l="3256" t="12635" r="86404"/>
          <a:stretch>
            <a:fillRect/>
          </a:stretch>
        </p:blipFill>
        <p:spPr bwMode="auto">
          <a:xfrm>
            <a:off x="0" y="2108546"/>
            <a:ext cx="504056" cy="3696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Second Derivatives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268760"/>
            <a:ext cx="4608512" cy="439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716016" y="2132856"/>
            <a:ext cx="18002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714348" y="5721510"/>
            <a:ext cx="7696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In higher dimensions, 2</a:t>
            </a:r>
            <a:r>
              <a:rPr lang="en-CA" sz="2000" baseline="30000" dirty="0"/>
              <a:t>nd</a:t>
            </a:r>
            <a:r>
              <a:rPr lang="en-CA" sz="2000" dirty="0"/>
              <a:t> derivatives change how much we should move</a:t>
            </a:r>
          </a:p>
          <a:p>
            <a:r>
              <a:rPr lang="en-CA" sz="2000" dirty="0"/>
              <a:t> in the different directions:  changes best direction to move in.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7DC39D-7EA5-1059-AD9A-DBBD208D208E}"/>
              </a:ext>
            </a:extLst>
          </p:cNvPr>
          <p:cNvGrpSpPr/>
          <p:nvPr/>
        </p:nvGrpSpPr>
        <p:grpSpPr>
          <a:xfrm>
            <a:off x="1368925" y="4166750"/>
            <a:ext cx="3046320" cy="749160"/>
            <a:chOff x="1368925" y="4166750"/>
            <a:chExt cx="3046320" cy="7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6081C41-92BF-CCB0-B2C4-54AAA235626A}"/>
                    </a:ext>
                  </a:extLst>
                </p14:cNvPr>
                <p14:cNvContentPartPr/>
                <p14:nvPr/>
              </p14:nvContentPartPr>
              <p14:xfrm>
                <a:off x="2849965" y="4734830"/>
                <a:ext cx="1565280" cy="108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6081C41-92BF-CCB0-B2C4-54AAA23562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31965" y="4717190"/>
                  <a:ext cx="1600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A994ABB-59BE-FC23-6EB3-21B303BAB5BA}"/>
                    </a:ext>
                  </a:extLst>
                </p14:cNvPr>
                <p14:cNvContentPartPr/>
                <p14:nvPr/>
              </p14:nvContentPartPr>
              <p14:xfrm>
                <a:off x="2432725" y="4609910"/>
                <a:ext cx="228240" cy="100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A994ABB-59BE-FC23-6EB3-21B303BAB5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14725" y="4592270"/>
                  <a:ext cx="263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B80F224-C63D-55F2-965F-81CB6B5F278C}"/>
                    </a:ext>
                  </a:extLst>
                </p14:cNvPr>
                <p14:cNvContentPartPr/>
                <p14:nvPr/>
              </p14:nvContentPartPr>
              <p14:xfrm>
                <a:off x="2570245" y="4551950"/>
                <a:ext cx="128160" cy="1018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B80F224-C63D-55F2-965F-81CB6B5F27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2605" y="4534310"/>
                  <a:ext cx="163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E7ECF9D-CD26-0850-F622-24151C8B7412}"/>
                    </a:ext>
                  </a:extLst>
                </p14:cNvPr>
                <p14:cNvContentPartPr/>
                <p14:nvPr/>
              </p14:nvContentPartPr>
              <p14:xfrm>
                <a:off x="2345245" y="4495430"/>
                <a:ext cx="260280" cy="295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E7ECF9D-CD26-0850-F622-24151C8B74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27245" y="4477430"/>
                  <a:ext cx="2959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3906E76-C266-E471-0D8A-AF96301B302F}"/>
                    </a:ext>
                  </a:extLst>
                </p14:cNvPr>
                <p14:cNvContentPartPr/>
                <p14:nvPr/>
              </p14:nvContentPartPr>
              <p14:xfrm>
                <a:off x="1368925" y="4379870"/>
                <a:ext cx="196920" cy="196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3906E76-C266-E471-0D8A-AF96301B30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0925" y="4362230"/>
                  <a:ext cx="232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2E8DF8-5990-EE88-0287-6ADBC8F94F47}"/>
                    </a:ext>
                  </a:extLst>
                </p14:cNvPr>
                <p14:cNvContentPartPr/>
                <p14:nvPr/>
              </p14:nvContentPartPr>
              <p14:xfrm>
                <a:off x="1538125" y="4247030"/>
                <a:ext cx="229320" cy="2120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2E8DF8-5990-EE88-0287-6ADBC8F94F4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0125" y="4229390"/>
                  <a:ext cx="264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A2E6299-FDDF-CC82-7915-AC0EE90442A5}"/>
                    </a:ext>
                  </a:extLst>
                </p14:cNvPr>
                <p14:cNvContentPartPr/>
                <p14:nvPr/>
              </p14:nvContentPartPr>
              <p14:xfrm>
                <a:off x="1757005" y="4209230"/>
                <a:ext cx="129600" cy="149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A2E6299-FDDF-CC82-7915-AC0EE90442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9365" y="4191590"/>
                  <a:ext cx="165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CF2D895-EECE-0540-1C08-E4ACF5801489}"/>
                    </a:ext>
                  </a:extLst>
                </p14:cNvPr>
                <p14:cNvContentPartPr/>
                <p14:nvPr/>
              </p14:nvContentPartPr>
              <p14:xfrm>
                <a:off x="1916845" y="4166750"/>
                <a:ext cx="96120" cy="176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CF2D895-EECE-0540-1C08-E4ACF58014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98845" y="4149110"/>
                  <a:ext cx="131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AFFA6D-F747-B80C-B34F-B07868184F13}"/>
                    </a:ext>
                  </a:extLst>
                </p14:cNvPr>
                <p14:cNvContentPartPr/>
                <p14:nvPr/>
              </p14:nvContentPartPr>
              <p14:xfrm>
                <a:off x="1591405" y="4742390"/>
                <a:ext cx="137880" cy="110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AFFA6D-F747-B80C-B34F-B07868184F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73405" y="4724390"/>
                  <a:ext cx="173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DA1C524-20A4-9B73-669A-543C54CC793B}"/>
                    </a:ext>
                  </a:extLst>
                </p14:cNvPr>
                <p14:cNvContentPartPr/>
                <p14:nvPr/>
              </p14:nvContentPartPr>
              <p14:xfrm>
                <a:off x="1606165" y="4459430"/>
                <a:ext cx="204480" cy="283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DA1C524-20A4-9B73-669A-543C54CC79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8525" y="4441430"/>
                  <a:ext cx="240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F7E3212-357A-80D7-530B-473A7E2EF274}"/>
                    </a:ext>
                  </a:extLst>
                </p14:cNvPr>
                <p14:cNvContentPartPr/>
                <p14:nvPr/>
              </p14:nvContentPartPr>
              <p14:xfrm>
                <a:off x="1849885" y="4512350"/>
                <a:ext cx="120960" cy="173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F7E3212-357A-80D7-530B-473A7E2EF2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31885" y="4494710"/>
                  <a:ext cx="156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7D4C56D-0B1D-9658-7161-D256BD01EBC4}"/>
                    </a:ext>
                  </a:extLst>
                </p14:cNvPr>
                <p14:cNvContentPartPr/>
                <p14:nvPr/>
              </p14:nvContentPartPr>
              <p14:xfrm>
                <a:off x="1978405" y="4464830"/>
                <a:ext cx="140040" cy="165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7D4C56D-0B1D-9658-7161-D256BD01EB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60405" y="4447190"/>
                  <a:ext cx="175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74AD7AE-5FB7-560B-7DA9-15ED4B331F2B}"/>
                    </a:ext>
                  </a:extLst>
                </p14:cNvPr>
                <p14:cNvContentPartPr/>
                <p14:nvPr/>
              </p14:nvContentPartPr>
              <p14:xfrm>
                <a:off x="2118445" y="4352870"/>
                <a:ext cx="267840" cy="563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74AD7AE-5FB7-560B-7DA9-15ED4B331F2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0445" y="4335230"/>
                  <a:ext cx="3034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8F3A8DF-D205-099E-40B2-EEBA429B35B0}"/>
                    </a:ext>
                  </a:extLst>
                </p14:cNvPr>
                <p14:cNvContentPartPr/>
                <p14:nvPr/>
              </p14:nvContentPartPr>
              <p14:xfrm>
                <a:off x="2149765" y="4345670"/>
                <a:ext cx="139680" cy="273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8F3A8DF-D205-099E-40B2-EEBA429B35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32125" y="4327670"/>
                  <a:ext cx="17532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5DED0CB1-4E4A-71BC-CC9F-AF6990FCCF08}"/>
                  </a:ext>
                </a:extLst>
              </p14:cNvPr>
              <p14:cNvContentPartPr/>
              <p14:nvPr/>
            </p14:nvContentPartPr>
            <p14:xfrm>
              <a:off x="9428965" y="1972910"/>
              <a:ext cx="1080" cy="50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5DED0CB1-4E4A-71BC-CC9F-AF6990FCCF0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10965" y="1955270"/>
                <a:ext cx="36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85DC690D-E189-1C6D-E1DF-F9FB16042AFC}"/>
                  </a:ext>
                </a:extLst>
              </p14:cNvPr>
              <p14:cNvContentPartPr/>
              <p14:nvPr/>
            </p14:nvContentPartPr>
            <p14:xfrm>
              <a:off x="9104605" y="744950"/>
              <a:ext cx="260280" cy="3934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85DC690D-E189-1C6D-E1DF-F9FB16042AF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86605" y="726950"/>
                <a:ext cx="2959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1237BE1C-B81B-6433-0C8F-562177F3E736}"/>
                  </a:ext>
                </a:extLst>
              </p14:cNvPr>
              <p14:cNvContentPartPr/>
              <p14:nvPr/>
            </p14:nvContentPartPr>
            <p14:xfrm>
              <a:off x="9346165" y="1592750"/>
              <a:ext cx="360" cy="36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1237BE1C-B81B-6433-0C8F-562177F3E7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328165" y="15747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15C93F27-37FD-ECB1-8547-8804C1697BC8}"/>
                  </a:ext>
                </a:extLst>
              </p14:cNvPr>
              <p14:cNvContentPartPr/>
              <p14:nvPr/>
            </p14:nvContentPartPr>
            <p14:xfrm>
              <a:off x="9437605" y="530750"/>
              <a:ext cx="360" cy="3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15C93F27-37FD-ECB1-8547-8804C1697BC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419605" y="5131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162B238-45B6-7929-9FD5-F7EB339E431E}"/>
                  </a:ext>
                </a:extLst>
              </p14:cNvPr>
              <p14:cNvContentPartPr/>
              <p14:nvPr/>
            </p14:nvContentPartPr>
            <p14:xfrm>
              <a:off x="6986365" y="186230"/>
              <a:ext cx="2151000" cy="331164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162B238-45B6-7929-9FD5-F7EB339E43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68725" y="168230"/>
                <a:ext cx="2186640" cy="33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2529284B-7BE7-AB6B-B1C9-024FD8637884}"/>
                  </a:ext>
                </a:extLst>
              </p14:cNvPr>
              <p14:cNvContentPartPr/>
              <p14:nvPr/>
            </p14:nvContentPartPr>
            <p14:xfrm>
              <a:off x="7295605" y="104870"/>
              <a:ext cx="105840" cy="3690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2529284B-7BE7-AB6B-B1C9-024FD863788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77965" y="87230"/>
                <a:ext cx="1414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40672F0F-931C-61B8-E0E9-CC1B9A9C47DA}"/>
                  </a:ext>
                </a:extLst>
              </p14:cNvPr>
              <p14:cNvContentPartPr/>
              <p14:nvPr/>
            </p14:nvContentPartPr>
            <p14:xfrm>
              <a:off x="7186525" y="306830"/>
              <a:ext cx="262080" cy="3312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40672F0F-931C-61B8-E0E9-CC1B9A9C47D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68525" y="289190"/>
                <a:ext cx="297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2F49932-1C76-DF4D-803E-D383749375E0}"/>
                  </a:ext>
                </a:extLst>
              </p14:cNvPr>
              <p14:cNvContentPartPr/>
              <p14:nvPr/>
            </p14:nvContentPartPr>
            <p14:xfrm>
              <a:off x="7824805" y="131870"/>
              <a:ext cx="151560" cy="32868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2F49932-1C76-DF4D-803E-D383749375E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07165" y="113870"/>
                <a:ext cx="1872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E4176335-5FC9-9FD5-D5E0-E5C47CB09598}"/>
                  </a:ext>
                </a:extLst>
              </p14:cNvPr>
              <p14:cNvContentPartPr/>
              <p14:nvPr/>
            </p14:nvContentPartPr>
            <p14:xfrm>
              <a:off x="8123965" y="171110"/>
              <a:ext cx="24480" cy="22428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E4176335-5FC9-9FD5-D5E0-E5C47CB095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06325" y="153110"/>
                <a:ext cx="601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DA207DA5-A550-F35F-82F0-2322E0B7D5DC}"/>
                  </a:ext>
                </a:extLst>
              </p14:cNvPr>
              <p14:cNvContentPartPr/>
              <p14:nvPr/>
            </p14:nvContentPartPr>
            <p14:xfrm>
              <a:off x="8118205" y="110630"/>
              <a:ext cx="187920" cy="35856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DA207DA5-A550-F35F-82F0-2322E0B7D5D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00205" y="92630"/>
                <a:ext cx="2235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96B3E360-927A-4370-226A-522C33CA9810}"/>
                  </a:ext>
                </a:extLst>
              </p14:cNvPr>
              <p14:cNvContentPartPr/>
              <p14:nvPr/>
            </p14:nvContentPartPr>
            <p14:xfrm>
              <a:off x="7566325" y="352550"/>
              <a:ext cx="12240" cy="1188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96B3E360-927A-4370-226A-522C33CA981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48325" y="334910"/>
                <a:ext cx="47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D88C01C-03AC-8B32-16F6-5D5A8C69EEFE}"/>
                  </a:ext>
                </a:extLst>
              </p14:cNvPr>
              <p14:cNvContentPartPr/>
              <p14:nvPr/>
            </p14:nvContentPartPr>
            <p14:xfrm>
              <a:off x="7587205" y="464150"/>
              <a:ext cx="1440" cy="18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D88C01C-03AC-8B32-16F6-5D5A8C69EEF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69205" y="446150"/>
                <a:ext cx="37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05170E08-035A-611E-A07B-4B4E8EF789A3}"/>
                  </a:ext>
                </a:extLst>
              </p14:cNvPr>
              <p14:cNvContentPartPr/>
              <p14:nvPr/>
            </p14:nvContentPartPr>
            <p14:xfrm>
              <a:off x="7239805" y="674390"/>
              <a:ext cx="150120" cy="4496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05170E08-035A-611E-A07B-4B4E8EF789A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21805" y="656750"/>
                <a:ext cx="1857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B19E650-11CD-A447-F067-8970B7632F86}"/>
                  </a:ext>
                </a:extLst>
              </p14:cNvPr>
              <p14:cNvContentPartPr/>
              <p14:nvPr/>
            </p14:nvContentPartPr>
            <p14:xfrm>
              <a:off x="7124965" y="959150"/>
              <a:ext cx="346680" cy="327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B19E650-11CD-A447-F067-8970B7632F8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07325" y="941510"/>
                <a:ext cx="382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6BC6A6A-FF82-4564-B980-0F6D7915CE21}"/>
                  </a:ext>
                </a:extLst>
              </p14:cNvPr>
              <p14:cNvContentPartPr/>
              <p14:nvPr/>
            </p14:nvContentPartPr>
            <p14:xfrm>
              <a:off x="7033165" y="1181630"/>
              <a:ext cx="637920" cy="892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6BC6A6A-FF82-4564-B980-0F6D7915CE2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15525" y="1163630"/>
                <a:ext cx="67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60DDEA83-A9B3-9F79-B885-D42001D18257}"/>
                  </a:ext>
                </a:extLst>
              </p14:cNvPr>
              <p14:cNvContentPartPr/>
              <p14:nvPr/>
            </p14:nvContentPartPr>
            <p14:xfrm>
              <a:off x="7287685" y="1293950"/>
              <a:ext cx="197640" cy="3765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60DDEA83-A9B3-9F79-B885-D42001D1825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70045" y="1275950"/>
                <a:ext cx="233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9C64D808-F042-9EE2-B3E8-66E36EFE1404}"/>
                  </a:ext>
                </a:extLst>
              </p14:cNvPr>
              <p14:cNvContentPartPr/>
              <p14:nvPr/>
            </p14:nvContentPartPr>
            <p14:xfrm>
              <a:off x="6909685" y="862310"/>
              <a:ext cx="263880" cy="2124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9C64D808-F042-9EE2-B3E8-66E36EFE14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91685" y="844310"/>
                <a:ext cx="299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BFCF19F3-0F12-3E8F-15A7-DB46CE4F1B7C}"/>
                  </a:ext>
                </a:extLst>
              </p14:cNvPr>
              <p14:cNvContentPartPr/>
              <p14:nvPr/>
            </p14:nvContentPartPr>
            <p14:xfrm>
              <a:off x="6893485" y="1401230"/>
              <a:ext cx="345240" cy="18936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BFCF19F3-0F12-3E8F-15A7-DB46CE4F1B7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75845" y="1383230"/>
                <a:ext cx="3808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CD8A01B-EFA8-7F72-8D11-F2DFB43F0682}"/>
                  </a:ext>
                </a:extLst>
              </p14:cNvPr>
              <p14:cNvContentPartPr/>
              <p14:nvPr/>
            </p14:nvContentPartPr>
            <p14:xfrm>
              <a:off x="7865485" y="1179110"/>
              <a:ext cx="1440" cy="7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CD8A01B-EFA8-7F72-8D11-F2DFB43F068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47845" y="1161110"/>
                <a:ext cx="37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473EA7E8-94ED-DBAA-B168-D27D4D43937D}"/>
                  </a:ext>
                </a:extLst>
              </p14:cNvPr>
              <p14:cNvContentPartPr/>
              <p14:nvPr/>
            </p14:nvContentPartPr>
            <p14:xfrm>
              <a:off x="7870525" y="1285670"/>
              <a:ext cx="6480" cy="72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473EA7E8-94ED-DBAA-B168-D27D4D43937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52885" y="1268030"/>
                <a:ext cx="42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EE1504D8-D02A-A019-EA80-EA2FF8AE8E54}"/>
                  </a:ext>
                </a:extLst>
              </p14:cNvPr>
              <p14:cNvContentPartPr/>
              <p14:nvPr/>
            </p14:nvContentPartPr>
            <p14:xfrm>
              <a:off x="8019565" y="1137710"/>
              <a:ext cx="112680" cy="2397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EE1504D8-D02A-A019-EA80-EA2FF8AE8E5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01925" y="1120070"/>
                <a:ext cx="1483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207E365-BFA6-B742-D966-F90F186B22C6}"/>
                  </a:ext>
                </a:extLst>
              </p14:cNvPr>
              <p14:cNvContentPartPr/>
              <p14:nvPr/>
            </p14:nvContentPartPr>
            <p14:xfrm>
              <a:off x="8274805" y="1099550"/>
              <a:ext cx="39600" cy="24948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207E365-BFA6-B742-D966-F90F186B22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56805" y="1081910"/>
                <a:ext cx="752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94499E43-9347-CCAB-353E-77D1A79536B5}"/>
                  </a:ext>
                </a:extLst>
              </p14:cNvPr>
              <p14:cNvContentPartPr/>
              <p14:nvPr/>
            </p14:nvContentPartPr>
            <p14:xfrm>
              <a:off x="8284165" y="1129790"/>
              <a:ext cx="154440" cy="25704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94499E43-9347-CCAB-353E-77D1A79536B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66525" y="1111790"/>
                <a:ext cx="1900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F1309713-26C7-6D7B-679E-5B56974736B8}"/>
                  </a:ext>
                </a:extLst>
              </p14:cNvPr>
              <p14:cNvContentPartPr/>
              <p14:nvPr/>
            </p14:nvContentPartPr>
            <p14:xfrm>
              <a:off x="6686125" y="2240030"/>
              <a:ext cx="1010880" cy="7812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F1309713-26C7-6D7B-679E-5B56974736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68125" y="2222030"/>
                <a:ext cx="10465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6051DB0-042A-BAF9-E9BC-0C5C7F0023DE}"/>
                  </a:ext>
                </a:extLst>
              </p14:cNvPr>
              <p14:cNvContentPartPr/>
              <p14:nvPr/>
            </p14:nvContentPartPr>
            <p14:xfrm>
              <a:off x="6970885" y="1968230"/>
              <a:ext cx="208440" cy="23544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6051DB0-042A-BAF9-E9BC-0C5C7F0023D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53245" y="1950230"/>
                <a:ext cx="24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4C02482F-6D38-5936-BC8A-425A89B38B56}"/>
                  </a:ext>
                </a:extLst>
              </p14:cNvPr>
              <p14:cNvContentPartPr/>
              <p14:nvPr/>
            </p14:nvContentPartPr>
            <p14:xfrm>
              <a:off x="7227205" y="1769510"/>
              <a:ext cx="194400" cy="49176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4C02482F-6D38-5936-BC8A-425A89B38B5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09565" y="1751510"/>
                <a:ext cx="23004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34E0CDEC-FD3B-2034-68D0-53481346F506}"/>
                  </a:ext>
                </a:extLst>
              </p14:cNvPr>
              <p14:cNvContentPartPr/>
              <p14:nvPr/>
            </p14:nvContentPartPr>
            <p14:xfrm>
              <a:off x="7263205" y="1988390"/>
              <a:ext cx="261720" cy="9360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34E0CDEC-FD3B-2034-68D0-53481346F50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45565" y="1970390"/>
                <a:ext cx="29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FFF73EEB-1491-6FCB-DAD9-B61E8B2A6B86}"/>
                  </a:ext>
                </a:extLst>
              </p14:cNvPr>
              <p14:cNvContentPartPr/>
              <p14:nvPr/>
            </p14:nvContentPartPr>
            <p14:xfrm>
              <a:off x="6912925" y="2456750"/>
              <a:ext cx="206640" cy="29808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FFF73EEB-1491-6FCB-DAD9-B61E8B2A6B8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94925" y="2439110"/>
                <a:ext cx="2422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3BD02E44-EF29-AAB9-E3D8-5D21F2380F45}"/>
                  </a:ext>
                </a:extLst>
              </p14:cNvPr>
              <p14:cNvContentPartPr/>
              <p14:nvPr/>
            </p14:nvContentPartPr>
            <p14:xfrm>
              <a:off x="7182565" y="2505710"/>
              <a:ext cx="148320" cy="26712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3BD02E44-EF29-AAB9-E3D8-5D21F2380F4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64565" y="2487710"/>
                <a:ext cx="18396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AB25D863-92C8-7BD8-B755-E1FB14768FFC}"/>
                  </a:ext>
                </a:extLst>
              </p14:cNvPr>
              <p14:cNvContentPartPr/>
              <p14:nvPr/>
            </p14:nvContentPartPr>
            <p14:xfrm>
              <a:off x="7436005" y="2430110"/>
              <a:ext cx="93600" cy="6012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AB25D863-92C8-7BD8-B755-E1FB14768FF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18005" y="2412110"/>
                <a:ext cx="12924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43" name="组合 14342">
            <a:extLst>
              <a:ext uri="{FF2B5EF4-FFF2-40B4-BE49-F238E27FC236}">
                <a16:creationId xmlns:a16="http://schemas.microsoft.com/office/drawing/2014/main" id="{48BBCC8C-10C1-36D0-9AB6-02446B3EE87E}"/>
              </a:ext>
            </a:extLst>
          </p:cNvPr>
          <p:cNvGrpSpPr/>
          <p:nvPr/>
        </p:nvGrpSpPr>
        <p:grpSpPr>
          <a:xfrm>
            <a:off x="7882765" y="2074790"/>
            <a:ext cx="1533960" cy="431640"/>
            <a:chOff x="7882765" y="2074790"/>
            <a:chExt cx="153396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0F7F5BC-8E98-74FF-F971-C2BFFF5E2684}"/>
                    </a:ext>
                  </a:extLst>
                </p14:cNvPr>
                <p14:cNvContentPartPr/>
                <p14:nvPr/>
              </p14:nvContentPartPr>
              <p14:xfrm>
                <a:off x="7882765" y="2362070"/>
                <a:ext cx="360" cy="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0F7F5BC-8E98-74FF-F971-C2BFFF5E268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64765" y="23444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9F5DA5C-0C10-B21E-0218-17AB193B1B98}"/>
                    </a:ext>
                  </a:extLst>
                </p14:cNvPr>
                <p14:cNvContentPartPr/>
                <p14:nvPr/>
              </p14:nvContentPartPr>
              <p14:xfrm>
                <a:off x="7893925" y="2379710"/>
                <a:ext cx="4680" cy="68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9F5DA5C-0C10-B21E-0218-17AB193B1B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76285" y="2361710"/>
                  <a:ext cx="40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C23EB89-0EF0-8334-6E61-671C5F3B5F60}"/>
                    </a:ext>
                  </a:extLst>
                </p14:cNvPr>
                <p14:cNvContentPartPr/>
                <p14:nvPr/>
              </p14:nvContentPartPr>
              <p14:xfrm>
                <a:off x="8030005" y="2129510"/>
                <a:ext cx="182160" cy="3456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C23EB89-0EF0-8334-6E61-671C5F3B5F6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12005" y="2111870"/>
                  <a:ext cx="2178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28F6B7B-9A5F-B916-8043-F5D235BAB50E}"/>
                    </a:ext>
                  </a:extLst>
                </p14:cNvPr>
                <p14:cNvContentPartPr/>
                <p14:nvPr/>
              </p14:nvContentPartPr>
              <p14:xfrm>
                <a:off x="8295325" y="2282150"/>
                <a:ext cx="60120" cy="630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28F6B7B-9A5F-B916-8043-F5D235BAB5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77325" y="2264510"/>
                  <a:ext cx="95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4336" name="墨迹 14335">
                  <a:extLst>
                    <a:ext uri="{FF2B5EF4-FFF2-40B4-BE49-F238E27FC236}">
                      <a16:creationId xmlns:a16="http://schemas.microsoft.com/office/drawing/2014/main" id="{EE3CDD31-2F4E-ED75-A94A-EEE741C79FB2}"/>
                    </a:ext>
                  </a:extLst>
                </p14:cNvPr>
                <p14:cNvContentPartPr/>
                <p14:nvPr/>
              </p14:nvContentPartPr>
              <p14:xfrm>
                <a:off x="8297845" y="2277830"/>
                <a:ext cx="55800" cy="72360"/>
              </p14:xfrm>
            </p:contentPart>
          </mc:Choice>
          <mc:Fallback xmlns="">
            <p:pic>
              <p:nvPicPr>
                <p:cNvPr id="14336" name="墨迹 14335">
                  <a:extLst>
                    <a:ext uri="{FF2B5EF4-FFF2-40B4-BE49-F238E27FC236}">
                      <a16:creationId xmlns:a16="http://schemas.microsoft.com/office/drawing/2014/main" id="{EE3CDD31-2F4E-ED75-A94A-EEE741C79FB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79845" y="2259830"/>
                  <a:ext cx="91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4337" name="墨迹 14336">
                  <a:extLst>
                    <a:ext uri="{FF2B5EF4-FFF2-40B4-BE49-F238E27FC236}">
                      <a16:creationId xmlns:a16="http://schemas.microsoft.com/office/drawing/2014/main" id="{5CDD11E5-737D-48B7-9F87-FE7BC918FA7A}"/>
                    </a:ext>
                  </a:extLst>
                </p14:cNvPr>
                <p14:cNvContentPartPr/>
                <p14:nvPr/>
              </p14:nvContentPartPr>
              <p14:xfrm>
                <a:off x="8414125" y="2163710"/>
                <a:ext cx="135360" cy="282240"/>
              </p14:xfrm>
            </p:contentPart>
          </mc:Choice>
          <mc:Fallback xmlns="">
            <p:pic>
              <p:nvPicPr>
                <p:cNvPr id="14337" name="墨迹 14336">
                  <a:extLst>
                    <a:ext uri="{FF2B5EF4-FFF2-40B4-BE49-F238E27FC236}">
                      <a16:creationId xmlns:a16="http://schemas.microsoft.com/office/drawing/2014/main" id="{5CDD11E5-737D-48B7-9F87-FE7BC918FA7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96485" y="2145710"/>
                  <a:ext cx="171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4339" name="墨迹 14338">
                  <a:extLst>
                    <a:ext uri="{FF2B5EF4-FFF2-40B4-BE49-F238E27FC236}">
                      <a16:creationId xmlns:a16="http://schemas.microsoft.com/office/drawing/2014/main" id="{8EC4055E-BE93-752B-2E9B-890990D36E3F}"/>
                    </a:ext>
                  </a:extLst>
                </p14:cNvPr>
                <p14:cNvContentPartPr/>
                <p14:nvPr/>
              </p14:nvContentPartPr>
              <p14:xfrm>
                <a:off x="8679445" y="2222390"/>
                <a:ext cx="27360" cy="51840"/>
              </p14:xfrm>
            </p:contentPart>
          </mc:Choice>
          <mc:Fallback xmlns="">
            <p:pic>
              <p:nvPicPr>
                <p:cNvPr id="14339" name="墨迹 14338">
                  <a:extLst>
                    <a:ext uri="{FF2B5EF4-FFF2-40B4-BE49-F238E27FC236}">
                      <a16:creationId xmlns:a16="http://schemas.microsoft.com/office/drawing/2014/main" id="{8EC4055E-BE93-752B-2E9B-890990D36E3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61805" y="2204390"/>
                  <a:ext cx="63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340" name="墨迹 14339">
                  <a:extLst>
                    <a:ext uri="{FF2B5EF4-FFF2-40B4-BE49-F238E27FC236}">
                      <a16:creationId xmlns:a16="http://schemas.microsoft.com/office/drawing/2014/main" id="{618ED185-0AD5-EE3C-0946-7FF5D63C1271}"/>
                    </a:ext>
                  </a:extLst>
                </p14:cNvPr>
                <p14:cNvContentPartPr/>
                <p14:nvPr/>
              </p14:nvContentPartPr>
              <p14:xfrm>
                <a:off x="8825605" y="2074790"/>
                <a:ext cx="180720" cy="370440"/>
              </p14:xfrm>
            </p:contentPart>
          </mc:Choice>
          <mc:Fallback xmlns="">
            <p:pic>
              <p:nvPicPr>
                <p:cNvPr id="14340" name="墨迹 14339">
                  <a:extLst>
                    <a:ext uri="{FF2B5EF4-FFF2-40B4-BE49-F238E27FC236}">
                      <a16:creationId xmlns:a16="http://schemas.microsoft.com/office/drawing/2014/main" id="{618ED185-0AD5-EE3C-0946-7FF5D63C127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07965" y="2056790"/>
                  <a:ext cx="21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341" name="墨迹 14340">
                  <a:extLst>
                    <a:ext uri="{FF2B5EF4-FFF2-40B4-BE49-F238E27FC236}">
                      <a16:creationId xmlns:a16="http://schemas.microsoft.com/office/drawing/2014/main" id="{E85AC9F8-DF1E-6B33-D5E5-E7DB95024EF1}"/>
                    </a:ext>
                  </a:extLst>
                </p14:cNvPr>
                <p14:cNvContentPartPr/>
                <p14:nvPr/>
              </p14:nvContentPartPr>
              <p14:xfrm>
                <a:off x="9088405" y="2107190"/>
                <a:ext cx="45360" cy="303840"/>
              </p14:xfrm>
            </p:contentPart>
          </mc:Choice>
          <mc:Fallback xmlns="">
            <p:pic>
              <p:nvPicPr>
                <p:cNvPr id="14341" name="墨迹 14340">
                  <a:extLst>
                    <a:ext uri="{FF2B5EF4-FFF2-40B4-BE49-F238E27FC236}">
                      <a16:creationId xmlns:a16="http://schemas.microsoft.com/office/drawing/2014/main" id="{E85AC9F8-DF1E-6B33-D5E5-E7DB95024EF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70765" y="2089190"/>
                  <a:ext cx="81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342" name="墨迹 14341">
                  <a:extLst>
                    <a:ext uri="{FF2B5EF4-FFF2-40B4-BE49-F238E27FC236}">
                      <a16:creationId xmlns:a16="http://schemas.microsoft.com/office/drawing/2014/main" id="{CD7C34FF-F521-D8D0-24E7-479F74E585E9}"/>
                    </a:ext>
                  </a:extLst>
                </p14:cNvPr>
                <p14:cNvContentPartPr/>
                <p14:nvPr/>
              </p14:nvContentPartPr>
              <p14:xfrm>
                <a:off x="9040885" y="2079830"/>
                <a:ext cx="375840" cy="426600"/>
              </p14:xfrm>
            </p:contentPart>
          </mc:Choice>
          <mc:Fallback xmlns="">
            <p:pic>
              <p:nvPicPr>
                <p:cNvPr id="14342" name="墨迹 14341">
                  <a:extLst>
                    <a:ext uri="{FF2B5EF4-FFF2-40B4-BE49-F238E27FC236}">
                      <a16:creationId xmlns:a16="http://schemas.microsoft.com/office/drawing/2014/main" id="{CD7C34FF-F521-D8D0-24E7-479F74E585E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22885" y="2062190"/>
                  <a:ext cx="41148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46" name="组合 14345">
            <a:extLst>
              <a:ext uri="{FF2B5EF4-FFF2-40B4-BE49-F238E27FC236}">
                <a16:creationId xmlns:a16="http://schemas.microsoft.com/office/drawing/2014/main" id="{B5C62637-99E0-A7E0-9889-6685F2493F4F}"/>
              </a:ext>
            </a:extLst>
          </p:cNvPr>
          <p:cNvGrpSpPr/>
          <p:nvPr/>
        </p:nvGrpSpPr>
        <p:grpSpPr>
          <a:xfrm>
            <a:off x="6689725" y="1701110"/>
            <a:ext cx="2876400" cy="1182240"/>
            <a:chOff x="6689725" y="1701110"/>
            <a:chExt cx="2876400" cy="11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344" name="墨迹 14343">
                  <a:extLst>
                    <a:ext uri="{FF2B5EF4-FFF2-40B4-BE49-F238E27FC236}">
                      <a16:creationId xmlns:a16="http://schemas.microsoft.com/office/drawing/2014/main" id="{6A34BFE3-ABC6-1635-809C-64362385041D}"/>
                    </a:ext>
                  </a:extLst>
                </p14:cNvPr>
                <p14:cNvContentPartPr/>
                <p14:nvPr/>
              </p14:nvContentPartPr>
              <p14:xfrm>
                <a:off x="6907165" y="2819630"/>
                <a:ext cx="21960" cy="9360"/>
              </p14:xfrm>
            </p:contentPart>
          </mc:Choice>
          <mc:Fallback xmlns="">
            <p:pic>
              <p:nvPicPr>
                <p:cNvPr id="14344" name="墨迹 14343">
                  <a:extLst>
                    <a:ext uri="{FF2B5EF4-FFF2-40B4-BE49-F238E27FC236}">
                      <a16:creationId xmlns:a16="http://schemas.microsoft.com/office/drawing/2014/main" id="{6A34BFE3-ABC6-1635-809C-6436238504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01045" y="2813510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345" name="墨迹 14344">
                  <a:extLst>
                    <a:ext uri="{FF2B5EF4-FFF2-40B4-BE49-F238E27FC236}">
                      <a16:creationId xmlns:a16="http://schemas.microsoft.com/office/drawing/2014/main" id="{439E5895-1ED9-315B-4A88-1345BCCC02A3}"/>
                    </a:ext>
                  </a:extLst>
                </p14:cNvPr>
                <p14:cNvContentPartPr/>
                <p14:nvPr/>
              </p14:nvContentPartPr>
              <p14:xfrm>
                <a:off x="6689725" y="1701110"/>
                <a:ext cx="2876400" cy="1182240"/>
              </p14:xfrm>
            </p:contentPart>
          </mc:Choice>
          <mc:Fallback xmlns="">
            <p:pic>
              <p:nvPicPr>
                <p:cNvPr id="14345" name="墨迹 14344">
                  <a:extLst>
                    <a:ext uri="{FF2B5EF4-FFF2-40B4-BE49-F238E27FC236}">
                      <a16:creationId xmlns:a16="http://schemas.microsoft.com/office/drawing/2014/main" id="{439E5895-1ED9-315B-4A88-1345BCCC02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683605" y="1694990"/>
                  <a:ext cx="2888640" cy="11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64" name="组合 14363">
            <a:extLst>
              <a:ext uri="{FF2B5EF4-FFF2-40B4-BE49-F238E27FC236}">
                <a16:creationId xmlns:a16="http://schemas.microsoft.com/office/drawing/2014/main" id="{25E00AF5-D6D6-54EE-6E7A-8627F4BE6B64}"/>
              </a:ext>
            </a:extLst>
          </p:cNvPr>
          <p:cNvGrpSpPr/>
          <p:nvPr/>
        </p:nvGrpSpPr>
        <p:grpSpPr>
          <a:xfrm>
            <a:off x="7327285" y="2852750"/>
            <a:ext cx="1805400" cy="447480"/>
            <a:chOff x="7327285" y="2852750"/>
            <a:chExt cx="180540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347" name="墨迹 14346">
                  <a:extLst>
                    <a:ext uri="{FF2B5EF4-FFF2-40B4-BE49-F238E27FC236}">
                      <a16:creationId xmlns:a16="http://schemas.microsoft.com/office/drawing/2014/main" id="{736D86D2-F982-2DE5-06ED-1F95F2E00F4A}"/>
                    </a:ext>
                  </a:extLst>
                </p14:cNvPr>
                <p14:cNvContentPartPr/>
                <p14:nvPr/>
              </p14:nvContentPartPr>
              <p14:xfrm>
                <a:off x="7676125" y="2884790"/>
                <a:ext cx="129240" cy="174960"/>
              </p14:xfrm>
            </p:contentPart>
          </mc:Choice>
          <mc:Fallback xmlns="">
            <p:pic>
              <p:nvPicPr>
                <p:cNvPr id="14347" name="墨迹 14346">
                  <a:extLst>
                    <a:ext uri="{FF2B5EF4-FFF2-40B4-BE49-F238E27FC236}">
                      <a16:creationId xmlns:a16="http://schemas.microsoft.com/office/drawing/2014/main" id="{736D86D2-F982-2DE5-06ED-1F95F2E00F4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70005" y="2878670"/>
                  <a:ext cx="141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348" name="墨迹 14347">
                  <a:extLst>
                    <a:ext uri="{FF2B5EF4-FFF2-40B4-BE49-F238E27FC236}">
                      <a16:creationId xmlns:a16="http://schemas.microsoft.com/office/drawing/2014/main" id="{F04E6AC5-BD09-9C8A-52FB-0BF9C7CE9AFA}"/>
                    </a:ext>
                  </a:extLst>
                </p14:cNvPr>
                <p14:cNvContentPartPr/>
                <p14:nvPr/>
              </p14:nvContentPartPr>
              <p14:xfrm>
                <a:off x="7753525" y="2938430"/>
                <a:ext cx="13680" cy="95040"/>
              </p14:xfrm>
            </p:contentPart>
          </mc:Choice>
          <mc:Fallback xmlns="">
            <p:pic>
              <p:nvPicPr>
                <p:cNvPr id="14348" name="墨迹 14347">
                  <a:extLst>
                    <a:ext uri="{FF2B5EF4-FFF2-40B4-BE49-F238E27FC236}">
                      <a16:creationId xmlns:a16="http://schemas.microsoft.com/office/drawing/2014/main" id="{F04E6AC5-BD09-9C8A-52FB-0BF9C7CE9AF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47405" y="2932310"/>
                  <a:ext cx="25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350" name="墨迹 14349">
                  <a:extLst>
                    <a:ext uri="{FF2B5EF4-FFF2-40B4-BE49-F238E27FC236}">
                      <a16:creationId xmlns:a16="http://schemas.microsoft.com/office/drawing/2014/main" id="{36D1EC97-D880-2A83-3590-7BB191DD5115}"/>
                    </a:ext>
                  </a:extLst>
                </p14:cNvPr>
                <p14:cNvContentPartPr/>
                <p14:nvPr/>
              </p14:nvContentPartPr>
              <p14:xfrm>
                <a:off x="7327285" y="3086750"/>
                <a:ext cx="218520" cy="213480"/>
              </p14:xfrm>
            </p:contentPart>
          </mc:Choice>
          <mc:Fallback xmlns="">
            <p:pic>
              <p:nvPicPr>
                <p:cNvPr id="14350" name="墨迹 14349">
                  <a:extLst>
                    <a:ext uri="{FF2B5EF4-FFF2-40B4-BE49-F238E27FC236}">
                      <a16:creationId xmlns:a16="http://schemas.microsoft.com/office/drawing/2014/main" id="{36D1EC97-D880-2A83-3590-7BB191DD511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21165" y="3080630"/>
                  <a:ext cx="230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351" name="墨迹 14350">
                  <a:extLst>
                    <a:ext uri="{FF2B5EF4-FFF2-40B4-BE49-F238E27FC236}">
                      <a16:creationId xmlns:a16="http://schemas.microsoft.com/office/drawing/2014/main" id="{9F10E449-A28D-2257-367D-2B32BD7ADFB2}"/>
                    </a:ext>
                  </a:extLst>
                </p14:cNvPr>
                <p14:cNvContentPartPr/>
                <p14:nvPr/>
              </p14:nvContentPartPr>
              <p14:xfrm>
                <a:off x="7517005" y="3098270"/>
                <a:ext cx="135720" cy="163440"/>
              </p14:xfrm>
            </p:contentPart>
          </mc:Choice>
          <mc:Fallback xmlns="">
            <p:pic>
              <p:nvPicPr>
                <p:cNvPr id="14351" name="墨迹 14350">
                  <a:extLst>
                    <a:ext uri="{FF2B5EF4-FFF2-40B4-BE49-F238E27FC236}">
                      <a16:creationId xmlns:a16="http://schemas.microsoft.com/office/drawing/2014/main" id="{9F10E449-A28D-2257-367D-2B32BD7ADFB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10885" y="3092150"/>
                  <a:ext cx="147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352" name="墨迹 14351">
                  <a:extLst>
                    <a:ext uri="{FF2B5EF4-FFF2-40B4-BE49-F238E27FC236}">
                      <a16:creationId xmlns:a16="http://schemas.microsoft.com/office/drawing/2014/main" id="{822B7AB9-DD08-1A00-03B3-DED8B0D6ED3E}"/>
                    </a:ext>
                  </a:extLst>
                </p14:cNvPr>
                <p14:cNvContentPartPr/>
                <p14:nvPr/>
              </p14:nvContentPartPr>
              <p14:xfrm>
                <a:off x="7661005" y="2927990"/>
                <a:ext cx="216360" cy="303480"/>
              </p14:xfrm>
            </p:contentPart>
          </mc:Choice>
          <mc:Fallback xmlns="">
            <p:pic>
              <p:nvPicPr>
                <p:cNvPr id="14352" name="墨迹 14351">
                  <a:extLst>
                    <a:ext uri="{FF2B5EF4-FFF2-40B4-BE49-F238E27FC236}">
                      <a16:creationId xmlns:a16="http://schemas.microsoft.com/office/drawing/2014/main" id="{822B7AB9-DD08-1A00-03B3-DED8B0D6ED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54885" y="2921870"/>
                  <a:ext cx="228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354" name="墨迹 14353">
                  <a:extLst>
                    <a:ext uri="{FF2B5EF4-FFF2-40B4-BE49-F238E27FC236}">
                      <a16:creationId xmlns:a16="http://schemas.microsoft.com/office/drawing/2014/main" id="{EB9B9C5B-926A-225A-61C4-B52575AD22C4}"/>
                    </a:ext>
                  </a:extLst>
                </p14:cNvPr>
                <p14:cNvContentPartPr/>
                <p14:nvPr/>
              </p14:nvContentPartPr>
              <p14:xfrm>
                <a:off x="8053765" y="2917550"/>
                <a:ext cx="154080" cy="285120"/>
              </p14:xfrm>
            </p:contentPart>
          </mc:Choice>
          <mc:Fallback xmlns="">
            <p:pic>
              <p:nvPicPr>
                <p:cNvPr id="14354" name="墨迹 14353">
                  <a:extLst>
                    <a:ext uri="{FF2B5EF4-FFF2-40B4-BE49-F238E27FC236}">
                      <a16:creationId xmlns:a16="http://schemas.microsoft.com/office/drawing/2014/main" id="{EB9B9C5B-926A-225A-61C4-B52575AD22C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47645" y="2911430"/>
                  <a:ext cx="166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355" name="墨迹 14354">
                  <a:extLst>
                    <a:ext uri="{FF2B5EF4-FFF2-40B4-BE49-F238E27FC236}">
                      <a16:creationId xmlns:a16="http://schemas.microsoft.com/office/drawing/2014/main" id="{5A2AEF26-615B-1ED3-7D4D-C453E1D0CC95}"/>
                    </a:ext>
                  </a:extLst>
                </p14:cNvPr>
                <p14:cNvContentPartPr/>
                <p14:nvPr/>
              </p14:nvContentPartPr>
              <p14:xfrm>
                <a:off x="8168965" y="3071630"/>
                <a:ext cx="113760" cy="162360"/>
              </p14:xfrm>
            </p:contentPart>
          </mc:Choice>
          <mc:Fallback xmlns="">
            <p:pic>
              <p:nvPicPr>
                <p:cNvPr id="14355" name="墨迹 14354">
                  <a:extLst>
                    <a:ext uri="{FF2B5EF4-FFF2-40B4-BE49-F238E27FC236}">
                      <a16:creationId xmlns:a16="http://schemas.microsoft.com/office/drawing/2014/main" id="{5A2AEF26-615B-1ED3-7D4D-C453E1D0CC9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62845" y="3065510"/>
                  <a:ext cx="126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356" name="墨迹 14355">
                  <a:extLst>
                    <a:ext uri="{FF2B5EF4-FFF2-40B4-BE49-F238E27FC236}">
                      <a16:creationId xmlns:a16="http://schemas.microsoft.com/office/drawing/2014/main" id="{6567B262-0C40-581E-1C3E-AD15367428FB}"/>
                    </a:ext>
                  </a:extLst>
                </p14:cNvPr>
                <p14:cNvContentPartPr/>
                <p14:nvPr/>
              </p14:nvContentPartPr>
              <p14:xfrm>
                <a:off x="8253925" y="3068030"/>
                <a:ext cx="122040" cy="126720"/>
              </p14:xfrm>
            </p:contentPart>
          </mc:Choice>
          <mc:Fallback xmlns="">
            <p:pic>
              <p:nvPicPr>
                <p:cNvPr id="14356" name="墨迹 14355">
                  <a:extLst>
                    <a:ext uri="{FF2B5EF4-FFF2-40B4-BE49-F238E27FC236}">
                      <a16:creationId xmlns:a16="http://schemas.microsoft.com/office/drawing/2014/main" id="{6567B262-0C40-581E-1C3E-AD15367428F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47805" y="3061910"/>
                  <a:ext cx="134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357" name="墨迹 14356">
                  <a:extLst>
                    <a:ext uri="{FF2B5EF4-FFF2-40B4-BE49-F238E27FC236}">
                      <a16:creationId xmlns:a16="http://schemas.microsoft.com/office/drawing/2014/main" id="{D6F29D88-1EEC-7FA3-ED5E-E9CBA4747A6F}"/>
                    </a:ext>
                  </a:extLst>
                </p14:cNvPr>
                <p14:cNvContentPartPr/>
                <p14:nvPr/>
              </p14:nvContentPartPr>
              <p14:xfrm>
                <a:off x="8408365" y="3040310"/>
                <a:ext cx="6840" cy="1440"/>
              </p14:xfrm>
            </p:contentPart>
          </mc:Choice>
          <mc:Fallback xmlns="">
            <p:pic>
              <p:nvPicPr>
                <p:cNvPr id="14357" name="墨迹 14356">
                  <a:extLst>
                    <a:ext uri="{FF2B5EF4-FFF2-40B4-BE49-F238E27FC236}">
                      <a16:creationId xmlns:a16="http://schemas.microsoft.com/office/drawing/2014/main" id="{D6F29D88-1EEC-7FA3-ED5E-E9CBA4747A6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02245" y="3034190"/>
                  <a:ext cx="1908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358" name="墨迹 14357">
                  <a:extLst>
                    <a:ext uri="{FF2B5EF4-FFF2-40B4-BE49-F238E27FC236}">
                      <a16:creationId xmlns:a16="http://schemas.microsoft.com/office/drawing/2014/main" id="{076B93D2-4823-70DC-4CAB-93A1290B19B6}"/>
                    </a:ext>
                  </a:extLst>
                </p14:cNvPr>
                <p14:cNvContentPartPr/>
                <p14:nvPr/>
              </p14:nvContentPartPr>
              <p14:xfrm>
                <a:off x="8416645" y="3038150"/>
                <a:ext cx="98280" cy="145440"/>
              </p14:xfrm>
            </p:contentPart>
          </mc:Choice>
          <mc:Fallback xmlns="">
            <p:pic>
              <p:nvPicPr>
                <p:cNvPr id="14358" name="墨迹 14357">
                  <a:extLst>
                    <a:ext uri="{FF2B5EF4-FFF2-40B4-BE49-F238E27FC236}">
                      <a16:creationId xmlns:a16="http://schemas.microsoft.com/office/drawing/2014/main" id="{076B93D2-4823-70DC-4CAB-93A1290B19B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10525" y="3032030"/>
                  <a:ext cx="110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359" name="墨迹 14358">
                  <a:extLst>
                    <a:ext uri="{FF2B5EF4-FFF2-40B4-BE49-F238E27FC236}">
                      <a16:creationId xmlns:a16="http://schemas.microsoft.com/office/drawing/2014/main" id="{60CBBB66-BC20-A486-76F3-7DA943A8E732}"/>
                    </a:ext>
                  </a:extLst>
                </p14:cNvPr>
                <p14:cNvContentPartPr/>
                <p14:nvPr/>
              </p14:nvContentPartPr>
              <p14:xfrm>
                <a:off x="8547685" y="2979470"/>
                <a:ext cx="81720" cy="174600"/>
              </p14:xfrm>
            </p:contentPart>
          </mc:Choice>
          <mc:Fallback xmlns="">
            <p:pic>
              <p:nvPicPr>
                <p:cNvPr id="14359" name="墨迹 14358">
                  <a:extLst>
                    <a:ext uri="{FF2B5EF4-FFF2-40B4-BE49-F238E27FC236}">
                      <a16:creationId xmlns:a16="http://schemas.microsoft.com/office/drawing/2014/main" id="{60CBBB66-BC20-A486-76F3-7DA943A8E73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41565" y="2973350"/>
                  <a:ext cx="93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360" name="墨迹 14359">
                  <a:extLst>
                    <a:ext uri="{FF2B5EF4-FFF2-40B4-BE49-F238E27FC236}">
                      <a16:creationId xmlns:a16="http://schemas.microsoft.com/office/drawing/2014/main" id="{4424EA83-E133-39A3-63F2-CDD781722B26}"/>
                    </a:ext>
                  </a:extLst>
                </p14:cNvPr>
                <p14:cNvContentPartPr/>
                <p14:nvPr/>
              </p14:nvContentPartPr>
              <p14:xfrm>
                <a:off x="8678365" y="2852750"/>
                <a:ext cx="64080" cy="312840"/>
              </p14:xfrm>
            </p:contentPart>
          </mc:Choice>
          <mc:Fallback xmlns="">
            <p:pic>
              <p:nvPicPr>
                <p:cNvPr id="14360" name="墨迹 14359">
                  <a:extLst>
                    <a:ext uri="{FF2B5EF4-FFF2-40B4-BE49-F238E27FC236}">
                      <a16:creationId xmlns:a16="http://schemas.microsoft.com/office/drawing/2014/main" id="{4424EA83-E133-39A3-63F2-CDD781722B2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72245" y="2846630"/>
                  <a:ext cx="76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361" name="墨迹 14360">
                  <a:extLst>
                    <a:ext uri="{FF2B5EF4-FFF2-40B4-BE49-F238E27FC236}">
                      <a16:creationId xmlns:a16="http://schemas.microsoft.com/office/drawing/2014/main" id="{3FC9D7F7-E972-16DA-9031-297D7A4C5244}"/>
                    </a:ext>
                  </a:extLst>
                </p14:cNvPr>
                <p14:cNvContentPartPr/>
                <p14:nvPr/>
              </p14:nvContentPartPr>
              <p14:xfrm>
                <a:off x="8575405" y="3026270"/>
                <a:ext cx="202320" cy="95760"/>
              </p14:xfrm>
            </p:contentPart>
          </mc:Choice>
          <mc:Fallback xmlns="">
            <p:pic>
              <p:nvPicPr>
                <p:cNvPr id="14361" name="墨迹 14360">
                  <a:extLst>
                    <a:ext uri="{FF2B5EF4-FFF2-40B4-BE49-F238E27FC236}">
                      <a16:creationId xmlns:a16="http://schemas.microsoft.com/office/drawing/2014/main" id="{3FC9D7F7-E972-16DA-9031-297D7A4C524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69285" y="3020150"/>
                  <a:ext cx="214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362" name="墨迹 14361">
                  <a:extLst>
                    <a:ext uri="{FF2B5EF4-FFF2-40B4-BE49-F238E27FC236}">
                      <a16:creationId xmlns:a16="http://schemas.microsoft.com/office/drawing/2014/main" id="{EA3075F3-FF3C-D0E8-265E-8C9426F7D6A7}"/>
                    </a:ext>
                  </a:extLst>
                </p14:cNvPr>
                <p14:cNvContentPartPr/>
                <p14:nvPr/>
              </p14:nvContentPartPr>
              <p14:xfrm>
                <a:off x="8822725" y="2939870"/>
                <a:ext cx="194040" cy="161640"/>
              </p14:xfrm>
            </p:contentPart>
          </mc:Choice>
          <mc:Fallback xmlns="">
            <p:pic>
              <p:nvPicPr>
                <p:cNvPr id="14362" name="墨迹 14361">
                  <a:extLst>
                    <a:ext uri="{FF2B5EF4-FFF2-40B4-BE49-F238E27FC236}">
                      <a16:creationId xmlns:a16="http://schemas.microsoft.com/office/drawing/2014/main" id="{EA3075F3-FF3C-D0E8-265E-8C9426F7D6A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16605" y="2933750"/>
                  <a:ext cx="206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363" name="墨迹 14362">
                  <a:extLst>
                    <a:ext uri="{FF2B5EF4-FFF2-40B4-BE49-F238E27FC236}">
                      <a16:creationId xmlns:a16="http://schemas.microsoft.com/office/drawing/2014/main" id="{64C27880-360C-1D05-4B40-3DB5011C463C}"/>
                    </a:ext>
                  </a:extLst>
                </p14:cNvPr>
                <p14:cNvContentPartPr/>
                <p14:nvPr/>
              </p14:nvContentPartPr>
              <p14:xfrm>
                <a:off x="9049885" y="2950310"/>
                <a:ext cx="82800" cy="162360"/>
              </p14:xfrm>
            </p:contentPart>
          </mc:Choice>
          <mc:Fallback xmlns="">
            <p:pic>
              <p:nvPicPr>
                <p:cNvPr id="14363" name="墨迹 14362">
                  <a:extLst>
                    <a:ext uri="{FF2B5EF4-FFF2-40B4-BE49-F238E27FC236}">
                      <a16:creationId xmlns:a16="http://schemas.microsoft.com/office/drawing/2014/main" id="{64C27880-360C-1D05-4B40-3DB5011C463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043765" y="2944190"/>
                  <a:ext cx="950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67" name="组合 14366">
            <a:extLst>
              <a:ext uri="{FF2B5EF4-FFF2-40B4-BE49-F238E27FC236}">
                <a16:creationId xmlns:a16="http://schemas.microsoft.com/office/drawing/2014/main" id="{38515D24-C531-2651-2F09-95F3477FFEE0}"/>
              </a:ext>
            </a:extLst>
          </p:cNvPr>
          <p:cNvGrpSpPr/>
          <p:nvPr/>
        </p:nvGrpSpPr>
        <p:grpSpPr>
          <a:xfrm>
            <a:off x="5009965" y="4455470"/>
            <a:ext cx="1131120" cy="918000"/>
            <a:chOff x="5009965" y="4455470"/>
            <a:chExt cx="1131120" cy="9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365" name="墨迹 14364">
                  <a:extLst>
                    <a:ext uri="{FF2B5EF4-FFF2-40B4-BE49-F238E27FC236}">
                      <a16:creationId xmlns:a16="http://schemas.microsoft.com/office/drawing/2014/main" id="{2B07E8E3-81C6-164D-4B9C-E0C45BDDD7D3}"/>
                    </a:ext>
                  </a:extLst>
                </p14:cNvPr>
                <p14:cNvContentPartPr/>
                <p14:nvPr/>
              </p14:nvContentPartPr>
              <p14:xfrm>
                <a:off x="5009965" y="4455470"/>
                <a:ext cx="1131120" cy="318960"/>
              </p14:xfrm>
            </p:contentPart>
          </mc:Choice>
          <mc:Fallback xmlns="">
            <p:pic>
              <p:nvPicPr>
                <p:cNvPr id="14365" name="墨迹 14364">
                  <a:extLst>
                    <a:ext uri="{FF2B5EF4-FFF2-40B4-BE49-F238E27FC236}">
                      <a16:creationId xmlns:a16="http://schemas.microsoft.com/office/drawing/2014/main" id="{2B07E8E3-81C6-164D-4B9C-E0C45BDDD7D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001325" y="4446830"/>
                  <a:ext cx="11487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366" name="墨迹 14365">
                  <a:extLst>
                    <a:ext uri="{FF2B5EF4-FFF2-40B4-BE49-F238E27FC236}">
                      <a16:creationId xmlns:a16="http://schemas.microsoft.com/office/drawing/2014/main" id="{4B81941C-D0CF-74FA-F3DC-25526D3E79A4}"/>
                    </a:ext>
                  </a:extLst>
                </p14:cNvPr>
                <p14:cNvContentPartPr/>
                <p14:nvPr/>
              </p14:nvContentPartPr>
              <p14:xfrm>
                <a:off x="5750845" y="4787030"/>
                <a:ext cx="223920" cy="586440"/>
              </p14:xfrm>
            </p:contentPart>
          </mc:Choice>
          <mc:Fallback xmlns="">
            <p:pic>
              <p:nvPicPr>
                <p:cNvPr id="14366" name="墨迹 14365">
                  <a:extLst>
                    <a:ext uri="{FF2B5EF4-FFF2-40B4-BE49-F238E27FC236}">
                      <a16:creationId xmlns:a16="http://schemas.microsoft.com/office/drawing/2014/main" id="{4B81941C-D0CF-74FA-F3DC-25526D3E79A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42205" y="4778390"/>
                  <a:ext cx="241560" cy="60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93" name="组合 14392">
            <a:extLst>
              <a:ext uri="{FF2B5EF4-FFF2-40B4-BE49-F238E27FC236}">
                <a16:creationId xmlns:a16="http://schemas.microsoft.com/office/drawing/2014/main" id="{6CF9484A-71C0-9865-D105-FFA2F9988DE3}"/>
              </a:ext>
            </a:extLst>
          </p:cNvPr>
          <p:cNvGrpSpPr/>
          <p:nvPr/>
        </p:nvGrpSpPr>
        <p:grpSpPr>
          <a:xfrm>
            <a:off x="5661565" y="5243150"/>
            <a:ext cx="1011960" cy="493560"/>
            <a:chOff x="5661565" y="5243150"/>
            <a:chExt cx="101196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373" name="墨迹 14372">
                  <a:extLst>
                    <a:ext uri="{FF2B5EF4-FFF2-40B4-BE49-F238E27FC236}">
                      <a16:creationId xmlns:a16="http://schemas.microsoft.com/office/drawing/2014/main" id="{65EE792F-2048-ED0A-0D16-994B8D8B7E87}"/>
                    </a:ext>
                  </a:extLst>
                </p14:cNvPr>
                <p14:cNvContentPartPr/>
                <p14:nvPr/>
              </p14:nvContentPartPr>
              <p14:xfrm>
                <a:off x="5661565" y="5584790"/>
                <a:ext cx="102240" cy="133560"/>
              </p14:xfrm>
            </p:contentPart>
          </mc:Choice>
          <mc:Fallback xmlns="">
            <p:pic>
              <p:nvPicPr>
                <p:cNvPr id="14373" name="墨迹 14372">
                  <a:extLst>
                    <a:ext uri="{FF2B5EF4-FFF2-40B4-BE49-F238E27FC236}">
                      <a16:creationId xmlns:a16="http://schemas.microsoft.com/office/drawing/2014/main" id="{65EE792F-2048-ED0A-0D16-994B8D8B7E8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52925" y="5575790"/>
                  <a:ext cx="119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374" name="墨迹 14373">
                  <a:extLst>
                    <a:ext uri="{FF2B5EF4-FFF2-40B4-BE49-F238E27FC236}">
                      <a16:creationId xmlns:a16="http://schemas.microsoft.com/office/drawing/2014/main" id="{ADF3FF03-9BEB-2BE1-0D24-8BB900665F66}"/>
                    </a:ext>
                  </a:extLst>
                </p14:cNvPr>
                <p14:cNvContentPartPr/>
                <p14:nvPr/>
              </p14:nvContentPartPr>
              <p14:xfrm>
                <a:off x="5763805" y="5404790"/>
                <a:ext cx="323280" cy="331920"/>
              </p14:xfrm>
            </p:contentPart>
          </mc:Choice>
          <mc:Fallback xmlns="">
            <p:pic>
              <p:nvPicPr>
                <p:cNvPr id="14374" name="墨迹 14373">
                  <a:extLst>
                    <a:ext uri="{FF2B5EF4-FFF2-40B4-BE49-F238E27FC236}">
                      <a16:creationId xmlns:a16="http://schemas.microsoft.com/office/drawing/2014/main" id="{ADF3FF03-9BEB-2BE1-0D24-8BB900665F6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55165" y="5396150"/>
                  <a:ext cx="3409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375" name="墨迹 14374">
                  <a:extLst>
                    <a:ext uri="{FF2B5EF4-FFF2-40B4-BE49-F238E27FC236}">
                      <a16:creationId xmlns:a16="http://schemas.microsoft.com/office/drawing/2014/main" id="{A69C3CD6-2844-9216-EDB6-74E814A4C5ED}"/>
                    </a:ext>
                  </a:extLst>
                </p14:cNvPr>
                <p14:cNvContentPartPr/>
                <p14:nvPr/>
              </p14:nvContentPartPr>
              <p14:xfrm>
                <a:off x="6096085" y="5503790"/>
                <a:ext cx="24480" cy="167760"/>
              </p14:xfrm>
            </p:contentPart>
          </mc:Choice>
          <mc:Fallback xmlns="">
            <p:pic>
              <p:nvPicPr>
                <p:cNvPr id="14375" name="墨迹 14374">
                  <a:extLst>
                    <a:ext uri="{FF2B5EF4-FFF2-40B4-BE49-F238E27FC236}">
                      <a16:creationId xmlns:a16="http://schemas.microsoft.com/office/drawing/2014/main" id="{A69C3CD6-2844-9216-EDB6-74E814A4C5E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87445" y="5494790"/>
                  <a:ext cx="42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376" name="墨迹 14375">
                  <a:extLst>
                    <a:ext uri="{FF2B5EF4-FFF2-40B4-BE49-F238E27FC236}">
                      <a16:creationId xmlns:a16="http://schemas.microsoft.com/office/drawing/2014/main" id="{300A2B34-1DB8-B806-3AC4-6F262783FEB5}"/>
                    </a:ext>
                  </a:extLst>
                </p14:cNvPr>
                <p14:cNvContentPartPr/>
                <p14:nvPr/>
              </p14:nvContentPartPr>
              <p14:xfrm>
                <a:off x="6179245" y="5512790"/>
                <a:ext cx="188280" cy="141840"/>
              </p14:xfrm>
            </p:contentPart>
          </mc:Choice>
          <mc:Fallback xmlns="">
            <p:pic>
              <p:nvPicPr>
                <p:cNvPr id="14376" name="墨迹 14375">
                  <a:extLst>
                    <a:ext uri="{FF2B5EF4-FFF2-40B4-BE49-F238E27FC236}">
                      <a16:creationId xmlns:a16="http://schemas.microsoft.com/office/drawing/2014/main" id="{300A2B34-1DB8-B806-3AC4-6F262783FEB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70245" y="5503790"/>
                  <a:ext cx="205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377" name="墨迹 14376">
                  <a:extLst>
                    <a:ext uri="{FF2B5EF4-FFF2-40B4-BE49-F238E27FC236}">
                      <a16:creationId xmlns:a16="http://schemas.microsoft.com/office/drawing/2014/main" id="{B0005CA4-166A-BB39-1B13-60839C3110FB}"/>
                    </a:ext>
                  </a:extLst>
                </p14:cNvPr>
                <p14:cNvContentPartPr/>
                <p14:nvPr/>
              </p14:nvContentPartPr>
              <p14:xfrm>
                <a:off x="6330805" y="5243150"/>
                <a:ext cx="342720" cy="350280"/>
              </p14:xfrm>
            </p:contentPart>
          </mc:Choice>
          <mc:Fallback xmlns="">
            <p:pic>
              <p:nvPicPr>
                <p:cNvPr id="14377" name="墨迹 14376">
                  <a:extLst>
                    <a:ext uri="{FF2B5EF4-FFF2-40B4-BE49-F238E27FC236}">
                      <a16:creationId xmlns:a16="http://schemas.microsoft.com/office/drawing/2014/main" id="{B0005CA4-166A-BB39-1B13-60839C3110F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321805" y="5234510"/>
                  <a:ext cx="36036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92" name="组合 14391">
            <a:extLst>
              <a:ext uri="{FF2B5EF4-FFF2-40B4-BE49-F238E27FC236}">
                <a16:creationId xmlns:a16="http://schemas.microsoft.com/office/drawing/2014/main" id="{627BAA2B-A627-32CF-80EA-FA191333659E}"/>
              </a:ext>
            </a:extLst>
          </p:cNvPr>
          <p:cNvGrpSpPr/>
          <p:nvPr/>
        </p:nvGrpSpPr>
        <p:grpSpPr>
          <a:xfrm>
            <a:off x="6940645" y="5079710"/>
            <a:ext cx="1263600" cy="733320"/>
            <a:chOff x="6940645" y="5079710"/>
            <a:chExt cx="1263600" cy="73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378" name="墨迹 14377">
                  <a:extLst>
                    <a:ext uri="{FF2B5EF4-FFF2-40B4-BE49-F238E27FC236}">
                      <a16:creationId xmlns:a16="http://schemas.microsoft.com/office/drawing/2014/main" id="{BDB2BE96-0D32-5B0D-293F-89E285DD03B8}"/>
                    </a:ext>
                  </a:extLst>
                </p14:cNvPr>
                <p14:cNvContentPartPr/>
                <p14:nvPr/>
              </p14:nvContentPartPr>
              <p14:xfrm>
                <a:off x="6940645" y="5225150"/>
                <a:ext cx="171000" cy="349920"/>
              </p14:xfrm>
            </p:contentPart>
          </mc:Choice>
          <mc:Fallback xmlns="">
            <p:pic>
              <p:nvPicPr>
                <p:cNvPr id="14378" name="墨迹 14377">
                  <a:extLst>
                    <a:ext uri="{FF2B5EF4-FFF2-40B4-BE49-F238E27FC236}">
                      <a16:creationId xmlns:a16="http://schemas.microsoft.com/office/drawing/2014/main" id="{BDB2BE96-0D32-5B0D-293F-89E285DD03B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31645" y="5216510"/>
                  <a:ext cx="188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379" name="墨迹 14378">
                  <a:extLst>
                    <a:ext uri="{FF2B5EF4-FFF2-40B4-BE49-F238E27FC236}">
                      <a16:creationId xmlns:a16="http://schemas.microsoft.com/office/drawing/2014/main" id="{1E9BAD40-053E-41EE-384B-CE73DD754349}"/>
                    </a:ext>
                  </a:extLst>
                </p14:cNvPr>
                <p14:cNvContentPartPr/>
                <p14:nvPr/>
              </p14:nvContentPartPr>
              <p14:xfrm>
                <a:off x="7121725" y="5346830"/>
                <a:ext cx="182880" cy="151560"/>
              </p14:xfrm>
            </p:contentPart>
          </mc:Choice>
          <mc:Fallback xmlns="">
            <p:pic>
              <p:nvPicPr>
                <p:cNvPr id="14379" name="墨迹 14378">
                  <a:extLst>
                    <a:ext uri="{FF2B5EF4-FFF2-40B4-BE49-F238E27FC236}">
                      <a16:creationId xmlns:a16="http://schemas.microsoft.com/office/drawing/2014/main" id="{1E9BAD40-053E-41EE-384B-CE73DD75434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12725" y="5337830"/>
                  <a:ext cx="200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380" name="墨迹 14379">
                  <a:extLst>
                    <a:ext uri="{FF2B5EF4-FFF2-40B4-BE49-F238E27FC236}">
                      <a16:creationId xmlns:a16="http://schemas.microsoft.com/office/drawing/2014/main" id="{B56915C1-437B-D45B-78ED-21F6EA92948A}"/>
                    </a:ext>
                  </a:extLst>
                </p14:cNvPr>
                <p14:cNvContentPartPr/>
                <p14:nvPr/>
              </p14:nvContentPartPr>
              <p14:xfrm>
                <a:off x="7638325" y="5341070"/>
                <a:ext cx="123120" cy="141840"/>
              </p14:xfrm>
            </p:contentPart>
          </mc:Choice>
          <mc:Fallback xmlns="">
            <p:pic>
              <p:nvPicPr>
                <p:cNvPr id="14380" name="墨迹 14379">
                  <a:extLst>
                    <a:ext uri="{FF2B5EF4-FFF2-40B4-BE49-F238E27FC236}">
                      <a16:creationId xmlns:a16="http://schemas.microsoft.com/office/drawing/2014/main" id="{B56915C1-437B-D45B-78ED-21F6EA92948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29325" y="5332070"/>
                  <a:ext cx="140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381" name="墨迹 14380">
                  <a:extLst>
                    <a:ext uri="{FF2B5EF4-FFF2-40B4-BE49-F238E27FC236}">
                      <a16:creationId xmlns:a16="http://schemas.microsoft.com/office/drawing/2014/main" id="{F7314F03-661E-FC0E-7329-B8B732C58443}"/>
                    </a:ext>
                  </a:extLst>
                </p14:cNvPr>
                <p14:cNvContentPartPr/>
                <p14:nvPr/>
              </p14:nvContentPartPr>
              <p14:xfrm>
                <a:off x="7757485" y="5079710"/>
                <a:ext cx="78840" cy="357120"/>
              </p14:xfrm>
            </p:contentPart>
          </mc:Choice>
          <mc:Fallback xmlns="">
            <p:pic>
              <p:nvPicPr>
                <p:cNvPr id="14381" name="墨迹 14380">
                  <a:extLst>
                    <a:ext uri="{FF2B5EF4-FFF2-40B4-BE49-F238E27FC236}">
                      <a16:creationId xmlns:a16="http://schemas.microsoft.com/office/drawing/2014/main" id="{F7314F03-661E-FC0E-7329-B8B732C5844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48485" y="5070710"/>
                  <a:ext cx="96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382" name="墨迹 14381">
                  <a:extLst>
                    <a:ext uri="{FF2B5EF4-FFF2-40B4-BE49-F238E27FC236}">
                      <a16:creationId xmlns:a16="http://schemas.microsoft.com/office/drawing/2014/main" id="{43C62F7E-200B-CF03-FCD1-3A6863418E22}"/>
                    </a:ext>
                  </a:extLst>
                </p14:cNvPr>
                <p14:cNvContentPartPr/>
                <p14:nvPr/>
              </p14:nvContentPartPr>
              <p14:xfrm>
                <a:off x="7704565" y="5293550"/>
                <a:ext cx="340200" cy="111600"/>
              </p14:xfrm>
            </p:contentPart>
          </mc:Choice>
          <mc:Fallback xmlns="">
            <p:pic>
              <p:nvPicPr>
                <p:cNvPr id="14382" name="墨迹 14381">
                  <a:extLst>
                    <a:ext uri="{FF2B5EF4-FFF2-40B4-BE49-F238E27FC236}">
                      <a16:creationId xmlns:a16="http://schemas.microsoft.com/office/drawing/2014/main" id="{43C62F7E-200B-CF03-FCD1-3A6863418E2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95565" y="5284910"/>
                  <a:ext cx="357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383" name="墨迹 14382">
                  <a:extLst>
                    <a:ext uri="{FF2B5EF4-FFF2-40B4-BE49-F238E27FC236}">
                      <a16:creationId xmlns:a16="http://schemas.microsoft.com/office/drawing/2014/main" id="{97CFE87F-B883-9BDE-8B7F-45D998DFFE3D}"/>
                    </a:ext>
                  </a:extLst>
                </p14:cNvPr>
                <p14:cNvContentPartPr/>
                <p14:nvPr/>
              </p14:nvContentPartPr>
              <p14:xfrm>
                <a:off x="8065285" y="5246030"/>
                <a:ext cx="133560" cy="528840"/>
              </p14:xfrm>
            </p:contentPart>
          </mc:Choice>
          <mc:Fallback xmlns="">
            <p:pic>
              <p:nvPicPr>
                <p:cNvPr id="14383" name="墨迹 14382">
                  <a:extLst>
                    <a:ext uri="{FF2B5EF4-FFF2-40B4-BE49-F238E27FC236}">
                      <a16:creationId xmlns:a16="http://schemas.microsoft.com/office/drawing/2014/main" id="{97CFE87F-B883-9BDE-8B7F-45D998DFFE3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56285" y="5237390"/>
                  <a:ext cx="1512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384" name="墨迹 14383">
                  <a:extLst>
                    <a:ext uri="{FF2B5EF4-FFF2-40B4-BE49-F238E27FC236}">
                      <a16:creationId xmlns:a16="http://schemas.microsoft.com/office/drawing/2014/main" id="{D64EBD7B-CF82-38CC-6082-BB517A97F8BD}"/>
                    </a:ext>
                  </a:extLst>
                </p14:cNvPr>
                <p14:cNvContentPartPr/>
                <p14:nvPr/>
              </p14:nvContentPartPr>
              <p14:xfrm>
                <a:off x="8090125" y="5292110"/>
                <a:ext cx="114120" cy="151560"/>
              </p14:xfrm>
            </p:contentPart>
          </mc:Choice>
          <mc:Fallback xmlns="">
            <p:pic>
              <p:nvPicPr>
                <p:cNvPr id="14384" name="墨迹 14383">
                  <a:extLst>
                    <a:ext uri="{FF2B5EF4-FFF2-40B4-BE49-F238E27FC236}">
                      <a16:creationId xmlns:a16="http://schemas.microsoft.com/office/drawing/2014/main" id="{D64EBD7B-CF82-38CC-6082-BB517A97F8B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81485" y="5283470"/>
                  <a:ext cx="131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385" name="墨迹 14384">
                  <a:extLst>
                    <a:ext uri="{FF2B5EF4-FFF2-40B4-BE49-F238E27FC236}">
                      <a16:creationId xmlns:a16="http://schemas.microsoft.com/office/drawing/2014/main" id="{6D4B25BB-5713-9ECB-6881-D659C2F0C6B6}"/>
                    </a:ext>
                  </a:extLst>
                </p14:cNvPr>
                <p14:cNvContentPartPr/>
                <p14:nvPr/>
              </p14:nvContentPartPr>
              <p14:xfrm>
                <a:off x="7895005" y="5305430"/>
                <a:ext cx="12240" cy="64080"/>
              </p14:xfrm>
            </p:contentPart>
          </mc:Choice>
          <mc:Fallback xmlns="">
            <p:pic>
              <p:nvPicPr>
                <p:cNvPr id="14385" name="墨迹 14384">
                  <a:extLst>
                    <a:ext uri="{FF2B5EF4-FFF2-40B4-BE49-F238E27FC236}">
                      <a16:creationId xmlns:a16="http://schemas.microsoft.com/office/drawing/2014/main" id="{6D4B25BB-5713-9ECB-6881-D659C2F0C6B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86365" y="5296790"/>
                  <a:ext cx="29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386" name="墨迹 14385">
                  <a:extLst>
                    <a:ext uri="{FF2B5EF4-FFF2-40B4-BE49-F238E27FC236}">
                      <a16:creationId xmlns:a16="http://schemas.microsoft.com/office/drawing/2014/main" id="{78317834-B6A0-3FC1-7558-546823C74ECC}"/>
                    </a:ext>
                  </a:extLst>
                </p14:cNvPr>
                <p14:cNvContentPartPr/>
                <p14:nvPr/>
              </p14:nvContentPartPr>
              <p14:xfrm>
                <a:off x="7376245" y="5559230"/>
                <a:ext cx="91800" cy="158400"/>
              </p14:xfrm>
            </p:contentPart>
          </mc:Choice>
          <mc:Fallback xmlns="">
            <p:pic>
              <p:nvPicPr>
                <p:cNvPr id="14386" name="墨迹 14385">
                  <a:extLst>
                    <a:ext uri="{FF2B5EF4-FFF2-40B4-BE49-F238E27FC236}">
                      <a16:creationId xmlns:a16="http://schemas.microsoft.com/office/drawing/2014/main" id="{78317834-B6A0-3FC1-7558-546823C74EC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67605" y="5550230"/>
                  <a:ext cx="109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387" name="墨迹 14386">
                  <a:extLst>
                    <a:ext uri="{FF2B5EF4-FFF2-40B4-BE49-F238E27FC236}">
                      <a16:creationId xmlns:a16="http://schemas.microsoft.com/office/drawing/2014/main" id="{EBB7E767-19F0-88B5-6A3E-52961A0D7869}"/>
                    </a:ext>
                  </a:extLst>
                </p14:cNvPr>
                <p14:cNvContentPartPr/>
                <p14:nvPr/>
              </p14:nvContentPartPr>
              <p14:xfrm>
                <a:off x="7371925" y="5640230"/>
                <a:ext cx="118440" cy="172800"/>
              </p14:xfrm>
            </p:contentPart>
          </mc:Choice>
          <mc:Fallback xmlns="">
            <p:pic>
              <p:nvPicPr>
                <p:cNvPr id="14387" name="墨迹 14386">
                  <a:extLst>
                    <a:ext uri="{FF2B5EF4-FFF2-40B4-BE49-F238E27FC236}">
                      <a16:creationId xmlns:a16="http://schemas.microsoft.com/office/drawing/2014/main" id="{EBB7E767-19F0-88B5-6A3E-52961A0D786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62925" y="5631590"/>
                  <a:ext cx="13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88" name="墨迹 14387">
                  <a:extLst>
                    <a:ext uri="{FF2B5EF4-FFF2-40B4-BE49-F238E27FC236}">
                      <a16:creationId xmlns:a16="http://schemas.microsoft.com/office/drawing/2014/main" id="{A59F6888-B033-8FD8-C7E9-2B47EBBEAB6B}"/>
                    </a:ext>
                  </a:extLst>
                </p14:cNvPr>
                <p14:cNvContentPartPr/>
                <p14:nvPr/>
              </p14:nvContentPartPr>
              <p14:xfrm>
                <a:off x="7580725" y="5552390"/>
                <a:ext cx="51840" cy="95400"/>
              </p14:xfrm>
            </p:contentPart>
          </mc:Choice>
          <mc:Fallback xmlns="">
            <p:pic>
              <p:nvPicPr>
                <p:cNvPr id="14388" name="墨迹 14387">
                  <a:extLst>
                    <a:ext uri="{FF2B5EF4-FFF2-40B4-BE49-F238E27FC236}">
                      <a16:creationId xmlns:a16="http://schemas.microsoft.com/office/drawing/2014/main" id="{A59F6888-B033-8FD8-C7E9-2B47EBBEAB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71725" y="5543390"/>
                  <a:ext cx="69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389" name="墨迹 14388">
                  <a:extLst>
                    <a:ext uri="{FF2B5EF4-FFF2-40B4-BE49-F238E27FC236}">
                      <a16:creationId xmlns:a16="http://schemas.microsoft.com/office/drawing/2014/main" id="{43559690-EB0B-70A9-7427-423AB430B0E4}"/>
                    </a:ext>
                  </a:extLst>
                </p14:cNvPr>
                <p14:cNvContentPartPr/>
                <p14:nvPr/>
              </p14:nvContentPartPr>
              <p14:xfrm>
                <a:off x="7576765" y="5601350"/>
                <a:ext cx="35640" cy="176040"/>
              </p14:xfrm>
            </p:contentPart>
          </mc:Choice>
          <mc:Fallback xmlns="">
            <p:pic>
              <p:nvPicPr>
                <p:cNvPr id="14389" name="墨迹 14388">
                  <a:extLst>
                    <a:ext uri="{FF2B5EF4-FFF2-40B4-BE49-F238E27FC236}">
                      <a16:creationId xmlns:a16="http://schemas.microsoft.com/office/drawing/2014/main" id="{43559690-EB0B-70A9-7427-423AB430B0E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67765" y="5592710"/>
                  <a:ext cx="53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390" name="墨迹 14389">
                  <a:extLst>
                    <a:ext uri="{FF2B5EF4-FFF2-40B4-BE49-F238E27FC236}">
                      <a16:creationId xmlns:a16="http://schemas.microsoft.com/office/drawing/2014/main" id="{ADD4362E-0E2B-4B13-A1F7-14CA5B0FE627}"/>
                    </a:ext>
                  </a:extLst>
                </p14:cNvPr>
                <p14:cNvContentPartPr/>
                <p14:nvPr/>
              </p14:nvContentPartPr>
              <p14:xfrm>
                <a:off x="7640845" y="5561030"/>
                <a:ext cx="104040" cy="109440"/>
              </p14:xfrm>
            </p:contentPart>
          </mc:Choice>
          <mc:Fallback xmlns="">
            <p:pic>
              <p:nvPicPr>
                <p:cNvPr id="14390" name="墨迹 14389">
                  <a:extLst>
                    <a:ext uri="{FF2B5EF4-FFF2-40B4-BE49-F238E27FC236}">
                      <a16:creationId xmlns:a16="http://schemas.microsoft.com/office/drawing/2014/main" id="{ADD4362E-0E2B-4B13-A1F7-14CA5B0FE62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31845" y="5552390"/>
                  <a:ext cx="121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391" name="墨迹 14390">
                  <a:extLst>
                    <a:ext uri="{FF2B5EF4-FFF2-40B4-BE49-F238E27FC236}">
                      <a16:creationId xmlns:a16="http://schemas.microsoft.com/office/drawing/2014/main" id="{16A3EEE6-1F8C-979A-9A8C-328A7B0BF478}"/>
                    </a:ext>
                  </a:extLst>
                </p14:cNvPr>
                <p14:cNvContentPartPr/>
                <p14:nvPr/>
              </p14:nvContentPartPr>
              <p14:xfrm>
                <a:off x="7626445" y="5556710"/>
                <a:ext cx="267480" cy="177480"/>
              </p14:xfrm>
            </p:contentPart>
          </mc:Choice>
          <mc:Fallback xmlns="">
            <p:pic>
              <p:nvPicPr>
                <p:cNvPr id="14391" name="墨迹 14390">
                  <a:extLst>
                    <a:ext uri="{FF2B5EF4-FFF2-40B4-BE49-F238E27FC236}">
                      <a16:creationId xmlns:a16="http://schemas.microsoft.com/office/drawing/2014/main" id="{16A3EEE6-1F8C-979A-9A8C-328A7B0BF47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617445" y="5547710"/>
                  <a:ext cx="285120" cy="195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Logistic regression</a:t>
            </a: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Newton’s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5682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 function with Taylor expansion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2585326"/>
            <a:ext cx="20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310" y="3892830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Re-arrange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2848" cy="76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9388" y="3140968"/>
            <a:ext cx="4680520" cy="77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4221088"/>
            <a:ext cx="3096344" cy="85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55576" y="5157192"/>
            <a:ext cx="24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Adding line search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5517232"/>
            <a:ext cx="3785840" cy="7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04" name="组合 21503">
            <a:extLst>
              <a:ext uri="{FF2B5EF4-FFF2-40B4-BE49-F238E27FC236}">
                <a16:creationId xmlns:a16="http://schemas.microsoft.com/office/drawing/2014/main" id="{F0E6FB8A-68A2-6A30-6EA8-93BE569A1847}"/>
              </a:ext>
            </a:extLst>
          </p:cNvPr>
          <p:cNvGrpSpPr/>
          <p:nvPr/>
        </p:nvGrpSpPr>
        <p:grpSpPr>
          <a:xfrm>
            <a:off x="90205" y="54470"/>
            <a:ext cx="4072320" cy="1555920"/>
            <a:chOff x="90205" y="54470"/>
            <a:chExt cx="4072320" cy="15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06110FC-C51A-25CC-129C-60558CC2C0C0}"/>
                    </a:ext>
                  </a:extLst>
                </p14:cNvPr>
                <p14:cNvContentPartPr/>
                <p14:nvPr/>
              </p14:nvContentPartPr>
              <p14:xfrm>
                <a:off x="155725" y="60230"/>
                <a:ext cx="4006800" cy="1550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06110FC-C51A-25CC-129C-60558CC2C0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085" y="51590"/>
                  <a:ext cx="4024440" cy="15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D0A09E5-EB9F-594B-29EA-2E1F1565DC2F}"/>
                    </a:ext>
                  </a:extLst>
                </p14:cNvPr>
                <p14:cNvContentPartPr/>
                <p14:nvPr/>
              </p14:nvContentPartPr>
              <p14:xfrm>
                <a:off x="130165" y="181910"/>
                <a:ext cx="12240" cy="129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D0A09E5-EB9F-594B-29EA-2E1F1565DC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525" y="173270"/>
                  <a:ext cx="29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D4224B6-7186-C447-F248-5402D996DC18}"/>
                    </a:ext>
                  </a:extLst>
                </p14:cNvPr>
                <p14:cNvContentPartPr/>
                <p14:nvPr/>
              </p14:nvContentPartPr>
              <p14:xfrm>
                <a:off x="117205" y="116030"/>
                <a:ext cx="49320" cy="107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D4224B6-7186-C447-F248-5402D996DC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565" y="107390"/>
                  <a:ext cx="66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DF5B7C2-8FD7-77C1-6816-18FC6BD20506}"/>
                    </a:ext>
                  </a:extLst>
                </p14:cNvPr>
                <p14:cNvContentPartPr/>
                <p14:nvPr/>
              </p14:nvContentPartPr>
              <p14:xfrm>
                <a:off x="164365" y="54470"/>
                <a:ext cx="62280" cy="1638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DF5B7C2-8FD7-77C1-6816-18FC6BD205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365" y="45470"/>
                  <a:ext cx="79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AD9D48F-CC72-B838-461F-B9E32C4E8F42}"/>
                    </a:ext>
                  </a:extLst>
                </p14:cNvPr>
                <p14:cNvContentPartPr/>
                <p14:nvPr/>
              </p14:nvContentPartPr>
              <p14:xfrm>
                <a:off x="227725" y="128270"/>
                <a:ext cx="33840" cy="54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AD9D48F-CC72-B838-461F-B9E32C4E8F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725" y="119270"/>
                  <a:ext cx="51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BA11331-6EE2-A7BF-75E4-A29CE625ADE7}"/>
                    </a:ext>
                  </a:extLst>
                </p14:cNvPr>
                <p14:cNvContentPartPr/>
                <p14:nvPr/>
              </p14:nvContentPartPr>
              <p14:xfrm>
                <a:off x="212605" y="126830"/>
                <a:ext cx="150480" cy="191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BA11331-6EE2-A7BF-75E4-A29CE625A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965" y="117830"/>
                  <a:ext cx="168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D55B7C0-EE78-D667-787D-05D3CEB08F2A}"/>
                    </a:ext>
                  </a:extLst>
                </p14:cNvPr>
                <p14:cNvContentPartPr/>
                <p14:nvPr/>
              </p14:nvContentPartPr>
              <p14:xfrm>
                <a:off x="392965" y="92270"/>
                <a:ext cx="31320" cy="124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D55B7C0-EE78-D667-787D-05D3CEB08F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3965" y="83270"/>
                  <a:ext cx="48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8AC236F-E2E9-B178-BE89-37919323B0D9}"/>
                    </a:ext>
                  </a:extLst>
                </p14:cNvPr>
                <p14:cNvContentPartPr/>
                <p14:nvPr/>
              </p14:nvContentPartPr>
              <p14:xfrm>
                <a:off x="436885" y="150590"/>
                <a:ext cx="46440" cy="56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8AC236F-E2E9-B178-BE89-37919323B0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885" y="141950"/>
                  <a:ext cx="64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B1EF1E8-DE8B-1284-69EB-867F21C21426}"/>
                    </a:ext>
                  </a:extLst>
                </p14:cNvPr>
                <p14:cNvContentPartPr/>
                <p14:nvPr/>
              </p14:nvContentPartPr>
              <p14:xfrm>
                <a:off x="499525" y="136550"/>
                <a:ext cx="221400" cy="95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B1EF1E8-DE8B-1284-69EB-867F21C214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0885" y="127910"/>
                  <a:ext cx="239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840F78D-E004-3E28-EB48-25792E6314FA}"/>
                    </a:ext>
                  </a:extLst>
                </p14:cNvPr>
                <p14:cNvContentPartPr/>
                <p14:nvPr/>
              </p14:nvContentPartPr>
              <p14:xfrm>
                <a:off x="858445" y="74630"/>
                <a:ext cx="77760" cy="113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840F78D-E004-3E28-EB48-25792E6314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9445" y="65630"/>
                  <a:ext cx="95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15EA020-8F5C-564D-4FA0-48429DA96097}"/>
                    </a:ext>
                  </a:extLst>
                </p14:cNvPr>
                <p14:cNvContentPartPr/>
                <p14:nvPr/>
              </p14:nvContentPartPr>
              <p14:xfrm>
                <a:off x="937645" y="63830"/>
                <a:ext cx="157320" cy="68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15EA020-8F5C-564D-4FA0-48429DA960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8645" y="54830"/>
                  <a:ext cx="174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4CFA356-E391-5F21-FBCA-2EC5834A35FB}"/>
                    </a:ext>
                  </a:extLst>
                </p14:cNvPr>
                <p14:cNvContentPartPr/>
                <p14:nvPr/>
              </p14:nvContentPartPr>
              <p14:xfrm>
                <a:off x="1248685" y="56990"/>
                <a:ext cx="43200" cy="356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4CFA356-E391-5F21-FBCA-2EC5834A35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40045" y="47990"/>
                  <a:ext cx="60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3342490-1CC9-C088-DBC7-E0DFEDF9A2F1}"/>
                    </a:ext>
                  </a:extLst>
                </p14:cNvPr>
                <p14:cNvContentPartPr/>
                <p14:nvPr/>
              </p14:nvContentPartPr>
              <p14:xfrm>
                <a:off x="1278565" y="92270"/>
                <a:ext cx="46080" cy="82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3342490-1CC9-C088-DBC7-E0DFEDF9A2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69565" y="83270"/>
                  <a:ext cx="63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F05BC1-DC11-7489-4C68-29CB57D7AF57}"/>
                    </a:ext>
                  </a:extLst>
                </p14:cNvPr>
                <p14:cNvContentPartPr/>
                <p14:nvPr/>
              </p14:nvContentPartPr>
              <p14:xfrm>
                <a:off x="1354525" y="75710"/>
                <a:ext cx="117720" cy="68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F05BC1-DC11-7489-4C68-29CB57D7AF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45525" y="67070"/>
                  <a:ext cx="135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39B086B-EF38-1784-D8D4-3858A9540057}"/>
                    </a:ext>
                  </a:extLst>
                </p14:cNvPr>
                <p14:cNvContentPartPr/>
                <p14:nvPr/>
              </p14:nvContentPartPr>
              <p14:xfrm>
                <a:off x="123325" y="424190"/>
                <a:ext cx="360" cy="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39B086B-EF38-1784-D8D4-3858A95400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685" y="4151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129B15F-DF05-4405-390C-54F75F10778B}"/>
                    </a:ext>
                  </a:extLst>
                </p14:cNvPr>
                <p14:cNvContentPartPr/>
                <p14:nvPr/>
              </p14:nvContentPartPr>
              <p14:xfrm>
                <a:off x="138805" y="444710"/>
                <a:ext cx="162360" cy="177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129B15F-DF05-4405-390C-54F75F1077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0165" y="435710"/>
                  <a:ext cx="180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D4D9945-4B7A-0A20-582F-C93B04BF205B}"/>
                    </a:ext>
                  </a:extLst>
                </p14:cNvPr>
                <p14:cNvContentPartPr/>
                <p14:nvPr/>
              </p14:nvContentPartPr>
              <p14:xfrm>
                <a:off x="90205" y="418430"/>
                <a:ext cx="147960" cy="1994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D4D9945-4B7A-0A20-582F-C93B04BF20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205" y="409790"/>
                  <a:ext cx="165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84139B2-3C23-1998-DECA-8D2F04F1D783}"/>
                    </a:ext>
                  </a:extLst>
                </p14:cNvPr>
                <p14:cNvContentPartPr/>
                <p14:nvPr/>
              </p14:nvContentPartPr>
              <p14:xfrm>
                <a:off x="300805" y="512030"/>
                <a:ext cx="73080" cy="874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84139B2-3C23-1998-DECA-8D2F04F1D7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2165" y="503030"/>
                  <a:ext cx="90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D6BEF0E-BB89-A611-000B-1F5AEBF7D048}"/>
                    </a:ext>
                  </a:extLst>
                </p14:cNvPr>
                <p14:cNvContentPartPr/>
                <p14:nvPr/>
              </p14:nvContentPartPr>
              <p14:xfrm>
                <a:off x="380005" y="496190"/>
                <a:ext cx="43200" cy="84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D6BEF0E-BB89-A611-000B-1F5AEBF7D0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005" y="487190"/>
                  <a:ext cx="60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4A4422F-AEDD-FC6A-15B3-6D8948C8800D}"/>
                    </a:ext>
                  </a:extLst>
                </p14:cNvPr>
                <p14:cNvContentPartPr/>
                <p14:nvPr/>
              </p14:nvContentPartPr>
              <p14:xfrm>
                <a:off x="446245" y="486470"/>
                <a:ext cx="122400" cy="85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4A4422F-AEDD-FC6A-15B3-6D8948C880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605" y="477470"/>
                  <a:ext cx="140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93D6F6B-D24B-574E-EDCD-191F2FC50247}"/>
                    </a:ext>
                  </a:extLst>
                </p14:cNvPr>
                <p14:cNvContentPartPr/>
                <p14:nvPr/>
              </p14:nvContentPartPr>
              <p14:xfrm>
                <a:off x="718765" y="434270"/>
                <a:ext cx="72720" cy="12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93D6F6B-D24B-574E-EDCD-191F2FC502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9765" y="425270"/>
                  <a:ext cx="90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83CFA68-49F8-0401-0CA4-FD33FF98A2A1}"/>
                    </a:ext>
                  </a:extLst>
                </p14:cNvPr>
                <p14:cNvContentPartPr/>
                <p14:nvPr/>
              </p14:nvContentPartPr>
              <p14:xfrm>
                <a:off x="761605" y="459830"/>
                <a:ext cx="65880" cy="68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83CFA68-49F8-0401-0CA4-FD33FF98A2A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2605" y="451190"/>
                  <a:ext cx="83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E73C9A4-4ED4-C64A-C30F-CED41B635CD2}"/>
                    </a:ext>
                  </a:extLst>
                </p14:cNvPr>
                <p14:cNvContentPartPr/>
                <p14:nvPr/>
              </p14:nvContentPartPr>
              <p14:xfrm>
                <a:off x="897685" y="369830"/>
                <a:ext cx="177120" cy="1674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E73C9A4-4ED4-C64A-C30F-CED41B635C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8685" y="360830"/>
                  <a:ext cx="194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D7F2FF-F16C-A59C-A5E0-0E919E3A7105}"/>
                    </a:ext>
                  </a:extLst>
                </p14:cNvPr>
                <p14:cNvContentPartPr/>
                <p14:nvPr/>
              </p14:nvContentPartPr>
              <p14:xfrm>
                <a:off x="965725" y="360830"/>
                <a:ext cx="82080" cy="1447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D7F2FF-F16C-A59C-A5E0-0E919E3A71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6725" y="351830"/>
                  <a:ext cx="99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F5EB57C-975A-FD8E-CFDA-DAE3E50CD9BE}"/>
                    </a:ext>
                  </a:extLst>
                </p14:cNvPr>
                <p14:cNvContentPartPr/>
                <p14:nvPr/>
              </p14:nvContentPartPr>
              <p14:xfrm>
                <a:off x="1088845" y="438950"/>
                <a:ext cx="28080" cy="30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F5EB57C-975A-FD8E-CFDA-DAE3E50CD9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9845" y="430310"/>
                  <a:ext cx="45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BC4BAB0-CC20-B3F0-7EFB-51FE8F2F7967}"/>
                    </a:ext>
                  </a:extLst>
                </p14:cNvPr>
                <p14:cNvContentPartPr/>
                <p14:nvPr/>
              </p14:nvContentPartPr>
              <p14:xfrm>
                <a:off x="1201165" y="398630"/>
                <a:ext cx="107640" cy="133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BC4BAB0-CC20-B3F0-7EFB-51FE8F2F79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92165" y="389630"/>
                  <a:ext cx="125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56F3974-52AB-4940-06BA-BB784A9C749A}"/>
                    </a:ext>
                  </a:extLst>
                </p14:cNvPr>
                <p14:cNvContentPartPr/>
                <p14:nvPr/>
              </p14:nvContentPartPr>
              <p14:xfrm>
                <a:off x="1258045" y="354710"/>
                <a:ext cx="27720" cy="1267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56F3974-52AB-4940-06BA-BB784A9C74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49045" y="346070"/>
                  <a:ext cx="45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7A62B64-0468-7060-E995-22F7F59019A0}"/>
                    </a:ext>
                  </a:extLst>
                </p14:cNvPr>
                <p14:cNvContentPartPr/>
                <p14:nvPr/>
              </p14:nvContentPartPr>
              <p14:xfrm>
                <a:off x="1433005" y="319430"/>
                <a:ext cx="79200" cy="100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7A62B64-0468-7060-E995-22F7F59019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24005" y="310430"/>
                  <a:ext cx="96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CEA87B9-AE70-E614-353A-B8742122C334}"/>
                    </a:ext>
                  </a:extLst>
                </p14:cNvPr>
                <p14:cNvContentPartPr/>
                <p14:nvPr/>
              </p14:nvContentPartPr>
              <p14:xfrm>
                <a:off x="1584205" y="208550"/>
                <a:ext cx="57600" cy="3146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CEA87B9-AE70-E614-353A-B8742122C3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75565" y="199550"/>
                  <a:ext cx="75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07261BE-9E92-1B34-F23E-331E3F7F407D}"/>
                    </a:ext>
                  </a:extLst>
                </p14:cNvPr>
                <p14:cNvContentPartPr/>
                <p14:nvPr/>
              </p14:nvContentPartPr>
              <p14:xfrm>
                <a:off x="1470445" y="350390"/>
                <a:ext cx="200520" cy="84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07261BE-9E92-1B34-F23E-331E3F7F40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61805" y="341390"/>
                  <a:ext cx="218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83B29F8-4611-8E4A-A3C0-1F260E6BD0B8}"/>
                    </a:ext>
                  </a:extLst>
                </p14:cNvPr>
                <p14:cNvContentPartPr/>
                <p14:nvPr/>
              </p14:nvContentPartPr>
              <p14:xfrm>
                <a:off x="1678525" y="335270"/>
                <a:ext cx="186840" cy="1040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83B29F8-4611-8E4A-A3C0-1F260E6BD0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9885" y="326270"/>
                  <a:ext cx="204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61F405E-2E44-9FBC-689E-3CEDF9911DE1}"/>
                    </a:ext>
                  </a:extLst>
                </p14:cNvPr>
                <p14:cNvContentPartPr/>
                <p14:nvPr/>
              </p14:nvContentPartPr>
              <p14:xfrm>
                <a:off x="1889485" y="269390"/>
                <a:ext cx="134280" cy="1634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61F405E-2E44-9FBC-689E-3CEDF9911D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0845" y="260390"/>
                  <a:ext cx="15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4414E26-B625-6BC0-A5C7-42B713AEA7AE}"/>
                    </a:ext>
                  </a:extLst>
                </p14:cNvPr>
                <p14:cNvContentPartPr/>
                <p14:nvPr/>
              </p14:nvContentPartPr>
              <p14:xfrm>
                <a:off x="1916125" y="278030"/>
                <a:ext cx="108720" cy="135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4414E26-B625-6BC0-A5C7-42B713AEA7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07125" y="269390"/>
                  <a:ext cx="126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61AA839-E29A-C807-01B3-E117818D00C7}"/>
                    </a:ext>
                  </a:extLst>
                </p14:cNvPr>
                <p14:cNvContentPartPr/>
                <p14:nvPr/>
              </p14:nvContentPartPr>
              <p14:xfrm>
                <a:off x="1965085" y="179390"/>
                <a:ext cx="39600" cy="378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61AA839-E29A-C807-01B3-E117818D00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56085" y="170750"/>
                  <a:ext cx="57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3845432-D545-44E6-9738-E49C298B14CC}"/>
                    </a:ext>
                  </a:extLst>
                </p14:cNvPr>
                <p14:cNvContentPartPr/>
                <p14:nvPr/>
              </p14:nvContentPartPr>
              <p14:xfrm>
                <a:off x="2083525" y="291710"/>
                <a:ext cx="109800" cy="345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3845432-D545-44E6-9738-E49C298B14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74525" y="282710"/>
                  <a:ext cx="127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F1221A5-7AD2-5F1B-CFF5-9ED5151004CF}"/>
                    </a:ext>
                  </a:extLst>
                </p14:cNvPr>
                <p14:cNvContentPartPr/>
                <p14:nvPr/>
              </p14:nvContentPartPr>
              <p14:xfrm>
                <a:off x="2129965" y="263990"/>
                <a:ext cx="6840" cy="170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F1221A5-7AD2-5F1B-CFF5-9ED5151004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20965" y="254990"/>
                  <a:ext cx="24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EEEABB0-D6E5-2EB6-C8DD-0F8270E05D45}"/>
                    </a:ext>
                  </a:extLst>
                </p14:cNvPr>
                <p14:cNvContentPartPr/>
                <p14:nvPr/>
              </p14:nvContentPartPr>
              <p14:xfrm>
                <a:off x="2302045" y="254990"/>
                <a:ext cx="220680" cy="198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EEEABB0-D6E5-2EB6-C8DD-0F8270E05D4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93045" y="245990"/>
                  <a:ext cx="23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3FED8B5-0E5C-3A4D-4D72-0804C40A9650}"/>
                    </a:ext>
                  </a:extLst>
                </p14:cNvPr>
                <p14:cNvContentPartPr/>
                <p14:nvPr/>
              </p14:nvContentPartPr>
              <p14:xfrm>
                <a:off x="2346685" y="257870"/>
                <a:ext cx="98640" cy="975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3FED8B5-0E5C-3A4D-4D72-0804C40A96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38045" y="249230"/>
                  <a:ext cx="116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2225291-2B20-8146-6F90-8B422B88BA77}"/>
                    </a:ext>
                  </a:extLst>
                </p14:cNvPr>
                <p14:cNvContentPartPr/>
                <p14:nvPr/>
              </p14:nvContentPartPr>
              <p14:xfrm>
                <a:off x="2431645" y="74270"/>
                <a:ext cx="5760" cy="1054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2225291-2B20-8146-6F90-8B422B88BA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3005" y="65630"/>
                  <a:ext cx="23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1246DC-5A6E-31B1-6D80-7BDF69007701}"/>
                    </a:ext>
                  </a:extLst>
                </p14:cNvPr>
                <p14:cNvContentPartPr/>
                <p14:nvPr/>
              </p14:nvContentPartPr>
              <p14:xfrm>
                <a:off x="2555125" y="165710"/>
                <a:ext cx="82440" cy="1591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1246DC-5A6E-31B1-6D80-7BDF690077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46485" y="156710"/>
                  <a:ext cx="100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ED7C08F-9681-CFCE-7292-6FE15981C480}"/>
                    </a:ext>
                  </a:extLst>
                </p14:cNvPr>
                <p14:cNvContentPartPr/>
                <p14:nvPr/>
              </p14:nvContentPartPr>
              <p14:xfrm>
                <a:off x="2641165" y="194870"/>
                <a:ext cx="56520" cy="101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ED7C08F-9681-CFCE-7292-6FE15981C48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32165" y="186230"/>
                  <a:ext cx="74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48C25C3-A46B-D673-E0A5-D9FDE6731493}"/>
                    </a:ext>
                  </a:extLst>
                </p14:cNvPr>
                <p14:cNvContentPartPr/>
                <p14:nvPr/>
              </p14:nvContentPartPr>
              <p14:xfrm>
                <a:off x="2757085" y="61670"/>
                <a:ext cx="32040" cy="2829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48C25C3-A46B-D673-E0A5-D9FDE67314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48085" y="53030"/>
                  <a:ext cx="49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9930B1D-323F-572C-B9AC-689C41CFFEB5}"/>
                    </a:ext>
                  </a:extLst>
                </p14:cNvPr>
                <p14:cNvContentPartPr/>
                <p14:nvPr/>
              </p14:nvContentPartPr>
              <p14:xfrm>
                <a:off x="2655205" y="209630"/>
                <a:ext cx="160200" cy="86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9930B1D-323F-572C-B9AC-689C41CFFE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46205" y="200630"/>
                  <a:ext cx="177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9F9E5FD-F1CC-F8A9-1B95-653E56824CFE}"/>
                    </a:ext>
                  </a:extLst>
                </p14:cNvPr>
                <p14:cNvContentPartPr/>
                <p14:nvPr/>
              </p14:nvContentPartPr>
              <p14:xfrm>
                <a:off x="2841325" y="199910"/>
                <a:ext cx="123840" cy="640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9F9E5FD-F1CC-F8A9-1B95-653E56824C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32325" y="191270"/>
                  <a:ext cx="141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4DF2A95-3884-DD87-16CE-021F629BE099}"/>
                    </a:ext>
                  </a:extLst>
                </p14:cNvPr>
                <p14:cNvContentPartPr/>
                <p14:nvPr/>
              </p14:nvContentPartPr>
              <p14:xfrm>
                <a:off x="3001165" y="91190"/>
                <a:ext cx="55440" cy="2124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4DF2A95-3884-DD87-16CE-021F629BE0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92165" y="82550"/>
                  <a:ext cx="73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9B225EA-7623-FA51-B84D-C601D8F844BF}"/>
                    </a:ext>
                  </a:extLst>
                </p14:cNvPr>
                <p14:cNvContentPartPr/>
                <p14:nvPr/>
              </p14:nvContentPartPr>
              <p14:xfrm>
                <a:off x="3013405" y="108830"/>
                <a:ext cx="61920" cy="79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9B225EA-7623-FA51-B84D-C601D8F844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04765" y="100190"/>
                  <a:ext cx="79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D38F566-32DC-D7F8-B016-8A743F9C30E0}"/>
                    </a:ext>
                  </a:extLst>
                </p14:cNvPr>
                <p14:cNvContentPartPr/>
                <p14:nvPr/>
              </p14:nvContentPartPr>
              <p14:xfrm>
                <a:off x="3161725" y="182990"/>
                <a:ext cx="93240" cy="1281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D38F566-32DC-D7F8-B016-8A743F9C30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52725" y="174350"/>
                  <a:ext cx="110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2A7CC56-451F-3EFE-9209-58F953FCA193}"/>
                    </a:ext>
                  </a:extLst>
                </p14:cNvPr>
                <p14:cNvContentPartPr/>
                <p14:nvPr/>
              </p14:nvContentPartPr>
              <p14:xfrm>
                <a:off x="3161725" y="198110"/>
                <a:ext cx="79560" cy="730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2A7CC56-451F-3EFE-9209-58F953FCA1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52725" y="189110"/>
                  <a:ext cx="97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E3FB724-E150-4A60-2A17-519C5C37D7AF}"/>
                    </a:ext>
                  </a:extLst>
                </p14:cNvPr>
                <p14:cNvContentPartPr/>
                <p14:nvPr/>
              </p14:nvContentPartPr>
              <p14:xfrm>
                <a:off x="3195205" y="92630"/>
                <a:ext cx="75960" cy="342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E3FB724-E150-4A60-2A17-519C5C37D7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86205" y="83990"/>
                  <a:ext cx="93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DA8E33E-11AC-E5EC-33CE-367C6916E640}"/>
                    </a:ext>
                  </a:extLst>
                </p14:cNvPr>
                <p14:cNvContentPartPr/>
                <p14:nvPr/>
              </p14:nvContentPartPr>
              <p14:xfrm>
                <a:off x="3061285" y="66710"/>
                <a:ext cx="98640" cy="615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DA8E33E-11AC-E5EC-33CE-367C6916E6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52645" y="57710"/>
                  <a:ext cx="11628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505" name="墨迹 21504">
                <a:extLst>
                  <a:ext uri="{FF2B5EF4-FFF2-40B4-BE49-F238E27FC236}">
                    <a16:creationId xmlns:a16="http://schemas.microsoft.com/office/drawing/2014/main" id="{7EC1AB64-1A51-4EB4-AAAA-33CA750C82B0}"/>
                  </a:ext>
                </a:extLst>
              </p14:cNvPr>
              <p14:cNvContentPartPr/>
              <p14:nvPr/>
            </p14:nvContentPartPr>
            <p14:xfrm>
              <a:off x="-161075" y="1997750"/>
              <a:ext cx="360" cy="360"/>
            </p14:xfrm>
          </p:contentPart>
        </mc:Choice>
        <mc:Fallback xmlns="">
          <p:pic>
            <p:nvPicPr>
              <p:cNvPr id="21505" name="墨迹 21504">
                <a:extLst>
                  <a:ext uri="{FF2B5EF4-FFF2-40B4-BE49-F238E27FC236}">
                    <a16:creationId xmlns:a16="http://schemas.microsoft.com/office/drawing/2014/main" id="{7EC1AB64-1A51-4EB4-AAAA-33CA750C82B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-179075" y="198011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35" name="组合 21534">
            <a:extLst>
              <a:ext uri="{FF2B5EF4-FFF2-40B4-BE49-F238E27FC236}">
                <a16:creationId xmlns:a16="http://schemas.microsoft.com/office/drawing/2014/main" id="{870C114F-85B9-6941-2852-6B631D28653B}"/>
              </a:ext>
            </a:extLst>
          </p:cNvPr>
          <p:cNvGrpSpPr/>
          <p:nvPr/>
        </p:nvGrpSpPr>
        <p:grpSpPr>
          <a:xfrm>
            <a:off x="3109525" y="324830"/>
            <a:ext cx="1704240" cy="303480"/>
            <a:chOff x="3109525" y="324830"/>
            <a:chExt cx="17042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521" name="墨迹 21520">
                  <a:extLst>
                    <a:ext uri="{FF2B5EF4-FFF2-40B4-BE49-F238E27FC236}">
                      <a16:creationId xmlns:a16="http://schemas.microsoft.com/office/drawing/2014/main" id="{4C2C37AB-53F6-260E-79E7-1773DD7BF7D2}"/>
                    </a:ext>
                  </a:extLst>
                </p14:cNvPr>
                <p14:cNvContentPartPr/>
                <p14:nvPr/>
              </p14:nvContentPartPr>
              <p14:xfrm>
                <a:off x="3109525" y="361550"/>
                <a:ext cx="96120" cy="96120"/>
              </p14:xfrm>
            </p:contentPart>
          </mc:Choice>
          <mc:Fallback xmlns="">
            <p:pic>
              <p:nvPicPr>
                <p:cNvPr id="21521" name="墨迹 21520">
                  <a:extLst>
                    <a:ext uri="{FF2B5EF4-FFF2-40B4-BE49-F238E27FC236}">
                      <a16:creationId xmlns:a16="http://schemas.microsoft.com/office/drawing/2014/main" id="{4C2C37AB-53F6-260E-79E7-1773DD7BF7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91885" y="343910"/>
                  <a:ext cx="131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522" name="墨迹 21521">
                  <a:extLst>
                    <a:ext uri="{FF2B5EF4-FFF2-40B4-BE49-F238E27FC236}">
                      <a16:creationId xmlns:a16="http://schemas.microsoft.com/office/drawing/2014/main" id="{3664F3D4-3C1A-3E8F-066F-8C82038510A0}"/>
                    </a:ext>
                  </a:extLst>
                </p14:cNvPr>
                <p14:cNvContentPartPr/>
                <p14:nvPr/>
              </p14:nvContentPartPr>
              <p14:xfrm>
                <a:off x="3157045" y="431030"/>
                <a:ext cx="101880" cy="105840"/>
              </p14:xfrm>
            </p:contentPart>
          </mc:Choice>
          <mc:Fallback xmlns="">
            <p:pic>
              <p:nvPicPr>
                <p:cNvPr id="21522" name="墨迹 21521">
                  <a:extLst>
                    <a:ext uri="{FF2B5EF4-FFF2-40B4-BE49-F238E27FC236}">
                      <a16:creationId xmlns:a16="http://schemas.microsoft.com/office/drawing/2014/main" id="{3664F3D4-3C1A-3E8F-066F-8C82038510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39405" y="413390"/>
                  <a:ext cx="137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523" name="墨迹 21522">
                  <a:extLst>
                    <a:ext uri="{FF2B5EF4-FFF2-40B4-BE49-F238E27FC236}">
                      <a16:creationId xmlns:a16="http://schemas.microsoft.com/office/drawing/2014/main" id="{31214820-981B-AC0E-A401-7114FAA927A0}"/>
                    </a:ext>
                  </a:extLst>
                </p14:cNvPr>
                <p14:cNvContentPartPr/>
                <p14:nvPr/>
              </p14:nvContentPartPr>
              <p14:xfrm>
                <a:off x="3368725" y="478910"/>
                <a:ext cx="105840" cy="149400"/>
              </p14:xfrm>
            </p:contentPart>
          </mc:Choice>
          <mc:Fallback xmlns="">
            <p:pic>
              <p:nvPicPr>
                <p:cNvPr id="21523" name="墨迹 21522">
                  <a:extLst>
                    <a:ext uri="{FF2B5EF4-FFF2-40B4-BE49-F238E27FC236}">
                      <a16:creationId xmlns:a16="http://schemas.microsoft.com/office/drawing/2014/main" id="{31214820-981B-AC0E-A401-7114FAA927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50725" y="461270"/>
                  <a:ext cx="141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524" name="墨迹 21523">
                  <a:extLst>
                    <a:ext uri="{FF2B5EF4-FFF2-40B4-BE49-F238E27FC236}">
                      <a16:creationId xmlns:a16="http://schemas.microsoft.com/office/drawing/2014/main" id="{DC8B21FC-EB0D-2C99-04A1-7316D3BF36E5}"/>
                    </a:ext>
                  </a:extLst>
                </p14:cNvPr>
                <p14:cNvContentPartPr/>
                <p14:nvPr/>
              </p14:nvContentPartPr>
              <p14:xfrm>
                <a:off x="3504445" y="512390"/>
                <a:ext cx="44280" cy="110880"/>
              </p14:xfrm>
            </p:contentPart>
          </mc:Choice>
          <mc:Fallback xmlns="">
            <p:pic>
              <p:nvPicPr>
                <p:cNvPr id="21524" name="墨迹 21523">
                  <a:extLst>
                    <a:ext uri="{FF2B5EF4-FFF2-40B4-BE49-F238E27FC236}">
                      <a16:creationId xmlns:a16="http://schemas.microsoft.com/office/drawing/2014/main" id="{DC8B21FC-EB0D-2C99-04A1-7316D3BF36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86445" y="494750"/>
                  <a:ext cx="79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525" name="墨迹 21524">
                  <a:extLst>
                    <a:ext uri="{FF2B5EF4-FFF2-40B4-BE49-F238E27FC236}">
                      <a16:creationId xmlns:a16="http://schemas.microsoft.com/office/drawing/2014/main" id="{7692868A-9B72-D312-5F8E-A52A042C8875}"/>
                    </a:ext>
                  </a:extLst>
                </p14:cNvPr>
                <p14:cNvContentPartPr/>
                <p14:nvPr/>
              </p14:nvContentPartPr>
              <p14:xfrm>
                <a:off x="3593005" y="512750"/>
                <a:ext cx="42120" cy="99720"/>
              </p14:xfrm>
            </p:contentPart>
          </mc:Choice>
          <mc:Fallback xmlns="">
            <p:pic>
              <p:nvPicPr>
                <p:cNvPr id="21525" name="墨迹 21524">
                  <a:extLst>
                    <a:ext uri="{FF2B5EF4-FFF2-40B4-BE49-F238E27FC236}">
                      <a16:creationId xmlns:a16="http://schemas.microsoft.com/office/drawing/2014/main" id="{7692868A-9B72-D312-5F8E-A52A042C88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75005" y="495110"/>
                  <a:ext cx="77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526" name="墨迹 21525">
                  <a:extLst>
                    <a:ext uri="{FF2B5EF4-FFF2-40B4-BE49-F238E27FC236}">
                      <a16:creationId xmlns:a16="http://schemas.microsoft.com/office/drawing/2014/main" id="{BC99B399-F9A5-DBAE-6EFC-61BD8F8939DD}"/>
                    </a:ext>
                  </a:extLst>
                </p14:cNvPr>
                <p14:cNvContentPartPr/>
                <p14:nvPr/>
              </p14:nvContentPartPr>
              <p14:xfrm>
                <a:off x="3688405" y="482870"/>
                <a:ext cx="70920" cy="131400"/>
              </p14:xfrm>
            </p:contentPart>
          </mc:Choice>
          <mc:Fallback xmlns="">
            <p:pic>
              <p:nvPicPr>
                <p:cNvPr id="21526" name="墨迹 21525">
                  <a:extLst>
                    <a:ext uri="{FF2B5EF4-FFF2-40B4-BE49-F238E27FC236}">
                      <a16:creationId xmlns:a16="http://schemas.microsoft.com/office/drawing/2014/main" id="{BC99B399-F9A5-DBAE-6EFC-61BD8F8939D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70405" y="464870"/>
                  <a:ext cx="106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527" name="墨迹 21526">
                  <a:extLst>
                    <a:ext uri="{FF2B5EF4-FFF2-40B4-BE49-F238E27FC236}">
                      <a16:creationId xmlns:a16="http://schemas.microsoft.com/office/drawing/2014/main" id="{1958DA90-E711-971D-7AF6-B913B0BEFD57}"/>
                    </a:ext>
                  </a:extLst>
                </p14:cNvPr>
                <p14:cNvContentPartPr/>
                <p14:nvPr/>
              </p14:nvContentPartPr>
              <p14:xfrm>
                <a:off x="3857965" y="382070"/>
                <a:ext cx="85680" cy="228240"/>
              </p14:xfrm>
            </p:contentPart>
          </mc:Choice>
          <mc:Fallback xmlns="">
            <p:pic>
              <p:nvPicPr>
                <p:cNvPr id="21527" name="墨迹 21526">
                  <a:extLst>
                    <a:ext uri="{FF2B5EF4-FFF2-40B4-BE49-F238E27FC236}">
                      <a16:creationId xmlns:a16="http://schemas.microsoft.com/office/drawing/2014/main" id="{1958DA90-E711-971D-7AF6-B913B0BEFD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40325" y="364070"/>
                  <a:ext cx="121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528" name="墨迹 21527">
                  <a:extLst>
                    <a:ext uri="{FF2B5EF4-FFF2-40B4-BE49-F238E27FC236}">
                      <a16:creationId xmlns:a16="http://schemas.microsoft.com/office/drawing/2014/main" id="{87EB71B2-B6CE-A795-07EA-867888427A6E}"/>
                    </a:ext>
                  </a:extLst>
                </p14:cNvPr>
                <p14:cNvContentPartPr/>
                <p14:nvPr/>
              </p14:nvContentPartPr>
              <p14:xfrm>
                <a:off x="3940045" y="477470"/>
                <a:ext cx="80640" cy="149760"/>
              </p14:xfrm>
            </p:contentPart>
          </mc:Choice>
          <mc:Fallback xmlns="">
            <p:pic>
              <p:nvPicPr>
                <p:cNvPr id="21528" name="墨迹 21527">
                  <a:extLst>
                    <a:ext uri="{FF2B5EF4-FFF2-40B4-BE49-F238E27FC236}">
                      <a16:creationId xmlns:a16="http://schemas.microsoft.com/office/drawing/2014/main" id="{87EB71B2-B6CE-A795-07EA-867888427A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22045" y="459470"/>
                  <a:ext cx="116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529" name="墨迹 21528">
                  <a:extLst>
                    <a:ext uri="{FF2B5EF4-FFF2-40B4-BE49-F238E27FC236}">
                      <a16:creationId xmlns:a16="http://schemas.microsoft.com/office/drawing/2014/main" id="{CB975307-8F2D-7045-659F-D214947D1EC1}"/>
                    </a:ext>
                  </a:extLst>
                </p14:cNvPr>
                <p14:cNvContentPartPr/>
                <p14:nvPr/>
              </p14:nvContentPartPr>
              <p14:xfrm>
                <a:off x="4071085" y="508070"/>
                <a:ext cx="49320" cy="82800"/>
              </p14:xfrm>
            </p:contentPart>
          </mc:Choice>
          <mc:Fallback xmlns="">
            <p:pic>
              <p:nvPicPr>
                <p:cNvPr id="21529" name="墨迹 21528">
                  <a:extLst>
                    <a:ext uri="{FF2B5EF4-FFF2-40B4-BE49-F238E27FC236}">
                      <a16:creationId xmlns:a16="http://schemas.microsoft.com/office/drawing/2014/main" id="{CB975307-8F2D-7045-659F-D214947D1E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3085" y="490070"/>
                  <a:ext cx="84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530" name="墨迹 21529">
                  <a:extLst>
                    <a:ext uri="{FF2B5EF4-FFF2-40B4-BE49-F238E27FC236}">
                      <a16:creationId xmlns:a16="http://schemas.microsoft.com/office/drawing/2014/main" id="{CBB40A32-01B3-1726-978B-213D3EF8E5DC}"/>
                    </a:ext>
                  </a:extLst>
                </p14:cNvPr>
                <p14:cNvContentPartPr/>
                <p14:nvPr/>
              </p14:nvContentPartPr>
              <p14:xfrm>
                <a:off x="4181605" y="505910"/>
                <a:ext cx="97920" cy="68760"/>
              </p14:xfrm>
            </p:contentPart>
          </mc:Choice>
          <mc:Fallback xmlns="">
            <p:pic>
              <p:nvPicPr>
                <p:cNvPr id="21530" name="墨迹 21529">
                  <a:extLst>
                    <a:ext uri="{FF2B5EF4-FFF2-40B4-BE49-F238E27FC236}">
                      <a16:creationId xmlns:a16="http://schemas.microsoft.com/office/drawing/2014/main" id="{CBB40A32-01B3-1726-978B-213D3EF8E5D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63605" y="487910"/>
                  <a:ext cx="13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531" name="墨迹 21530">
                  <a:extLst>
                    <a:ext uri="{FF2B5EF4-FFF2-40B4-BE49-F238E27FC236}">
                      <a16:creationId xmlns:a16="http://schemas.microsoft.com/office/drawing/2014/main" id="{1A111FF8-50D1-1EF4-028A-65F371BACB8C}"/>
                    </a:ext>
                  </a:extLst>
                </p14:cNvPr>
                <p14:cNvContentPartPr/>
                <p14:nvPr/>
              </p14:nvContentPartPr>
              <p14:xfrm>
                <a:off x="4358365" y="324830"/>
                <a:ext cx="56880" cy="219240"/>
              </p14:xfrm>
            </p:contentPart>
          </mc:Choice>
          <mc:Fallback xmlns="">
            <p:pic>
              <p:nvPicPr>
                <p:cNvPr id="21531" name="墨迹 21530">
                  <a:extLst>
                    <a:ext uri="{FF2B5EF4-FFF2-40B4-BE49-F238E27FC236}">
                      <a16:creationId xmlns:a16="http://schemas.microsoft.com/office/drawing/2014/main" id="{1A111FF8-50D1-1EF4-028A-65F371BACB8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40365" y="306830"/>
                  <a:ext cx="92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32" name="墨迹 21531">
                  <a:extLst>
                    <a:ext uri="{FF2B5EF4-FFF2-40B4-BE49-F238E27FC236}">
                      <a16:creationId xmlns:a16="http://schemas.microsoft.com/office/drawing/2014/main" id="{7B064C4D-4CCB-686D-AD6C-219B8910E114}"/>
                    </a:ext>
                  </a:extLst>
                </p14:cNvPr>
                <p14:cNvContentPartPr/>
                <p14:nvPr/>
              </p14:nvContentPartPr>
              <p14:xfrm>
                <a:off x="4264765" y="441830"/>
                <a:ext cx="227880" cy="81720"/>
              </p14:xfrm>
            </p:contentPart>
          </mc:Choice>
          <mc:Fallback xmlns="">
            <p:pic>
              <p:nvPicPr>
                <p:cNvPr id="21532" name="墨迹 21531">
                  <a:extLst>
                    <a:ext uri="{FF2B5EF4-FFF2-40B4-BE49-F238E27FC236}">
                      <a16:creationId xmlns:a16="http://schemas.microsoft.com/office/drawing/2014/main" id="{7B064C4D-4CCB-686D-AD6C-219B8910E1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47125" y="424190"/>
                  <a:ext cx="263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533" name="墨迹 21532">
                  <a:extLst>
                    <a:ext uri="{FF2B5EF4-FFF2-40B4-BE49-F238E27FC236}">
                      <a16:creationId xmlns:a16="http://schemas.microsoft.com/office/drawing/2014/main" id="{BCF803E5-FEA3-71F1-28F2-E5D8045D05E6}"/>
                    </a:ext>
                  </a:extLst>
                </p14:cNvPr>
                <p14:cNvContentPartPr/>
                <p14:nvPr/>
              </p14:nvContentPartPr>
              <p14:xfrm>
                <a:off x="4549525" y="398630"/>
                <a:ext cx="60480" cy="100080"/>
              </p14:xfrm>
            </p:contentPart>
          </mc:Choice>
          <mc:Fallback xmlns="">
            <p:pic>
              <p:nvPicPr>
                <p:cNvPr id="21533" name="墨迹 21532">
                  <a:extLst>
                    <a:ext uri="{FF2B5EF4-FFF2-40B4-BE49-F238E27FC236}">
                      <a16:creationId xmlns:a16="http://schemas.microsoft.com/office/drawing/2014/main" id="{BCF803E5-FEA3-71F1-28F2-E5D8045D05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31525" y="380630"/>
                  <a:ext cx="96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534" name="墨迹 21533">
                  <a:extLst>
                    <a:ext uri="{FF2B5EF4-FFF2-40B4-BE49-F238E27FC236}">
                      <a16:creationId xmlns:a16="http://schemas.microsoft.com/office/drawing/2014/main" id="{17353E88-9FCB-EC34-F409-968A8276BAA3}"/>
                    </a:ext>
                  </a:extLst>
                </p14:cNvPr>
                <p14:cNvContentPartPr/>
                <p14:nvPr/>
              </p14:nvContentPartPr>
              <p14:xfrm>
                <a:off x="4627645" y="414830"/>
                <a:ext cx="186120" cy="86040"/>
              </p14:xfrm>
            </p:contentPart>
          </mc:Choice>
          <mc:Fallback xmlns="">
            <p:pic>
              <p:nvPicPr>
                <p:cNvPr id="21534" name="墨迹 21533">
                  <a:extLst>
                    <a:ext uri="{FF2B5EF4-FFF2-40B4-BE49-F238E27FC236}">
                      <a16:creationId xmlns:a16="http://schemas.microsoft.com/office/drawing/2014/main" id="{17353E88-9FCB-EC34-F409-968A8276BA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09645" y="396830"/>
                  <a:ext cx="2217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39" name="组合 21538">
            <a:extLst>
              <a:ext uri="{FF2B5EF4-FFF2-40B4-BE49-F238E27FC236}">
                <a16:creationId xmlns:a16="http://schemas.microsoft.com/office/drawing/2014/main" id="{5FDCD71E-4D47-23CB-3E92-4AABD64E120A}"/>
              </a:ext>
            </a:extLst>
          </p:cNvPr>
          <p:cNvGrpSpPr/>
          <p:nvPr/>
        </p:nvGrpSpPr>
        <p:grpSpPr>
          <a:xfrm>
            <a:off x="1624165" y="485030"/>
            <a:ext cx="1253520" cy="641160"/>
            <a:chOff x="1624165" y="485030"/>
            <a:chExt cx="125352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510" name="墨迹 21509">
                  <a:extLst>
                    <a:ext uri="{FF2B5EF4-FFF2-40B4-BE49-F238E27FC236}">
                      <a16:creationId xmlns:a16="http://schemas.microsoft.com/office/drawing/2014/main" id="{606CF54B-869B-2C49-7E7E-AE6F5CCDD1D1}"/>
                    </a:ext>
                  </a:extLst>
                </p14:cNvPr>
                <p14:cNvContentPartPr/>
                <p14:nvPr/>
              </p14:nvContentPartPr>
              <p14:xfrm>
                <a:off x="1880125" y="485030"/>
                <a:ext cx="64080" cy="65520"/>
              </p14:xfrm>
            </p:contentPart>
          </mc:Choice>
          <mc:Fallback xmlns="">
            <p:pic>
              <p:nvPicPr>
                <p:cNvPr id="21510" name="墨迹 21509">
                  <a:extLst>
                    <a:ext uri="{FF2B5EF4-FFF2-40B4-BE49-F238E27FC236}">
                      <a16:creationId xmlns:a16="http://schemas.microsoft.com/office/drawing/2014/main" id="{606CF54B-869B-2C49-7E7E-AE6F5CCDD1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62485" y="467030"/>
                  <a:ext cx="99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511" name="墨迹 21510">
                  <a:extLst>
                    <a:ext uri="{FF2B5EF4-FFF2-40B4-BE49-F238E27FC236}">
                      <a16:creationId xmlns:a16="http://schemas.microsoft.com/office/drawing/2014/main" id="{11132146-1366-76FE-1E83-1CD0329E7108}"/>
                    </a:ext>
                  </a:extLst>
                </p14:cNvPr>
                <p14:cNvContentPartPr/>
                <p14:nvPr/>
              </p14:nvContentPartPr>
              <p14:xfrm>
                <a:off x="1906045" y="560270"/>
                <a:ext cx="4320" cy="58320"/>
              </p14:xfrm>
            </p:contentPart>
          </mc:Choice>
          <mc:Fallback xmlns="">
            <p:pic>
              <p:nvPicPr>
                <p:cNvPr id="21511" name="墨迹 21510">
                  <a:extLst>
                    <a:ext uri="{FF2B5EF4-FFF2-40B4-BE49-F238E27FC236}">
                      <a16:creationId xmlns:a16="http://schemas.microsoft.com/office/drawing/2014/main" id="{11132146-1366-76FE-1E83-1CD0329E710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88405" y="542630"/>
                  <a:ext cx="39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513" name="墨迹 21512">
                  <a:extLst>
                    <a:ext uri="{FF2B5EF4-FFF2-40B4-BE49-F238E27FC236}">
                      <a16:creationId xmlns:a16="http://schemas.microsoft.com/office/drawing/2014/main" id="{716A251C-969D-D709-32A7-BA8DF9753F0D}"/>
                    </a:ext>
                  </a:extLst>
                </p14:cNvPr>
                <p14:cNvContentPartPr/>
                <p14:nvPr/>
              </p14:nvContentPartPr>
              <p14:xfrm>
                <a:off x="1624165" y="764390"/>
                <a:ext cx="90720" cy="87840"/>
              </p14:xfrm>
            </p:contentPart>
          </mc:Choice>
          <mc:Fallback xmlns="">
            <p:pic>
              <p:nvPicPr>
                <p:cNvPr id="21513" name="墨迹 21512">
                  <a:extLst>
                    <a:ext uri="{FF2B5EF4-FFF2-40B4-BE49-F238E27FC236}">
                      <a16:creationId xmlns:a16="http://schemas.microsoft.com/office/drawing/2014/main" id="{716A251C-969D-D709-32A7-BA8DF9753F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06165" y="746390"/>
                  <a:ext cx="126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514" name="墨迹 21513">
                  <a:extLst>
                    <a:ext uri="{FF2B5EF4-FFF2-40B4-BE49-F238E27FC236}">
                      <a16:creationId xmlns:a16="http://schemas.microsoft.com/office/drawing/2014/main" id="{44B034F6-CCE9-425F-D154-215848EACFF5}"/>
                    </a:ext>
                  </a:extLst>
                </p14:cNvPr>
                <p14:cNvContentPartPr/>
                <p14:nvPr/>
              </p14:nvContentPartPr>
              <p14:xfrm>
                <a:off x="1718125" y="721910"/>
                <a:ext cx="61560" cy="99720"/>
              </p14:xfrm>
            </p:contentPart>
          </mc:Choice>
          <mc:Fallback xmlns="">
            <p:pic>
              <p:nvPicPr>
                <p:cNvPr id="21514" name="墨迹 21513">
                  <a:extLst>
                    <a:ext uri="{FF2B5EF4-FFF2-40B4-BE49-F238E27FC236}">
                      <a16:creationId xmlns:a16="http://schemas.microsoft.com/office/drawing/2014/main" id="{44B034F6-CCE9-425F-D154-215848EACF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00485" y="704270"/>
                  <a:ext cx="97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515" name="墨迹 21514">
                  <a:extLst>
                    <a:ext uri="{FF2B5EF4-FFF2-40B4-BE49-F238E27FC236}">
                      <a16:creationId xmlns:a16="http://schemas.microsoft.com/office/drawing/2014/main" id="{5B4CB30D-B343-0D2A-AFA3-34CA7EB5D127}"/>
                    </a:ext>
                  </a:extLst>
                </p14:cNvPr>
                <p14:cNvContentPartPr/>
                <p14:nvPr/>
              </p14:nvContentPartPr>
              <p14:xfrm>
                <a:off x="1826845" y="623270"/>
                <a:ext cx="79200" cy="193320"/>
              </p14:xfrm>
            </p:contentPart>
          </mc:Choice>
          <mc:Fallback xmlns="">
            <p:pic>
              <p:nvPicPr>
                <p:cNvPr id="21515" name="墨迹 21514">
                  <a:extLst>
                    <a:ext uri="{FF2B5EF4-FFF2-40B4-BE49-F238E27FC236}">
                      <a16:creationId xmlns:a16="http://schemas.microsoft.com/office/drawing/2014/main" id="{5B4CB30D-B343-0D2A-AFA3-34CA7EB5D1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08845" y="605270"/>
                  <a:ext cx="114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516" name="墨迹 21515">
                  <a:extLst>
                    <a:ext uri="{FF2B5EF4-FFF2-40B4-BE49-F238E27FC236}">
                      <a16:creationId xmlns:a16="http://schemas.microsoft.com/office/drawing/2014/main" id="{71852FF1-E613-3CFC-698C-3A98298AEE0D}"/>
                    </a:ext>
                  </a:extLst>
                </p14:cNvPr>
                <p14:cNvContentPartPr/>
                <p14:nvPr/>
              </p14:nvContentPartPr>
              <p14:xfrm>
                <a:off x="1933765" y="715070"/>
                <a:ext cx="71280" cy="93600"/>
              </p14:xfrm>
            </p:contentPart>
          </mc:Choice>
          <mc:Fallback xmlns="">
            <p:pic>
              <p:nvPicPr>
                <p:cNvPr id="21516" name="墨迹 21515">
                  <a:extLst>
                    <a:ext uri="{FF2B5EF4-FFF2-40B4-BE49-F238E27FC236}">
                      <a16:creationId xmlns:a16="http://schemas.microsoft.com/office/drawing/2014/main" id="{71852FF1-E613-3CFC-698C-3A98298AEE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16125" y="697070"/>
                  <a:ext cx="106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517" name="墨迹 21516">
                  <a:extLst>
                    <a:ext uri="{FF2B5EF4-FFF2-40B4-BE49-F238E27FC236}">
                      <a16:creationId xmlns:a16="http://schemas.microsoft.com/office/drawing/2014/main" id="{753545D9-4A1E-D045-6050-EF08BA9B91D5}"/>
                    </a:ext>
                  </a:extLst>
                </p14:cNvPr>
                <p14:cNvContentPartPr/>
                <p14:nvPr/>
              </p14:nvContentPartPr>
              <p14:xfrm>
                <a:off x="2034925" y="708590"/>
                <a:ext cx="52920" cy="66600"/>
              </p14:xfrm>
            </p:contentPart>
          </mc:Choice>
          <mc:Fallback xmlns="">
            <p:pic>
              <p:nvPicPr>
                <p:cNvPr id="21517" name="墨迹 21516">
                  <a:extLst>
                    <a:ext uri="{FF2B5EF4-FFF2-40B4-BE49-F238E27FC236}">
                      <a16:creationId xmlns:a16="http://schemas.microsoft.com/office/drawing/2014/main" id="{753545D9-4A1E-D045-6050-EF08BA9B91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16925" y="690590"/>
                  <a:ext cx="88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518" name="墨迹 21517">
                  <a:extLst>
                    <a:ext uri="{FF2B5EF4-FFF2-40B4-BE49-F238E27FC236}">
                      <a16:creationId xmlns:a16="http://schemas.microsoft.com/office/drawing/2014/main" id="{B3A87C36-E0A5-C459-1242-04DE35A71EE3}"/>
                    </a:ext>
                  </a:extLst>
                </p14:cNvPr>
                <p14:cNvContentPartPr/>
                <p14:nvPr/>
              </p14:nvContentPartPr>
              <p14:xfrm>
                <a:off x="2129245" y="635150"/>
                <a:ext cx="65880" cy="116640"/>
              </p14:xfrm>
            </p:contentPart>
          </mc:Choice>
          <mc:Fallback xmlns="">
            <p:pic>
              <p:nvPicPr>
                <p:cNvPr id="21518" name="墨迹 21517">
                  <a:extLst>
                    <a:ext uri="{FF2B5EF4-FFF2-40B4-BE49-F238E27FC236}">
                      <a16:creationId xmlns:a16="http://schemas.microsoft.com/office/drawing/2014/main" id="{B3A87C36-E0A5-C459-1242-04DE35A71E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11245" y="617150"/>
                  <a:ext cx="101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519" name="墨迹 21518">
                  <a:extLst>
                    <a:ext uri="{FF2B5EF4-FFF2-40B4-BE49-F238E27FC236}">
                      <a16:creationId xmlns:a16="http://schemas.microsoft.com/office/drawing/2014/main" id="{05F3B64B-2C97-4E9C-EF52-34BD2CB81DB5}"/>
                    </a:ext>
                  </a:extLst>
                </p14:cNvPr>
                <p14:cNvContentPartPr/>
                <p14:nvPr/>
              </p14:nvContentPartPr>
              <p14:xfrm>
                <a:off x="2147245" y="537230"/>
                <a:ext cx="122760" cy="218520"/>
              </p14:xfrm>
            </p:contentPart>
          </mc:Choice>
          <mc:Fallback xmlns="">
            <p:pic>
              <p:nvPicPr>
                <p:cNvPr id="21519" name="墨迹 21518">
                  <a:extLst>
                    <a:ext uri="{FF2B5EF4-FFF2-40B4-BE49-F238E27FC236}">
                      <a16:creationId xmlns:a16="http://schemas.microsoft.com/office/drawing/2014/main" id="{05F3B64B-2C97-4E9C-EF52-34BD2CB81DB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29245" y="519590"/>
                  <a:ext cx="158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520" name="墨迹 21519">
                  <a:extLst>
                    <a:ext uri="{FF2B5EF4-FFF2-40B4-BE49-F238E27FC236}">
                      <a16:creationId xmlns:a16="http://schemas.microsoft.com/office/drawing/2014/main" id="{CDC9F918-2A69-0D0F-6468-C551B5F6E381}"/>
                    </a:ext>
                  </a:extLst>
                </p14:cNvPr>
                <p14:cNvContentPartPr/>
                <p14:nvPr/>
              </p14:nvContentPartPr>
              <p14:xfrm>
                <a:off x="2182525" y="645950"/>
                <a:ext cx="213480" cy="328680"/>
              </p14:xfrm>
            </p:contentPart>
          </mc:Choice>
          <mc:Fallback xmlns="">
            <p:pic>
              <p:nvPicPr>
                <p:cNvPr id="21520" name="墨迹 21519">
                  <a:extLst>
                    <a:ext uri="{FF2B5EF4-FFF2-40B4-BE49-F238E27FC236}">
                      <a16:creationId xmlns:a16="http://schemas.microsoft.com/office/drawing/2014/main" id="{CDC9F918-2A69-0D0F-6468-C551B5F6E38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64885" y="628310"/>
                  <a:ext cx="249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537" name="墨迹 21536">
                  <a:extLst>
                    <a:ext uri="{FF2B5EF4-FFF2-40B4-BE49-F238E27FC236}">
                      <a16:creationId xmlns:a16="http://schemas.microsoft.com/office/drawing/2014/main" id="{5AD731AE-D8FE-701F-9C57-BB94EFB217BE}"/>
                    </a:ext>
                  </a:extLst>
                </p14:cNvPr>
                <p14:cNvContentPartPr/>
                <p14:nvPr/>
              </p14:nvContentPartPr>
              <p14:xfrm>
                <a:off x="2422645" y="853670"/>
                <a:ext cx="324000" cy="201240"/>
              </p14:xfrm>
            </p:contentPart>
          </mc:Choice>
          <mc:Fallback xmlns="">
            <p:pic>
              <p:nvPicPr>
                <p:cNvPr id="21537" name="墨迹 21536">
                  <a:extLst>
                    <a:ext uri="{FF2B5EF4-FFF2-40B4-BE49-F238E27FC236}">
                      <a16:creationId xmlns:a16="http://schemas.microsoft.com/office/drawing/2014/main" id="{5AD731AE-D8FE-701F-9C57-BB94EFB217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04645" y="836030"/>
                  <a:ext cx="359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538" name="墨迹 21537">
                  <a:extLst>
                    <a:ext uri="{FF2B5EF4-FFF2-40B4-BE49-F238E27FC236}">
                      <a16:creationId xmlns:a16="http://schemas.microsoft.com/office/drawing/2014/main" id="{8CF8C5BF-84F6-DF05-EC05-CE39AB0CD411}"/>
                    </a:ext>
                  </a:extLst>
                </p14:cNvPr>
                <p14:cNvContentPartPr/>
                <p14:nvPr/>
              </p14:nvContentPartPr>
              <p14:xfrm>
                <a:off x="2562685" y="897590"/>
                <a:ext cx="315000" cy="228600"/>
              </p14:xfrm>
            </p:contentPart>
          </mc:Choice>
          <mc:Fallback xmlns="">
            <p:pic>
              <p:nvPicPr>
                <p:cNvPr id="21538" name="墨迹 21537">
                  <a:extLst>
                    <a:ext uri="{FF2B5EF4-FFF2-40B4-BE49-F238E27FC236}">
                      <a16:creationId xmlns:a16="http://schemas.microsoft.com/office/drawing/2014/main" id="{8CF8C5BF-84F6-DF05-EC05-CE39AB0CD4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45045" y="879950"/>
                  <a:ext cx="35064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540" name="墨迹 21539">
                <a:extLst>
                  <a:ext uri="{FF2B5EF4-FFF2-40B4-BE49-F238E27FC236}">
                    <a16:creationId xmlns:a16="http://schemas.microsoft.com/office/drawing/2014/main" id="{7BC80975-30C9-D441-80A8-649FDE254014}"/>
                  </a:ext>
                </a:extLst>
              </p14:cNvPr>
              <p14:cNvContentPartPr/>
              <p14:nvPr/>
            </p14:nvContentPartPr>
            <p14:xfrm>
              <a:off x="9656125" y="2260550"/>
              <a:ext cx="11160" cy="99360"/>
            </p14:xfrm>
          </p:contentPart>
        </mc:Choice>
        <mc:Fallback xmlns="">
          <p:pic>
            <p:nvPicPr>
              <p:cNvPr id="21540" name="墨迹 21539">
                <a:extLst>
                  <a:ext uri="{FF2B5EF4-FFF2-40B4-BE49-F238E27FC236}">
                    <a16:creationId xmlns:a16="http://schemas.microsoft.com/office/drawing/2014/main" id="{7BC80975-30C9-D441-80A8-649FDE25401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647125" y="2251550"/>
                <a:ext cx="288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1541" name="墨迹 21540">
                <a:extLst>
                  <a:ext uri="{FF2B5EF4-FFF2-40B4-BE49-F238E27FC236}">
                    <a16:creationId xmlns:a16="http://schemas.microsoft.com/office/drawing/2014/main" id="{1EB93640-4737-10BE-A14A-DB478C49D5BE}"/>
                  </a:ext>
                </a:extLst>
              </p14:cNvPr>
              <p14:cNvContentPartPr/>
              <p14:nvPr/>
            </p14:nvContentPartPr>
            <p14:xfrm>
              <a:off x="4077205" y="113150"/>
              <a:ext cx="2450880" cy="403560"/>
            </p14:xfrm>
          </p:contentPart>
        </mc:Choice>
        <mc:Fallback xmlns="">
          <p:pic>
            <p:nvPicPr>
              <p:cNvPr id="21541" name="墨迹 21540">
                <a:extLst>
                  <a:ext uri="{FF2B5EF4-FFF2-40B4-BE49-F238E27FC236}">
                    <a16:creationId xmlns:a16="http://schemas.microsoft.com/office/drawing/2014/main" id="{1EB93640-4737-10BE-A14A-DB478C49D5B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068205" y="104510"/>
                <a:ext cx="2468520" cy="42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77" name="组合 21576">
            <a:extLst>
              <a:ext uri="{FF2B5EF4-FFF2-40B4-BE49-F238E27FC236}">
                <a16:creationId xmlns:a16="http://schemas.microsoft.com/office/drawing/2014/main" id="{57F5B0FE-CB65-4AD4-BD84-19EF89FF888B}"/>
              </a:ext>
            </a:extLst>
          </p:cNvPr>
          <p:cNvGrpSpPr/>
          <p:nvPr/>
        </p:nvGrpSpPr>
        <p:grpSpPr>
          <a:xfrm>
            <a:off x="6531325" y="135470"/>
            <a:ext cx="2358360" cy="450360"/>
            <a:chOff x="6531325" y="135470"/>
            <a:chExt cx="23583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1542" name="墨迹 21541">
                  <a:extLst>
                    <a:ext uri="{FF2B5EF4-FFF2-40B4-BE49-F238E27FC236}">
                      <a16:creationId xmlns:a16="http://schemas.microsoft.com/office/drawing/2014/main" id="{B1CFB815-D20C-8713-D92D-25EE8B448DF0}"/>
                    </a:ext>
                  </a:extLst>
                </p14:cNvPr>
                <p14:cNvContentPartPr/>
                <p14:nvPr/>
              </p14:nvContentPartPr>
              <p14:xfrm>
                <a:off x="6597925" y="309350"/>
                <a:ext cx="30240" cy="276480"/>
              </p14:xfrm>
            </p:contentPart>
          </mc:Choice>
          <mc:Fallback xmlns="">
            <p:pic>
              <p:nvPicPr>
                <p:cNvPr id="21542" name="墨迹 21541">
                  <a:extLst>
                    <a:ext uri="{FF2B5EF4-FFF2-40B4-BE49-F238E27FC236}">
                      <a16:creationId xmlns:a16="http://schemas.microsoft.com/office/drawing/2014/main" id="{B1CFB815-D20C-8713-D92D-25EE8B448D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89285" y="300350"/>
                  <a:ext cx="47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543" name="墨迹 21542">
                  <a:extLst>
                    <a:ext uri="{FF2B5EF4-FFF2-40B4-BE49-F238E27FC236}">
                      <a16:creationId xmlns:a16="http://schemas.microsoft.com/office/drawing/2014/main" id="{30380A6B-AFC8-370A-7867-554863A000F2}"/>
                    </a:ext>
                  </a:extLst>
                </p14:cNvPr>
                <p14:cNvContentPartPr/>
                <p14:nvPr/>
              </p14:nvContentPartPr>
              <p14:xfrm>
                <a:off x="6531325" y="477110"/>
                <a:ext cx="2520" cy="2520"/>
              </p14:xfrm>
            </p:contentPart>
          </mc:Choice>
          <mc:Fallback xmlns="">
            <p:pic>
              <p:nvPicPr>
                <p:cNvPr id="21543" name="墨迹 21542">
                  <a:extLst>
                    <a:ext uri="{FF2B5EF4-FFF2-40B4-BE49-F238E27FC236}">
                      <a16:creationId xmlns:a16="http://schemas.microsoft.com/office/drawing/2014/main" id="{30380A6B-AFC8-370A-7867-554863A000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22325" y="46811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544" name="墨迹 21543">
                  <a:extLst>
                    <a:ext uri="{FF2B5EF4-FFF2-40B4-BE49-F238E27FC236}">
                      <a16:creationId xmlns:a16="http://schemas.microsoft.com/office/drawing/2014/main" id="{05DEAABA-4CED-2B5E-C546-1DBE2AF83DFB}"/>
                    </a:ext>
                  </a:extLst>
                </p14:cNvPr>
                <p14:cNvContentPartPr/>
                <p14:nvPr/>
              </p14:nvContentPartPr>
              <p14:xfrm>
                <a:off x="6645805" y="287030"/>
                <a:ext cx="144360" cy="222840"/>
              </p14:xfrm>
            </p:contentPart>
          </mc:Choice>
          <mc:Fallback xmlns="">
            <p:pic>
              <p:nvPicPr>
                <p:cNvPr id="21544" name="墨迹 21543">
                  <a:extLst>
                    <a:ext uri="{FF2B5EF4-FFF2-40B4-BE49-F238E27FC236}">
                      <a16:creationId xmlns:a16="http://schemas.microsoft.com/office/drawing/2014/main" id="{05DEAABA-4CED-2B5E-C546-1DBE2AF83D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37165" y="278030"/>
                  <a:ext cx="162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545" name="墨迹 21544">
                  <a:extLst>
                    <a:ext uri="{FF2B5EF4-FFF2-40B4-BE49-F238E27FC236}">
                      <a16:creationId xmlns:a16="http://schemas.microsoft.com/office/drawing/2014/main" id="{D92E4645-A7CD-5D5B-372E-15B710D8DE21}"/>
                    </a:ext>
                  </a:extLst>
                </p14:cNvPr>
                <p14:cNvContentPartPr/>
                <p14:nvPr/>
              </p14:nvContentPartPr>
              <p14:xfrm>
                <a:off x="6667405" y="390350"/>
                <a:ext cx="122400" cy="105480"/>
              </p14:xfrm>
            </p:contentPart>
          </mc:Choice>
          <mc:Fallback xmlns="">
            <p:pic>
              <p:nvPicPr>
                <p:cNvPr id="21545" name="墨迹 21544">
                  <a:extLst>
                    <a:ext uri="{FF2B5EF4-FFF2-40B4-BE49-F238E27FC236}">
                      <a16:creationId xmlns:a16="http://schemas.microsoft.com/office/drawing/2014/main" id="{D92E4645-A7CD-5D5B-372E-15B710D8DE2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58765" y="381710"/>
                  <a:ext cx="140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546" name="墨迹 21545">
                  <a:extLst>
                    <a:ext uri="{FF2B5EF4-FFF2-40B4-BE49-F238E27FC236}">
                      <a16:creationId xmlns:a16="http://schemas.microsoft.com/office/drawing/2014/main" id="{278E47ED-65A3-CE80-4E75-6BB3091BB04D}"/>
                    </a:ext>
                  </a:extLst>
                </p14:cNvPr>
                <p14:cNvContentPartPr/>
                <p14:nvPr/>
              </p14:nvContentPartPr>
              <p14:xfrm>
                <a:off x="6659845" y="477470"/>
                <a:ext cx="161640" cy="91440"/>
              </p14:xfrm>
            </p:contentPart>
          </mc:Choice>
          <mc:Fallback xmlns="">
            <p:pic>
              <p:nvPicPr>
                <p:cNvPr id="21546" name="墨迹 21545">
                  <a:extLst>
                    <a:ext uri="{FF2B5EF4-FFF2-40B4-BE49-F238E27FC236}">
                      <a16:creationId xmlns:a16="http://schemas.microsoft.com/office/drawing/2014/main" id="{278E47ED-65A3-CE80-4E75-6BB3091BB04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50845" y="468470"/>
                  <a:ext cx="179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547" name="墨迹 21546">
                  <a:extLst>
                    <a:ext uri="{FF2B5EF4-FFF2-40B4-BE49-F238E27FC236}">
                      <a16:creationId xmlns:a16="http://schemas.microsoft.com/office/drawing/2014/main" id="{27661255-3118-9580-ADE2-0A9766FB6F26}"/>
                    </a:ext>
                  </a:extLst>
                </p14:cNvPr>
                <p14:cNvContentPartPr/>
                <p14:nvPr/>
              </p14:nvContentPartPr>
              <p14:xfrm>
                <a:off x="6962965" y="281630"/>
                <a:ext cx="52560" cy="13320"/>
              </p14:xfrm>
            </p:contentPart>
          </mc:Choice>
          <mc:Fallback xmlns="">
            <p:pic>
              <p:nvPicPr>
                <p:cNvPr id="21547" name="墨迹 21546">
                  <a:extLst>
                    <a:ext uri="{FF2B5EF4-FFF2-40B4-BE49-F238E27FC236}">
                      <a16:creationId xmlns:a16="http://schemas.microsoft.com/office/drawing/2014/main" id="{27661255-3118-9580-ADE2-0A9766FB6F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53965" y="272990"/>
                  <a:ext cx="70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548" name="墨迹 21547">
                  <a:extLst>
                    <a:ext uri="{FF2B5EF4-FFF2-40B4-BE49-F238E27FC236}">
                      <a16:creationId xmlns:a16="http://schemas.microsoft.com/office/drawing/2014/main" id="{0FC870B8-B18B-B2FD-7D32-A6E7C8B61EE1}"/>
                    </a:ext>
                  </a:extLst>
                </p14:cNvPr>
                <p14:cNvContentPartPr/>
                <p14:nvPr/>
              </p14:nvContentPartPr>
              <p14:xfrm>
                <a:off x="6888805" y="320150"/>
                <a:ext cx="108000" cy="146880"/>
              </p14:xfrm>
            </p:contentPart>
          </mc:Choice>
          <mc:Fallback xmlns="">
            <p:pic>
              <p:nvPicPr>
                <p:cNvPr id="21548" name="墨迹 21547">
                  <a:extLst>
                    <a:ext uri="{FF2B5EF4-FFF2-40B4-BE49-F238E27FC236}">
                      <a16:creationId xmlns:a16="http://schemas.microsoft.com/office/drawing/2014/main" id="{0FC870B8-B18B-B2FD-7D32-A6E7C8B61E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80165" y="311510"/>
                  <a:ext cx="125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549" name="墨迹 21548">
                  <a:extLst>
                    <a:ext uri="{FF2B5EF4-FFF2-40B4-BE49-F238E27FC236}">
                      <a16:creationId xmlns:a16="http://schemas.microsoft.com/office/drawing/2014/main" id="{0A34D381-78A8-00D1-5521-B592C4DCDF8A}"/>
                    </a:ext>
                  </a:extLst>
                </p14:cNvPr>
                <p14:cNvContentPartPr/>
                <p14:nvPr/>
              </p14:nvContentPartPr>
              <p14:xfrm>
                <a:off x="7031365" y="386030"/>
                <a:ext cx="88560" cy="36720"/>
              </p14:xfrm>
            </p:contentPart>
          </mc:Choice>
          <mc:Fallback xmlns="">
            <p:pic>
              <p:nvPicPr>
                <p:cNvPr id="21549" name="墨迹 21548">
                  <a:extLst>
                    <a:ext uri="{FF2B5EF4-FFF2-40B4-BE49-F238E27FC236}">
                      <a16:creationId xmlns:a16="http://schemas.microsoft.com/office/drawing/2014/main" id="{0A34D381-78A8-00D1-5521-B592C4DCDF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22365" y="377390"/>
                  <a:ext cx="106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550" name="墨迹 21549">
                  <a:extLst>
                    <a:ext uri="{FF2B5EF4-FFF2-40B4-BE49-F238E27FC236}">
                      <a16:creationId xmlns:a16="http://schemas.microsoft.com/office/drawing/2014/main" id="{67B232D6-196E-6467-BD2E-AEFCF03B3DFF}"/>
                    </a:ext>
                  </a:extLst>
                </p14:cNvPr>
                <p14:cNvContentPartPr/>
                <p14:nvPr/>
              </p14:nvContentPartPr>
              <p14:xfrm>
                <a:off x="7237645" y="226910"/>
                <a:ext cx="36720" cy="64080"/>
              </p14:xfrm>
            </p:contentPart>
          </mc:Choice>
          <mc:Fallback xmlns="">
            <p:pic>
              <p:nvPicPr>
                <p:cNvPr id="21550" name="墨迹 21549">
                  <a:extLst>
                    <a:ext uri="{FF2B5EF4-FFF2-40B4-BE49-F238E27FC236}">
                      <a16:creationId xmlns:a16="http://schemas.microsoft.com/office/drawing/2014/main" id="{67B232D6-196E-6467-BD2E-AEFCF03B3D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29005" y="218270"/>
                  <a:ext cx="54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551" name="墨迹 21550">
                  <a:extLst>
                    <a:ext uri="{FF2B5EF4-FFF2-40B4-BE49-F238E27FC236}">
                      <a16:creationId xmlns:a16="http://schemas.microsoft.com/office/drawing/2014/main" id="{E7081DDC-1D8D-6E0E-0D3A-1994C5AA914F}"/>
                    </a:ext>
                  </a:extLst>
                </p14:cNvPr>
                <p14:cNvContentPartPr/>
                <p14:nvPr/>
              </p14:nvContentPartPr>
              <p14:xfrm>
                <a:off x="7098325" y="218990"/>
                <a:ext cx="245520" cy="259920"/>
              </p14:xfrm>
            </p:contentPart>
          </mc:Choice>
          <mc:Fallback xmlns="">
            <p:pic>
              <p:nvPicPr>
                <p:cNvPr id="21551" name="墨迹 21550">
                  <a:extLst>
                    <a:ext uri="{FF2B5EF4-FFF2-40B4-BE49-F238E27FC236}">
                      <a16:creationId xmlns:a16="http://schemas.microsoft.com/office/drawing/2014/main" id="{E7081DDC-1D8D-6E0E-0D3A-1994C5AA914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89685" y="210350"/>
                  <a:ext cx="263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552" name="墨迹 21551">
                  <a:extLst>
                    <a:ext uri="{FF2B5EF4-FFF2-40B4-BE49-F238E27FC236}">
                      <a16:creationId xmlns:a16="http://schemas.microsoft.com/office/drawing/2014/main" id="{F7A7BA9D-D6CD-FCF2-15B7-C3742C038C3F}"/>
                    </a:ext>
                  </a:extLst>
                </p14:cNvPr>
                <p14:cNvContentPartPr/>
                <p14:nvPr/>
              </p14:nvContentPartPr>
              <p14:xfrm>
                <a:off x="7294525" y="231590"/>
                <a:ext cx="84960" cy="190080"/>
              </p14:xfrm>
            </p:contentPart>
          </mc:Choice>
          <mc:Fallback xmlns="">
            <p:pic>
              <p:nvPicPr>
                <p:cNvPr id="21552" name="墨迹 21551">
                  <a:extLst>
                    <a:ext uri="{FF2B5EF4-FFF2-40B4-BE49-F238E27FC236}">
                      <a16:creationId xmlns:a16="http://schemas.microsoft.com/office/drawing/2014/main" id="{F7A7BA9D-D6CD-FCF2-15B7-C3742C038C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85885" y="222590"/>
                  <a:ext cx="10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553" name="墨迹 21552">
                  <a:extLst>
                    <a:ext uri="{FF2B5EF4-FFF2-40B4-BE49-F238E27FC236}">
                      <a16:creationId xmlns:a16="http://schemas.microsoft.com/office/drawing/2014/main" id="{CA7EFBB6-05C0-4E71-16D8-FCA7C4242DBB}"/>
                    </a:ext>
                  </a:extLst>
                </p14:cNvPr>
                <p14:cNvContentPartPr/>
                <p14:nvPr/>
              </p14:nvContentPartPr>
              <p14:xfrm>
                <a:off x="7363645" y="211070"/>
                <a:ext cx="84240" cy="57240"/>
              </p14:xfrm>
            </p:contentPart>
          </mc:Choice>
          <mc:Fallback xmlns="">
            <p:pic>
              <p:nvPicPr>
                <p:cNvPr id="21553" name="墨迹 21552">
                  <a:extLst>
                    <a:ext uri="{FF2B5EF4-FFF2-40B4-BE49-F238E27FC236}">
                      <a16:creationId xmlns:a16="http://schemas.microsoft.com/office/drawing/2014/main" id="{CA7EFBB6-05C0-4E71-16D8-FCA7C4242DB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54645" y="202070"/>
                  <a:ext cx="101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554" name="墨迹 21553">
                  <a:extLst>
                    <a:ext uri="{FF2B5EF4-FFF2-40B4-BE49-F238E27FC236}">
                      <a16:creationId xmlns:a16="http://schemas.microsoft.com/office/drawing/2014/main" id="{BC3CCB7A-99CB-E4CA-0F46-B181621DF441}"/>
                    </a:ext>
                  </a:extLst>
                </p14:cNvPr>
                <p14:cNvContentPartPr/>
                <p14:nvPr/>
              </p14:nvContentPartPr>
              <p14:xfrm>
                <a:off x="7374445" y="233390"/>
                <a:ext cx="70920" cy="100080"/>
              </p14:xfrm>
            </p:contentPart>
          </mc:Choice>
          <mc:Fallback xmlns="">
            <p:pic>
              <p:nvPicPr>
                <p:cNvPr id="21554" name="墨迹 21553">
                  <a:extLst>
                    <a:ext uri="{FF2B5EF4-FFF2-40B4-BE49-F238E27FC236}">
                      <a16:creationId xmlns:a16="http://schemas.microsoft.com/office/drawing/2014/main" id="{BC3CCB7A-99CB-E4CA-0F46-B181621DF44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65445" y="224750"/>
                  <a:ext cx="88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1555" name="墨迹 21554">
                  <a:extLst>
                    <a:ext uri="{FF2B5EF4-FFF2-40B4-BE49-F238E27FC236}">
                      <a16:creationId xmlns:a16="http://schemas.microsoft.com/office/drawing/2014/main" id="{2E3B5047-10D6-F0AD-9774-4309E7FE2D2F}"/>
                    </a:ext>
                  </a:extLst>
                </p14:cNvPr>
                <p14:cNvContentPartPr/>
                <p14:nvPr/>
              </p14:nvContentPartPr>
              <p14:xfrm>
                <a:off x="7252765" y="322670"/>
                <a:ext cx="273240" cy="103320"/>
              </p14:xfrm>
            </p:contentPart>
          </mc:Choice>
          <mc:Fallback xmlns="">
            <p:pic>
              <p:nvPicPr>
                <p:cNvPr id="21555" name="墨迹 21554">
                  <a:extLst>
                    <a:ext uri="{FF2B5EF4-FFF2-40B4-BE49-F238E27FC236}">
                      <a16:creationId xmlns:a16="http://schemas.microsoft.com/office/drawing/2014/main" id="{2E3B5047-10D6-F0AD-9774-4309E7FE2D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43765" y="314030"/>
                  <a:ext cx="290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556" name="墨迹 21555">
                  <a:extLst>
                    <a:ext uri="{FF2B5EF4-FFF2-40B4-BE49-F238E27FC236}">
                      <a16:creationId xmlns:a16="http://schemas.microsoft.com/office/drawing/2014/main" id="{61DDEB55-598B-5223-E921-4F2DBD6D0295}"/>
                    </a:ext>
                  </a:extLst>
                </p14:cNvPr>
                <p14:cNvContentPartPr/>
                <p14:nvPr/>
              </p14:nvContentPartPr>
              <p14:xfrm>
                <a:off x="7374085" y="326270"/>
                <a:ext cx="104760" cy="158040"/>
              </p14:xfrm>
            </p:contentPart>
          </mc:Choice>
          <mc:Fallback xmlns="">
            <p:pic>
              <p:nvPicPr>
                <p:cNvPr id="21556" name="墨迹 21555">
                  <a:extLst>
                    <a:ext uri="{FF2B5EF4-FFF2-40B4-BE49-F238E27FC236}">
                      <a16:creationId xmlns:a16="http://schemas.microsoft.com/office/drawing/2014/main" id="{61DDEB55-598B-5223-E921-4F2DBD6D02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65085" y="317630"/>
                  <a:ext cx="122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557" name="墨迹 21556">
                  <a:extLst>
                    <a:ext uri="{FF2B5EF4-FFF2-40B4-BE49-F238E27FC236}">
                      <a16:creationId xmlns:a16="http://schemas.microsoft.com/office/drawing/2014/main" id="{9E788EDF-2CFE-50A3-FAE1-B4B0B5EC7A90}"/>
                    </a:ext>
                  </a:extLst>
                </p14:cNvPr>
                <p14:cNvContentPartPr/>
                <p14:nvPr/>
              </p14:nvContentPartPr>
              <p14:xfrm>
                <a:off x="7674325" y="300710"/>
                <a:ext cx="2880" cy="5400"/>
              </p14:xfrm>
            </p:contentPart>
          </mc:Choice>
          <mc:Fallback xmlns="">
            <p:pic>
              <p:nvPicPr>
                <p:cNvPr id="21557" name="墨迹 21556">
                  <a:extLst>
                    <a:ext uri="{FF2B5EF4-FFF2-40B4-BE49-F238E27FC236}">
                      <a16:creationId xmlns:a16="http://schemas.microsoft.com/office/drawing/2014/main" id="{9E788EDF-2CFE-50A3-FAE1-B4B0B5EC7A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65685" y="292070"/>
                  <a:ext cx="20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558" name="墨迹 21557">
                  <a:extLst>
                    <a:ext uri="{FF2B5EF4-FFF2-40B4-BE49-F238E27FC236}">
                      <a16:creationId xmlns:a16="http://schemas.microsoft.com/office/drawing/2014/main" id="{771E0081-EA70-3C8E-A5BE-DC184A41275A}"/>
                    </a:ext>
                  </a:extLst>
                </p14:cNvPr>
                <p14:cNvContentPartPr/>
                <p14:nvPr/>
              </p14:nvContentPartPr>
              <p14:xfrm>
                <a:off x="7669285" y="249950"/>
                <a:ext cx="55080" cy="109800"/>
              </p14:xfrm>
            </p:contentPart>
          </mc:Choice>
          <mc:Fallback xmlns="">
            <p:pic>
              <p:nvPicPr>
                <p:cNvPr id="21558" name="墨迹 21557">
                  <a:extLst>
                    <a:ext uri="{FF2B5EF4-FFF2-40B4-BE49-F238E27FC236}">
                      <a16:creationId xmlns:a16="http://schemas.microsoft.com/office/drawing/2014/main" id="{771E0081-EA70-3C8E-A5BE-DC184A41275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60645" y="240950"/>
                  <a:ext cx="72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559" name="墨迹 21558">
                  <a:extLst>
                    <a:ext uri="{FF2B5EF4-FFF2-40B4-BE49-F238E27FC236}">
                      <a16:creationId xmlns:a16="http://schemas.microsoft.com/office/drawing/2014/main" id="{EF4F33A6-D2A4-E674-CBF6-87F24FC253B6}"/>
                    </a:ext>
                  </a:extLst>
                </p14:cNvPr>
                <p14:cNvContentPartPr/>
                <p14:nvPr/>
              </p14:nvContentPartPr>
              <p14:xfrm>
                <a:off x="7742365" y="226910"/>
                <a:ext cx="62280" cy="67680"/>
              </p14:xfrm>
            </p:contentPart>
          </mc:Choice>
          <mc:Fallback xmlns="">
            <p:pic>
              <p:nvPicPr>
                <p:cNvPr id="21559" name="墨迹 21558">
                  <a:extLst>
                    <a:ext uri="{FF2B5EF4-FFF2-40B4-BE49-F238E27FC236}">
                      <a16:creationId xmlns:a16="http://schemas.microsoft.com/office/drawing/2014/main" id="{EF4F33A6-D2A4-E674-CBF6-87F24FC253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33365" y="218270"/>
                  <a:ext cx="79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560" name="墨迹 21559">
                  <a:extLst>
                    <a:ext uri="{FF2B5EF4-FFF2-40B4-BE49-F238E27FC236}">
                      <a16:creationId xmlns:a16="http://schemas.microsoft.com/office/drawing/2014/main" id="{80E5CEF7-360B-F699-E4AE-63F3CAD4E210}"/>
                    </a:ext>
                  </a:extLst>
                </p14:cNvPr>
                <p14:cNvContentPartPr/>
                <p14:nvPr/>
              </p14:nvContentPartPr>
              <p14:xfrm>
                <a:off x="7742725" y="218630"/>
                <a:ext cx="86760" cy="289800"/>
              </p14:xfrm>
            </p:contentPart>
          </mc:Choice>
          <mc:Fallback xmlns="">
            <p:pic>
              <p:nvPicPr>
                <p:cNvPr id="21560" name="墨迹 21559">
                  <a:extLst>
                    <a:ext uri="{FF2B5EF4-FFF2-40B4-BE49-F238E27FC236}">
                      <a16:creationId xmlns:a16="http://schemas.microsoft.com/office/drawing/2014/main" id="{80E5CEF7-360B-F699-E4AE-63F3CAD4E21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34085" y="209630"/>
                  <a:ext cx="104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563" name="墨迹 21562">
                  <a:extLst>
                    <a:ext uri="{FF2B5EF4-FFF2-40B4-BE49-F238E27FC236}">
                      <a16:creationId xmlns:a16="http://schemas.microsoft.com/office/drawing/2014/main" id="{D6889DFA-2369-082D-D148-59B54FAA5B88}"/>
                    </a:ext>
                  </a:extLst>
                </p14:cNvPr>
                <p14:cNvContentPartPr/>
                <p14:nvPr/>
              </p14:nvContentPartPr>
              <p14:xfrm>
                <a:off x="7613125" y="269750"/>
                <a:ext cx="20160" cy="64080"/>
              </p14:xfrm>
            </p:contentPart>
          </mc:Choice>
          <mc:Fallback xmlns="">
            <p:pic>
              <p:nvPicPr>
                <p:cNvPr id="21563" name="墨迹 21562">
                  <a:extLst>
                    <a:ext uri="{FF2B5EF4-FFF2-40B4-BE49-F238E27FC236}">
                      <a16:creationId xmlns:a16="http://schemas.microsoft.com/office/drawing/2014/main" id="{D6889DFA-2369-082D-D148-59B54FAA5B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04125" y="261110"/>
                  <a:ext cx="3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564" name="墨迹 21563">
                  <a:extLst>
                    <a:ext uri="{FF2B5EF4-FFF2-40B4-BE49-F238E27FC236}">
                      <a16:creationId xmlns:a16="http://schemas.microsoft.com/office/drawing/2014/main" id="{FD946C49-5DCA-3851-861C-662F03CF5592}"/>
                    </a:ext>
                  </a:extLst>
                </p14:cNvPr>
                <p14:cNvContentPartPr/>
                <p14:nvPr/>
              </p14:nvContentPartPr>
              <p14:xfrm>
                <a:off x="7624645" y="240590"/>
                <a:ext cx="66600" cy="30960"/>
              </p14:xfrm>
            </p:contentPart>
          </mc:Choice>
          <mc:Fallback xmlns="">
            <p:pic>
              <p:nvPicPr>
                <p:cNvPr id="21564" name="墨迹 21563">
                  <a:extLst>
                    <a:ext uri="{FF2B5EF4-FFF2-40B4-BE49-F238E27FC236}">
                      <a16:creationId xmlns:a16="http://schemas.microsoft.com/office/drawing/2014/main" id="{FD946C49-5DCA-3851-861C-662F03CF559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15645" y="231590"/>
                  <a:ext cx="84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565" name="墨迹 21564">
                  <a:extLst>
                    <a:ext uri="{FF2B5EF4-FFF2-40B4-BE49-F238E27FC236}">
                      <a16:creationId xmlns:a16="http://schemas.microsoft.com/office/drawing/2014/main" id="{2AE5CE10-261D-FB58-A55C-0CB99D0FEA4B}"/>
                    </a:ext>
                  </a:extLst>
                </p14:cNvPr>
                <p14:cNvContentPartPr/>
                <p14:nvPr/>
              </p14:nvContentPartPr>
              <p14:xfrm>
                <a:off x="7979605" y="198470"/>
                <a:ext cx="75600" cy="104760"/>
              </p14:xfrm>
            </p:contentPart>
          </mc:Choice>
          <mc:Fallback xmlns="">
            <p:pic>
              <p:nvPicPr>
                <p:cNvPr id="21565" name="墨迹 21564">
                  <a:extLst>
                    <a:ext uri="{FF2B5EF4-FFF2-40B4-BE49-F238E27FC236}">
                      <a16:creationId xmlns:a16="http://schemas.microsoft.com/office/drawing/2014/main" id="{2AE5CE10-261D-FB58-A55C-0CB99D0FEA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70965" y="189830"/>
                  <a:ext cx="93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566" name="墨迹 21565">
                  <a:extLst>
                    <a:ext uri="{FF2B5EF4-FFF2-40B4-BE49-F238E27FC236}">
                      <a16:creationId xmlns:a16="http://schemas.microsoft.com/office/drawing/2014/main" id="{92DF1DE8-E057-E9AD-BE03-E94E50120331}"/>
                    </a:ext>
                  </a:extLst>
                </p14:cNvPr>
                <p14:cNvContentPartPr/>
                <p14:nvPr/>
              </p14:nvContentPartPr>
              <p14:xfrm>
                <a:off x="7896085" y="233390"/>
                <a:ext cx="245880" cy="178200"/>
              </p14:xfrm>
            </p:contentPart>
          </mc:Choice>
          <mc:Fallback xmlns="">
            <p:pic>
              <p:nvPicPr>
                <p:cNvPr id="21566" name="墨迹 21565">
                  <a:extLst>
                    <a:ext uri="{FF2B5EF4-FFF2-40B4-BE49-F238E27FC236}">
                      <a16:creationId xmlns:a16="http://schemas.microsoft.com/office/drawing/2014/main" id="{92DF1DE8-E057-E9AD-BE03-E94E501203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87085" y="224750"/>
                  <a:ext cx="263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567" name="墨迹 21566">
                  <a:extLst>
                    <a:ext uri="{FF2B5EF4-FFF2-40B4-BE49-F238E27FC236}">
                      <a16:creationId xmlns:a16="http://schemas.microsoft.com/office/drawing/2014/main" id="{0238529E-B0DA-3305-8AAB-BC19FBEBD191}"/>
                    </a:ext>
                  </a:extLst>
                </p14:cNvPr>
                <p14:cNvContentPartPr/>
                <p14:nvPr/>
              </p14:nvContentPartPr>
              <p14:xfrm>
                <a:off x="8085085" y="162110"/>
                <a:ext cx="27360" cy="300240"/>
              </p14:xfrm>
            </p:contentPart>
          </mc:Choice>
          <mc:Fallback xmlns="">
            <p:pic>
              <p:nvPicPr>
                <p:cNvPr id="21567" name="墨迹 21566">
                  <a:extLst>
                    <a:ext uri="{FF2B5EF4-FFF2-40B4-BE49-F238E27FC236}">
                      <a16:creationId xmlns:a16="http://schemas.microsoft.com/office/drawing/2014/main" id="{0238529E-B0DA-3305-8AAB-BC19FBEBD19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76445" y="153110"/>
                  <a:ext cx="45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568" name="墨迹 21567">
                  <a:extLst>
                    <a:ext uri="{FF2B5EF4-FFF2-40B4-BE49-F238E27FC236}">
                      <a16:creationId xmlns:a16="http://schemas.microsoft.com/office/drawing/2014/main" id="{388372B8-A9F7-6852-6EB1-4561984CC108}"/>
                    </a:ext>
                  </a:extLst>
                </p14:cNvPr>
                <p14:cNvContentPartPr/>
                <p14:nvPr/>
              </p14:nvContentPartPr>
              <p14:xfrm>
                <a:off x="8271205" y="188390"/>
                <a:ext cx="69840" cy="35640"/>
              </p14:xfrm>
            </p:contentPart>
          </mc:Choice>
          <mc:Fallback xmlns="">
            <p:pic>
              <p:nvPicPr>
                <p:cNvPr id="21568" name="墨迹 21567">
                  <a:extLst>
                    <a:ext uri="{FF2B5EF4-FFF2-40B4-BE49-F238E27FC236}">
                      <a16:creationId xmlns:a16="http://schemas.microsoft.com/office/drawing/2014/main" id="{388372B8-A9F7-6852-6EB1-4561984CC1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62205" y="179750"/>
                  <a:ext cx="87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569" name="墨迹 21568">
                  <a:extLst>
                    <a:ext uri="{FF2B5EF4-FFF2-40B4-BE49-F238E27FC236}">
                      <a16:creationId xmlns:a16="http://schemas.microsoft.com/office/drawing/2014/main" id="{8F4C364D-7C58-96EC-00D9-48357377A404}"/>
                    </a:ext>
                  </a:extLst>
                </p14:cNvPr>
                <p14:cNvContentPartPr/>
                <p14:nvPr/>
              </p14:nvContentPartPr>
              <p14:xfrm>
                <a:off x="8231605" y="271910"/>
                <a:ext cx="123120" cy="84240"/>
              </p14:xfrm>
            </p:contentPart>
          </mc:Choice>
          <mc:Fallback xmlns="">
            <p:pic>
              <p:nvPicPr>
                <p:cNvPr id="21569" name="墨迹 21568">
                  <a:extLst>
                    <a:ext uri="{FF2B5EF4-FFF2-40B4-BE49-F238E27FC236}">
                      <a16:creationId xmlns:a16="http://schemas.microsoft.com/office/drawing/2014/main" id="{8F4C364D-7C58-96EC-00D9-48357377A40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22965" y="262910"/>
                  <a:ext cx="140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570" name="墨迹 21569">
                  <a:extLst>
                    <a:ext uri="{FF2B5EF4-FFF2-40B4-BE49-F238E27FC236}">
                      <a16:creationId xmlns:a16="http://schemas.microsoft.com/office/drawing/2014/main" id="{0F44A91A-DC48-2378-D415-02D20BEDA453}"/>
                    </a:ext>
                  </a:extLst>
                </p14:cNvPr>
                <p14:cNvContentPartPr/>
                <p14:nvPr/>
              </p14:nvContentPartPr>
              <p14:xfrm>
                <a:off x="8283445" y="182630"/>
                <a:ext cx="61200" cy="234000"/>
              </p14:xfrm>
            </p:contentPart>
          </mc:Choice>
          <mc:Fallback xmlns="">
            <p:pic>
              <p:nvPicPr>
                <p:cNvPr id="21570" name="墨迹 21569">
                  <a:extLst>
                    <a:ext uri="{FF2B5EF4-FFF2-40B4-BE49-F238E27FC236}">
                      <a16:creationId xmlns:a16="http://schemas.microsoft.com/office/drawing/2014/main" id="{0F44A91A-DC48-2378-D415-02D20BEDA4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74445" y="173630"/>
                  <a:ext cx="78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571" name="墨迹 21570">
                  <a:extLst>
                    <a:ext uri="{FF2B5EF4-FFF2-40B4-BE49-F238E27FC236}">
                      <a16:creationId xmlns:a16="http://schemas.microsoft.com/office/drawing/2014/main" id="{D3ACBD20-B3EF-6CB6-96E4-6E99B307479A}"/>
                    </a:ext>
                  </a:extLst>
                </p14:cNvPr>
                <p14:cNvContentPartPr/>
                <p14:nvPr/>
              </p14:nvContentPartPr>
              <p14:xfrm>
                <a:off x="8364805" y="135470"/>
                <a:ext cx="119160" cy="191520"/>
              </p14:xfrm>
            </p:contentPart>
          </mc:Choice>
          <mc:Fallback xmlns="">
            <p:pic>
              <p:nvPicPr>
                <p:cNvPr id="21571" name="墨迹 21570">
                  <a:extLst>
                    <a:ext uri="{FF2B5EF4-FFF2-40B4-BE49-F238E27FC236}">
                      <a16:creationId xmlns:a16="http://schemas.microsoft.com/office/drawing/2014/main" id="{D3ACBD20-B3EF-6CB6-96E4-6E99B30747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56165" y="126830"/>
                  <a:ext cx="136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572" name="墨迹 21571">
                  <a:extLst>
                    <a:ext uri="{FF2B5EF4-FFF2-40B4-BE49-F238E27FC236}">
                      <a16:creationId xmlns:a16="http://schemas.microsoft.com/office/drawing/2014/main" id="{94E3A0B4-8544-0853-9409-B44BC251DEDE}"/>
                    </a:ext>
                  </a:extLst>
                </p14:cNvPr>
                <p14:cNvContentPartPr/>
                <p14:nvPr/>
              </p14:nvContentPartPr>
              <p14:xfrm>
                <a:off x="8345005" y="275510"/>
                <a:ext cx="92520" cy="126360"/>
              </p14:xfrm>
            </p:contentPart>
          </mc:Choice>
          <mc:Fallback xmlns="">
            <p:pic>
              <p:nvPicPr>
                <p:cNvPr id="21572" name="墨迹 21571">
                  <a:extLst>
                    <a:ext uri="{FF2B5EF4-FFF2-40B4-BE49-F238E27FC236}">
                      <a16:creationId xmlns:a16="http://schemas.microsoft.com/office/drawing/2014/main" id="{94E3A0B4-8544-0853-9409-B44BC251DE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36365" y="266510"/>
                  <a:ext cx="110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573" name="墨迹 21572">
                  <a:extLst>
                    <a:ext uri="{FF2B5EF4-FFF2-40B4-BE49-F238E27FC236}">
                      <a16:creationId xmlns:a16="http://schemas.microsoft.com/office/drawing/2014/main" id="{09967680-C71A-8924-AB8D-C4FC60A70F70}"/>
                    </a:ext>
                  </a:extLst>
                </p14:cNvPr>
                <p14:cNvContentPartPr/>
                <p14:nvPr/>
              </p14:nvContentPartPr>
              <p14:xfrm>
                <a:off x="8437165" y="209630"/>
                <a:ext cx="225000" cy="254160"/>
              </p14:xfrm>
            </p:contentPart>
          </mc:Choice>
          <mc:Fallback xmlns="">
            <p:pic>
              <p:nvPicPr>
                <p:cNvPr id="21573" name="墨迹 21572">
                  <a:extLst>
                    <a:ext uri="{FF2B5EF4-FFF2-40B4-BE49-F238E27FC236}">
                      <a16:creationId xmlns:a16="http://schemas.microsoft.com/office/drawing/2014/main" id="{09967680-C71A-8924-AB8D-C4FC60A70F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28525" y="200630"/>
                  <a:ext cx="242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574" name="墨迹 21573">
                  <a:extLst>
                    <a:ext uri="{FF2B5EF4-FFF2-40B4-BE49-F238E27FC236}">
                      <a16:creationId xmlns:a16="http://schemas.microsoft.com/office/drawing/2014/main" id="{9F171758-F864-74C0-26F0-FE61D5C693C2}"/>
                    </a:ext>
                  </a:extLst>
                </p14:cNvPr>
                <p14:cNvContentPartPr/>
                <p14:nvPr/>
              </p14:nvContentPartPr>
              <p14:xfrm>
                <a:off x="8611045" y="295670"/>
                <a:ext cx="37440" cy="133920"/>
              </p14:xfrm>
            </p:contentPart>
          </mc:Choice>
          <mc:Fallback xmlns="">
            <p:pic>
              <p:nvPicPr>
                <p:cNvPr id="21574" name="墨迹 21573">
                  <a:extLst>
                    <a:ext uri="{FF2B5EF4-FFF2-40B4-BE49-F238E27FC236}">
                      <a16:creationId xmlns:a16="http://schemas.microsoft.com/office/drawing/2014/main" id="{9F171758-F864-74C0-26F0-FE61D5C693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02045" y="287030"/>
                  <a:ext cx="55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575" name="墨迹 21574">
                  <a:extLst>
                    <a:ext uri="{FF2B5EF4-FFF2-40B4-BE49-F238E27FC236}">
                      <a16:creationId xmlns:a16="http://schemas.microsoft.com/office/drawing/2014/main" id="{C50C0E7F-4708-1ADE-8B0E-7D6B843A15D7}"/>
                    </a:ext>
                  </a:extLst>
                </p14:cNvPr>
                <p14:cNvContentPartPr/>
                <p14:nvPr/>
              </p14:nvContentPartPr>
              <p14:xfrm>
                <a:off x="8680885" y="199550"/>
                <a:ext cx="173520" cy="114480"/>
              </p14:xfrm>
            </p:contentPart>
          </mc:Choice>
          <mc:Fallback xmlns="">
            <p:pic>
              <p:nvPicPr>
                <p:cNvPr id="21575" name="墨迹 21574">
                  <a:extLst>
                    <a:ext uri="{FF2B5EF4-FFF2-40B4-BE49-F238E27FC236}">
                      <a16:creationId xmlns:a16="http://schemas.microsoft.com/office/drawing/2014/main" id="{C50C0E7F-4708-1ADE-8B0E-7D6B843A15D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71885" y="190550"/>
                  <a:ext cx="191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576" name="墨迹 21575">
                  <a:extLst>
                    <a:ext uri="{FF2B5EF4-FFF2-40B4-BE49-F238E27FC236}">
                      <a16:creationId xmlns:a16="http://schemas.microsoft.com/office/drawing/2014/main" id="{BCCC2A2D-2B03-613F-92F1-B36E8C08FA8C}"/>
                    </a:ext>
                  </a:extLst>
                </p14:cNvPr>
                <p14:cNvContentPartPr/>
                <p14:nvPr/>
              </p14:nvContentPartPr>
              <p14:xfrm>
                <a:off x="8727685" y="165710"/>
                <a:ext cx="162000" cy="263520"/>
              </p14:xfrm>
            </p:contentPart>
          </mc:Choice>
          <mc:Fallback xmlns="">
            <p:pic>
              <p:nvPicPr>
                <p:cNvPr id="21576" name="墨迹 21575">
                  <a:extLst>
                    <a:ext uri="{FF2B5EF4-FFF2-40B4-BE49-F238E27FC236}">
                      <a16:creationId xmlns:a16="http://schemas.microsoft.com/office/drawing/2014/main" id="{BCCC2A2D-2B03-613F-92F1-B36E8C08FA8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18685" y="156710"/>
                  <a:ext cx="17964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3ACBCDF4-B982-4E33-4A7B-4FBE4BE32D36}"/>
                  </a:ext>
                </a:extLst>
              </p14:cNvPr>
              <p14:cNvContentPartPr/>
              <p14:nvPr/>
            </p14:nvContentPartPr>
            <p14:xfrm>
              <a:off x="4178310" y="1689303"/>
              <a:ext cx="360" cy="36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3ACBCDF4-B982-4E33-4A7B-4FBE4BE32D3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169670" y="16803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24A0588A-F241-5286-2D0C-7A19A58197C8}"/>
                  </a:ext>
                </a:extLst>
              </p14:cNvPr>
              <p14:cNvContentPartPr/>
              <p14:nvPr/>
            </p14:nvContentPartPr>
            <p14:xfrm>
              <a:off x="4015230" y="1618023"/>
              <a:ext cx="2240280" cy="13248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24A0588A-F241-5286-2D0C-7A19A58197C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006230" y="1609023"/>
                <a:ext cx="225792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22" name="组合 21621">
            <a:extLst>
              <a:ext uri="{FF2B5EF4-FFF2-40B4-BE49-F238E27FC236}">
                <a16:creationId xmlns:a16="http://schemas.microsoft.com/office/drawing/2014/main" id="{07E8A961-D4B8-ACA5-9029-666E37AF96D8}"/>
              </a:ext>
            </a:extLst>
          </p:cNvPr>
          <p:cNvGrpSpPr/>
          <p:nvPr/>
        </p:nvGrpSpPr>
        <p:grpSpPr>
          <a:xfrm>
            <a:off x="6265230" y="623343"/>
            <a:ext cx="2748600" cy="1074600"/>
            <a:chOff x="6265230" y="623343"/>
            <a:chExt cx="2748600" cy="107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60E26FF-7EA9-D6F9-E75B-1DB84E98BDF2}"/>
                    </a:ext>
                  </a:extLst>
                </p14:cNvPr>
                <p14:cNvContentPartPr/>
                <p14:nvPr/>
              </p14:nvContentPartPr>
              <p14:xfrm>
                <a:off x="6317070" y="1064703"/>
                <a:ext cx="24120" cy="253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60E26FF-7EA9-D6F9-E75B-1DB84E98BDF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08430" y="1056063"/>
                  <a:ext cx="41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E1076D4-066D-3C33-2A87-8246F7279969}"/>
                    </a:ext>
                  </a:extLst>
                </p14:cNvPr>
                <p14:cNvContentPartPr/>
                <p14:nvPr/>
              </p14:nvContentPartPr>
              <p14:xfrm>
                <a:off x="6265230" y="1124463"/>
                <a:ext cx="42840" cy="147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E1076D4-066D-3C33-2A87-8246F72799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56230" y="1115463"/>
                  <a:ext cx="60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3F5C4E2-FFD9-4182-0D9E-88A4F7D84782}"/>
                    </a:ext>
                  </a:extLst>
                </p14:cNvPr>
                <p14:cNvContentPartPr/>
                <p14:nvPr/>
              </p14:nvContentPartPr>
              <p14:xfrm>
                <a:off x="6342990" y="1021143"/>
                <a:ext cx="47880" cy="144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3F5C4E2-FFD9-4182-0D9E-88A4F7D8478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33990" y="1012143"/>
                  <a:ext cx="65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512" name="墨迹 21511">
                  <a:extLst>
                    <a:ext uri="{FF2B5EF4-FFF2-40B4-BE49-F238E27FC236}">
                      <a16:creationId xmlns:a16="http://schemas.microsoft.com/office/drawing/2014/main" id="{C3DA2852-B12C-1823-F398-65F87B47B5D4}"/>
                    </a:ext>
                  </a:extLst>
                </p14:cNvPr>
                <p14:cNvContentPartPr/>
                <p14:nvPr/>
              </p14:nvContentPartPr>
              <p14:xfrm>
                <a:off x="6396990" y="1017543"/>
                <a:ext cx="78480" cy="141120"/>
              </p14:xfrm>
            </p:contentPart>
          </mc:Choice>
          <mc:Fallback>
            <p:pic>
              <p:nvPicPr>
                <p:cNvPr id="21512" name="墨迹 21511">
                  <a:extLst>
                    <a:ext uri="{FF2B5EF4-FFF2-40B4-BE49-F238E27FC236}">
                      <a16:creationId xmlns:a16="http://schemas.microsoft.com/office/drawing/2014/main" id="{C3DA2852-B12C-1823-F398-65F87B47B5D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87990" y="1008543"/>
                  <a:ext cx="96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536" name="墨迹 21535">
                  <a:extLst>
                    <a:ext uri="{FF2B5EF4-FFF2-40B4-BE49-F238E27FC236}">
                      <a16:creationId xmlns:a16="http://schemas.microsoft.com/office/drawing/2014/main" id="{63066CFB-2284-3C77-4432-CFB58CE24382}"/>
                    </a:ext>
                  </a:extLst>
                </p14:cNvPr>
                <p14:cNvContentPartPr/>
                <p14:nvPr/>
              </p14:nvContentPartPr>
              <p14:xfrm>
                <a:off x="6284670" y="1079463"/>
                <a:ext cx="285120" cy="192960"/>
              </p14:xfrm>
            </p:contentPart>
          </mc:Choice>
          <mc:Fallback>
            <p:pic>
              <p:nvPicPr>
                <p:cNvPr id="21536" name="墨迹 21535">
                  <a:extLst>
                    <a:ext uri="{FF2B5EF4-FFF2-40B4-BE49-F238E27FC236}">
                      <a16:creationId xmlns:a16="http://schemas.microsoft.com/office/drawing/2014/main" id="{63066CFB-2284-3C77-4432-CFB58CE2438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75670" y="1070823"/>
                  <a:ext cx="302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561" name="墨迹 21560">
                  <a:extLst>
                    <a:ext uri="{FF2B5EF4-FFF2-40B4-BE49-F238E27FC236}">
                      <a16:creationId xmlns:a16="http://schemas.microsoft.com/office/drawing/2014/main" id="{01CFADDE-F421-D28F-B477-EC9DF8390DA3}"/>
                    </a:ext>
                  </a:extLst>
                </p14:cNvPr>
                <p14:cNvContentPartPr/>
                <p14:nvPr/>
              </p14:nvContentPartPr>
              <p14:xfrm>
                <a:off x="6412470" y="1116183"/>
                <a:ext cx="84960" cy="179640"/>
              </p14:xfrm>
            </p:contentPart>
          </mc:Choice>
          <mc:Fallback>
            <p:pic>
              <p:nvPicPr>
                <p:cNvPr id="21561" name="墨迹 21560">
                  <a:extLst>
                    <a:ext uri="{FF2B5EF4-FFF2-40B4-BE49-F238E27FC236}">
                      <a16:creationId xmlns:a16="http://schemas.microsoft.com/office/drawing/2014/main" id="{01CFADDE-F421-D28F-B477-EC9DF8390DA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03470" y="1107183"/>
                  <a:ext cx="102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562" name="墨迹 21561">
                  <a:extLst>
                    <a:ext uri="{FF2B5EF4-FFF2-40B4-BE49-F238E27FC236}">
                      <a16:creationId xmlns:a16="http://schemas.microsoft.com/office/drawing/2014/main" id="{81628320-5FD0-2DEB-E88E-58DED42480B3}"/>
                    </a:ext>
                  </a:extLst>
                </p14:cNvPr>
                <p14:cNvContentPartPr/>
                <p14:nvPr/>
              </p14:nvContentPartPr>
              <p14:xfrm>
                <a:off x="6660510" y="970023"/>
                <a:ext cx="149400" cy="110880"/>
              </p14:xfrm>
            </p:contentPart>
          </mc:Choice>
          <mc:Fallback>
            <p:pic>
              <p:nvPicPr>
                <p:cNvPr id="21562" name="墨迹 21561">
                  <a:extLst>
                    <a:ext uri="{FF2B5EF4-FFF2-40B4-BE49-F238E27FC236}">
                      <a16:creationId xmlns:a16="http://schemas.microsoft.com/office/drawing/2014/main" id="{81628320-5FD0-2DEB-E88E-58DED42480B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51510" y="961383"/>
                  <a:ext cx="167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578" name="墨迹 21577">
                  <a:extLst>
                    <a:ext uri="{FF2B5EF4-FFF2-40B4-BE49-F238E27FC236}">
                      <a16:creationId xmlns:a16="http://schemas.microsoft.com/office/drawing/2014/main" id="{8D9E1A9B-FA15-75BA-5EE9-9C70B7E85DC2}"/>
                    </a:ext>
                  </a:extLst>
                </p14:cNvPr>
                <p14:cNvContentPartPr/>
                <p14:nvPr/>
              </p14:nvContentPartPr>
              <p14:xfrm>
                <a:off x="6641790" y="1113663"/>
                <a:ext cx="193320" cy="118440"/>
              </p14:xfrm>
            </p:contentPart>
          </mc:Choice>
          <mc:Fallback>
            <p:pic>
              <p:nvPicPr>
                <p:cNvPr id="21578" name="墨迹 21577">
                  <a:extLst>
                    <a:ext uri="{FF2B5EF4-FFF2-40B4-BE49-F238E27FC236}">
                      <a16:creationId xmlns:a16="http://schemas.microsoft.com/office/drawing/2014/main" id="{8D9E1A9B-FA15-75BA-5EE9-9C70B7E85D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33150" y="1105023"/>
                  <a:ext cx="210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1579" name="墨迹 21578">
                  <a:extLst>
                    <a:ext uri="{FF2B5EF4-FFF2-40B4-BE49-F238E27FC236}">
                      <a16:creationId xmlns:a16="http://schemas.microsoft.com/office/drawing/2014/main" id="{8359941F-8A24-D3A3-1112-C501FFE7B1F3}"/>
                    </a:ext>
                  </a:extLst>
                </p14:cNvPr>
                <p14:cNvContentPartPr/>
                <p14:nvPr/>
              </p14:nvContentPartPr>
              <p14:xfrm>
                <a:off x="6756270" y="1065423"/>
                <a:ext cx="5400" cy="89640"/>
              </p14:xfrm>
            </p:contentPart>
          </mc:Choice>
          <mc:Fallback>
            <p:pic>
              <p:nvPicPr>
                <p:cNvPr id="21579" name="墨迹 21578">
                  <a:extLst>
                    <a:ext uri="{FF2B5EF4-FFF2-40B4-BE49-F238E27FC236}">
                      <a16:creationId xmlns:a16="http://schemas.microsoft.com/office/drawing/2014/main" id="{8359941F-8A24-D3A3-1112-C501FFE7B1F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47270" y="1056423"/>
                  <a:ext cx="23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1580" name="墨迹 21579">
                  <a:extLst>
                    <a:ext uri="{FF2B5EF4-FFF2-40B4-BE49-F238E27FC236}">
                      <a16:creationId xmlns:a16="http://schemas.microsoft.com/office/drawing/2014/main" id="{22940547-C93A-833B-5729-500A129F1F46}"/>
                    </a:ext>
                  </a:extLst>
                </p14:cNvPr>
                <p14:cNvContentPartPr/>
                <p14:nvPr/>
              </p14:nvContentPartPr>
              <p14:xfrm>
                <a:off x="6686790" y="1088823"/>
                <a:ext cx="158040" cy="164880"/>
              </p14:xfrm>
            </p:contentPart>
          </mc:Choice>
          <mc:Fallback>
            <p:pic>
              <p:nvPicPr>
                <p:cNvPr id="21580" name="墨迹 21579">
                  <a:extLst>
                    <a:ext uri="{FF2B5EF4-FFF2-40B4-BE49-F238E27FC236}">
                      <a16:creationId xmlns:a16="http://schemas.microsoft.com/office/drawing/2014/main" id="{22940547-C93A-833B-5729-500A129F1F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78150" y="1080183"/>
                  <a:ext cx="175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581" name="墨迹 21580">
                  <a:extLst>
                    <a:ext uri="{FF2B5EF4-FFF2-40B4-BE49-F238E27FC236}">
                      <a16:creationId xmlns:a16="http://schemas.microsoft.com/office/drawing/2014/main" id="{FA7787F3-40C2-E7AF-4605-5330B47EE804}"/>
                    </a:ext>
                  </a:extLst>
                </p14:cNvPr>
                <p14:cNvContentPartPr/>
                <p14:nvPr/>
              </p14:nvContentPartPr>
              <p14:xfrm>
                <a:off x="6930870" y="892623"/>
                <a:ext cx="110880" cy="93240"/>
              </p14:xfrm>
            </p:contentPart>
          </mc:Choice>
          <mc:Fallback>
            <p:pic>
              <p:nvPicPr>
                <p:cNvPr id="21581" name="墨迹 21580">
                  <a:extLst>
                    <a:ext uri="{FF2B5EF4-FFF2-40B4-BE49-F238E27FC236}">
                      <a16:creationId xmlns:a16="http://schemas.microsoft.com/office/drawing/2014/main" id="{FA7787F3-40C2-E7AF-4605-5330B47EE80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22230" y="883623"/>
                  <a:ext cx="128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582" name="墨迹 21581">
                  <a:extLst>
                    <a:ext uri="{FF2B5EF4-FFF2-40B4-BE49-F238E27FC236}">
                      <a16:creationId xmlns:a16="http://schemas.microsoft.com/office/drawing/2014/main" id="{08C6DE3D-E478-E248-9CA5-045DCB4A41A1}"/>
                    </a:ext>
                  </a:extLst>
                </p14:cNvPr>
                <p14:cNvContentPartPr/>
                <p14:nvPr/>
              </p14:nvContentPartPr>
              <p14:xfrm>
                <a:off x="6982350" y="866343"/>
                <a:ext cx="42840" cy="189360"/>
              </p14:xfrm>
            </p:contentPart>
          </mc:Choice>
          <mc:Fallback>
            <p:pic>
              <p:nvPicPr>
                <p:cNvPr id="21582" name="墨迹 21581">
                  <a:extLst>
                    <a:ext uri="{FF2B5EF4-FFF2-40B4-BE49-F238E27FC236}">
                      <a16:creationId xmlns:a16="http://schemas.microsoft.com/office/drawing/2014/main" id="{08C6DE3D-E478-E248-9CA5-045DCB4A41A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73710" y="857343"/>
                  <a:ext cx="60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583" name="墨迹 21582">
                  <a:extLst>
                    <a:ext uri="{FF2B5EF4-FFF2-40B4-BE49-F238E27FC236}">
                      <a16:creationId xmlns:a16="http://schemas.microsoft.com/office/drawing/2014/main" id="{00ADDA80-21C1-C369-D646-B1957F15054C}"/>
                    </a:ext>
                  </a:extLst>
                </p14:cNvPr>
                <p14:cNvContentPartPr/>
                <p14:nvPr/>
              </p14:nvContentPartPr>
              <p14:xfrm>
                <a:off x="6864270" y="895863"/>
                <a:ext cx="162360" cy="250920"/>
              </p14:xfrm>
            </p:contentPart>
          </mc:Choice>
          <mc:Fallback>
            <p:pic>
              <p:nvPicPr>
                <p:cNvPr id="21583" name="墨迹 21582">
                  <a:extLst>
                    <a:ext uri="{FF2B5EF4-FFF2-40B4-BE49-F238E27FC236}">
                      <a16:creationId xmlns:a16="http://schemas.microsoft.com/office/drawing/2014/main" id="{00ADDA80-21C1-C369-D646-B1957F15054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55270" y="886863"/>
                  <a:ext cx="180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584" name="墨迹 21583">
                  <a:extLst>
                    <a:ext uri="{FF2B5EF4-FFF2-40B4-BE49-F238E27FC236}">
                      <a16:creationId xmlns:a16="http://schemas.microsoft.com/office/drawing/2014/main" id="{1810801F-F6E3-6E82-53AD-A7E973F54740}"/>
                    </a:ext>
                  </a:extLst>
                </p14:cNvPr>
                <p14:cNvContentPartPr/>
                <p14:nvPr/>
              </p14:nvContentPartPr>
              <p14:xfrm>
                <a:off x="6860670" y="1049943"/>
                <a:ext cx="135720" cy="99360"/>
              </p14:xfrm>
            </p:contentPart>
          </mc:Choice>
          <mc:Fallback>
            <p:pic>
              <p:nvPicPr>
                <p:cNvPr id="21584" name="墨迹 21583">
                  <a:extLst>
                    <a:ext uri="{FF2B5EF4-FFF2-40B4-BE49-F238E27FC236}">
                      <a16:creationId xmlns:a16="http://schemas.microsoft.com/office/drawing/2014/main" id="{1810801F-F6E3-6E82-53AD-A7E973F5474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51670" y="1041303"/>
                  <a:ext cx="153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585" name="墨迹 21584">
                  <a:extLst>
                    <a:ext uri="{FF2B5EF4-FFF2-40B4-BE49-F238E27FC236}">
                      <a16:creationId xmlns:a16="http://schemas.microsoft.com/office/drawing/2014/main" id="{501378A3-0320-B15E-4CB4-2C0D10E499F3}"/>
                    </a:ext>
                  </a:extLst>
                </p14:cNvPr>
                <p14:cNvContentPartPr/>
                <p14:nvPr/>
              </p14:nvContentPartPr>
              <p14:xfrm>
                <a:off x="6990630" y="862023"/>
                <a:ext cx="262800" cy="274680"/>
              </p14:xfrm>
            </p:contentPart>
          </mc:Choice>
          <mc:Fallback>
            <p:pic>
              <p:nvPicPr>
                <p:cNvPr id="21585" name="墨迹 21584">
                  <a:extLst>
                    <a:ext uri="{FF2B5EF4-FFF2-40B4-BE49-F238E27FC236}">
                      <a16:creationId xmlns:a16="http://schemas.microsoft.com/office/drawing/2014/main" id="{501378A3-0320-B15E-4CB4-2C0D10E499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81990" y="853383"/>
                  <a:ext cx="2804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586" name="墨迹 21585">
                  <a:extLst>
                    <a:ext uri="{FF2B5EF4-FFF2-40B4-BE49-F238E27FC236}">
                      <a16:creationId xmlns:a16="http://schemas.microsoft.com/office/drawing/2014/main" id="{01C2E925-8FEB-A2EF-2481-CB261DDFD5C4}"/>
                    </a:ext>
                  </a:extLst>
                </p14:cNvPr>
                <p14:cNvContentPartPr/>
                <p14:nvPr/>
              </p14:nvContentPartPr>
              <p14:xfrm>
                <a:off x="7284390" y="808743"/>
                <a:ext cx="97560" cy="40680"/>
              </p14:xfrm>
            </p:contentPart>
          </mc:Choice>
          <mc:Fallback>
            <p:pic>
              <p:nvPicPr>
                <p:cNvPr id="21586" name="墨迹 21585">
                  <a:extLst>
                    <a:ext uri="{FF2B5EF4-FFF2-40B4-BE49-F238E27FC236}">
                      <a16:creationId xmlns:a16="http://schemas.microsoft.com/office/drawing/2014/main" id="{01C2E925-8FEB-A2EF-2481-CB261DDFD5C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75390" y="800103"/>
                  <a:ext cx="115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587" name="墨迹 21586">
                  <a:extLst>
                    <a:ext uri="{FF2B5EF4-FFF2-40B4-BE49-F238E27FC236}">
                      <a16:creationId xmlns:a16="http://schemas.microsoft.com/office/drawing/2014/main" id="{0513409E-4BF2-66CE-906C-6896AE483079}"/>
                    </a:ext>
                  </a:extLst>
                </p14:cNvPr>
                <p14:cNvContentPartPr/>
                <p14:nvPr/>
              </p14:nvContentPartPr>
              <p14:xfrm>
                <a:off x="7349910" y="793983"/>
                <a:ext cx="21600" cy="107640"/>
              </p14:xfrm>
            </p:contentPart>
          </mc:Choice>
          <mc:Fallback>
            <p:pic>
              <p:nvPicPr>
                <p:cNvPr id="21587" name="墨迹 21586">
                  <a:extLst>
                    <a:ext uri="{FF2B5EF4-FFF2-40B4-BE49-F238E27FC236}">
                      <a16:creationId xmlns:a16="http://schemas.microsoft.com/office/drawing/2014/main" id="{0513409E-4BF2-66CE-906C-6896AE48307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40910" y="785343"/>
                  <a:ext cx="39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588" name="墨迹 21587">
                  <a:extLst>
                    <a:ext uri="{FF2B5EF4-FFF2-40B4-BE49-F238E27FC236}">
                      <a16:creationId xmlns:a16="http://schemas.microsoft.com/office/drawing/2014/main" id="{F59085C8-A58F-42EE-434E-C4C36615D9DD}"/>
                    </a:ext>
                  </a:extLst>
                </p14:cNvPr>
                <p14:cNvContentPartPr/>
                <p14:nvPr/>
              </p14:nvContentPartPr>
              <p14:xfrm>
                <a:off x="7242270" y="864543"/>
                <a:ext cx="137880" cy="200880"/>
              </p14:xfrm>
            </p:contentPart>
          </mc:Choice>
          <mc:Fallback>
            <p:pic>
              <p:nvPicPr>
                <p:cNvPr id="21588" name="墨迹 21587">
                  <a:extLst>
                    <a:ext uri="{FF2B5EF4-FFF2-40B4-BE49-F238E27FC236}">
                      <a16:creationId xmlns:a16="http://schemas.microsoft.com/office/drawing/2014/main" id="{F59085C8-A58F-42EE-434E-C4C36615D9D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33630" y="855903"/>
                  <a:ext cx="155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589" name="墨迹 21588">
                  <a:extLst>
                    <a:ext uri="{FF2B5EF4-FFF2-40B4-BE49-F238E27FC236}">
                      <a16:creationId xmlns:a16="http://schemas.microsoft.com/office/drawing/2014/main" id="{FC25C5BB-9A2D-4283-F8A4-972A4A5BC60E}"/>
                    </a:ext>
                  </a:extLst>
                </p14:cNvPr>
                <p14:cNvContentPartPr/>
                <p14:nvPr/>
              </p14:nvContentPartPr>
              <p14:xfrm>
                <a:off x="7291950" y="966783"/>
                <a:ext cx="187560" cy="93600"/>
              </p14:xfrm>
            </p:contentPart>
          </mc:Choice>
          <mc:Fallback>
            <p:pic>
              <p:nvPicPr>
                <p:cNvPr id="21589" name="墨迹 21588">
                  <a:extLst>
                    <a:ext uri="{FF2B5EF4-FFF2-40B4-BE49-F238E27FC236}">
                      <a16:creationId xmlns:a16="http://schemas.microsoft.com/office/drawing/2014/main" id="{FC25C5BB-9A2D-4283-F8A4-972A4A5BC60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83310" y="957783"/>
                  <a:ext cx="205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590" name="墨迹 21589">
                  <a:extLst>
                    <a:ext uri="{FF2B5EF4-FFF2-40B4-BE49-F238E27FC236}">
                      <a16:creationId xmlns:a16="http://schemas.microsoft.com/office/drawing/2014/main" id="{14A5816B-1334-DE8A-4E45-1305DA38213D}"/>
                    </a:ext>
                  </a:extLst>
                </p14:cNvPr>
                <p14:cNvContentPartPr/>
                <p14:nvPr/>
              </p14:nvContentPartPr>
              <p14:xfrm>
                <a:off x="7493910" y="780303"/>
                <a:ext cx="75600" cy="7920"/>
              </p14:xfrm>
            </p:contentPart>
          </mc:Choice>
          <mc:Fallback>
            <p:pic>
              <p:nvPicPr>
                <p:cNvPr id="21590" name="墨迹 21589">
                  <a:extLst>
                    <a:ext uri="{FF2B5EF4-FFF2-40B4-BE49-F238E27FC236}">
                      <a16:creationId xmlns:a16="http://schemas.microsoft.com/office/drawing/2014/main" id="{14A5816B-1334-DE8A-4E45-1305DA38213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85270" y="771303"/>
                  <a:ext cx="93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591" name="墨迹 21590">
                  <a:extLst>
                    <a:ext uri="{FF2B5EF4-FFF2-40B4-BE49-F238E27FC236}">
                      <a16:creationId xmlns:a16="http://schemas.microsoft.com/office/drawing/2014/main" id="{6BA1DC6E-55A5-4F64-4E70-55AEE61E5749}"/>
                    </a:ext>
                  </a:extLst>
                </p14:cNvPr>
                <p14:cNvContentPartPr/>
                <p14:nvPr/>
              </p14:nvContentPartPr>
              <p14:xfrm>
                <a:off x="7459350" y="846543"/>
                <a:ext cx="120960" cy="29160"/>
              </p14:xfrm>
            </p:contentPart>
          </mc:Choice>
          <mc:Fallback>
            <p:pic>
              <p:nvPicPr>
                <p:cNvPr id="21591" name="墨迹 21590">
                  <a:extLst>
                    <a:ext uri="{FF2B5EF4-FFF2-40B4-BE49-F238E27FC236}">
                      <a16:creationId xmlns:a16="http://schemas.microsoft.com/office/drawing/2014/main" id="{6BA1DC6E-55A5-4F64-4E70-55AEE61E574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50350" y="837543"/>
                  <a:ext cx="138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592" name="墨迹 21591">
                  <a:extLst>
                    <a:ext uri="{FF2B5EF4-FFF2-40B4-BE49-F238E27FC236}">
                      <a16:creationId xmlns:a16="http://schemas.microsoft.com/office/drawing/2014/main" id="{AA20C42D-3F54-1FF2-329E-2587B6596E90}"/>
                    </a:ext>
                  </a:extLst>
                </p14:cNvPr>
                <p14:cNvContentPartPr/>
                <p14:nvPr/>
              </p14:nvContentPartPr>
              <p14:xfrm>
                <a:off x="7462590" y="890463"/>
                <a:ext cx="131040" cy="179280"/>
              </p14:xfrm>
            </p:contentPart>
          </mc:Choice>
          <mc:Fallback>
            <p:pic>
              <p:nvPicPr>
                <p:cNvPr id="21592" name="墨迹 21591">
                  <a:extLst>
                    <a:ext uri="{FF2B5EF4-FFF2-40B4-BE49-F238E27FC236}">
                      <a16:creationId xmlns:a16="http://schemas.microsoft.com/office/drawing/2014/main" id="{AA20C42D-3F54-1FF2-329E-2587B6596E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453590" y="881463"/>
                  <a:ext cx="148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593" name="墨迹 21592">
                  <a:extLst>
                    <a:ext uri="{FF2B5EF4-FFF2-40B4-BE49-F238E27FC236}">
                      <a16:creationId xmlns:a16="http://schemas.microsoft.com/office/drawing/2014/main" id="{2004A37D-C022-0BF8-6093-3DA08ADF2DF4}"/>
                    </a:ext>
                  </a:extLst>
                </p14:cNvPr>
                <p14:cNvContentPartPr/>
                <p14:nvPr/>
              </p14:nvContentPartPr>
              <p14:xfrm>
                <a:off x="7703790" y="720903"/>
                <a:ext cx="154080" cy="62280"/>
              </p14:xfrm>
            </p:contentPart>
          </mc:Choice>
          <mc:Fallback>
            <p:pic>
              <p:nvPicPr>
                <p:cNvPr id="21593" name="墨迹 21592">
                  <a:extLst>
                    <a:ext uri="{FF2B5EF4-FFF2-40B4-BE49-F238E27FC236}">
                      <a16:creationId xmlns:a16="http://schemas.microsoft.com/office/drawing/2014/main" id="{2004A37D-C022-0BF8-6093-3DA08ADF2D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94790" y="712263"/>
                  <a:ext cx="171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594" name="墨迹 21593">
                  <a:extLst>
                    <a:ext uri="{FF2B5EF4-FFF2-40B4-BE49-F238E27FC236}">
                      <a16:creationId xmlns:a16="http://schemas.microsoft.com/office/drawing/2014/main" id="{93AF3A60-4185-612F-F0F7-640ABE3F388C}"/>
                    </a:ext>
                  </a:extLst>
                </p14:cNvPr>
                <p14:cNvContentPartPr/>
                <p14:nvPr/>
              </p14:nvContentPartPr>
              <p14:xfrm>
                <a:off x="7695870" y="623343"/>
                <a:ext cx="304560" cy="389520"/>
              </p14:xfrm>
            </p:contentPart>
          </mc:Choice>
          <mc:Fallback>
            <p:pic>
              <p:nvPicPr>
                <p:cNvPr id="21594" name="墨迹 21593">
                  <a:extLst>
                    <a:ext uri="{FF2B5EF4-FFF2-40B4-BE49-F238E27FC236}">
                      <a16:creationId xmlns:a16="http://schemas.microsoft.com/office/drawing/2014/main" id="{93AF3A60-4185-612F-F0F7-640ABE3F388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6870" y="614703"/>
                  <a:ext cx="3222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595" name="墨迹 21594">
                  <a:extLst>
                    <a:ext uri="{FF2B5EF4-FFF2-40B4-BE49-F238E27FC236}">
                      <a16:creationId xmlns:a16="http://schemas.microsoft.com/office/drawing/2014/main" id="{AA297286-6BF6-DB85-9F1F-FD77AB8911EA}"/>
                    </a:ext>
                  </a:extLst>
                </p14:cNvPr>
                <p14:cNvContentPartPr/>
                <p14:nvPr/>
              </p14:nvContentPartPr>
              <p14:xfrm>
                <a:off x="7747710" y="794703"/>
                <a:ext cx="133560" cy="265320"/>
              </p14:xfrm>
            </p:contentPart>
          </mc:Choice>
          <mc:Fallback>
            <p:pic>
              <p:nvPicPr>
                <p:cNvPr id="21595" name="墨迹 21594">
                  <a:extLst>
                    <a:ext uri="{FF2B5EF4-FFF2-40B4-BE49-F238E27FC236}">
                      <a16:creationId xmlns:a16="http://schemas.microsoft.com/office/drawing/2014/main" id="{AA297286-6BF6-DB85-9F1F-FD77AB8911E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39070" y="786063"/>
                  <a:ext cx="151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597" name="墨迹 21596">
                  <a:extLst>
                    <a:ext uri="{FF2B5EF4-FFF2-40B4-BE49-F238E27FC236}">
                      <a16:creationId xmlns:a16="http://schemas.microsoft.com/office/drawing/2014/main" id="{D78716D5-F525-9D2A-2A04-B62C47B2B5D3}"/>
                    </a:ext>
                  </a:extLst>
                </p14:cNvPr>
                <p14:cNvContentPartPr/>
                <p14:nvPr/>
              </p14:nvContentPartPr>
              <p14:xfrm>
                <a:off x="6748350" y="1325343"/>
                <a:ext cx="250200" cy="164880"/>
              </p14:xfrm>
            </p:contentPart>
          </mc:Choice>
          <mc:Fallback>
            <p:pic>
              <p:nvPicPr>
                <p:cNvPr id="21597" name="墨迹 21596">
                  <a:extLst>
                    <a:ext uri="{FF2B5EF4-FFF2-40B4-BE49-F238E27FC236}">
                      <a16:creationId xmlns:a16="http://schemas.microsoft.com/office/drawing/2014/main" id="{D78716D5-F525-9D2A-2A04-B62C47B2B5D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9350" y="1316343"/>
                  <a:ext cx="267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598" name="墨迹 21597">
                  <a:extLst>
                    <a:ext uri="{FF2B5EF4-FFF2-40B4-BE49-F238E27FC236}">
                      <a16:creationId xmlns:a16="http://schemas.microsoft.com/office/drawing/2014/main" id="{233E7573-844B-000A-6052-3C604E98B6C7}"/>
                    </a:ext>
                  </a:extLst>
                </p14:cNvPr>
                <p14:cNvContentPartPr/>
                <p14:nvPr/>
              </p14:nvContentPartPr>
              <p14:xfrm>
                <a:off x="6883710" y="1348383"/>
                <a:ext cx="37800" cy="130320"/>
              </p14:xfrm>
            </p:contentPart>
          </mc:Choice>
          <mc:Fallback>
            <p:pic>
              <p:nvPicPr>
                <p:cNvPr id="21598" name="墨迹 21597">
                  <a:extLst>
                    <a:ext uri="{FF2B5EF4-FFF2-40B4-BE49-F238E27FC236}">
                      <a16:creationId xmlns:a16="http://schemas.microsoft.com/office/drawing/2014/main" id="{233E7573-844B-000A-6052-3C604E98B6C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74710" y="1339383"/>
                  <a:ext cx="55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599" name="墨迹 21598">
                  <a:extLst>
                    <a:ext uri="{FF2B5EF4-FFF2-40B4-BE49-F238E27FC236}">
                      <a16:creationId xmlns:a16="http://schemas.microsoft.com/office/drawing/2014/main" id="{A138AA6E-3FDC-7C77-DC3F-7BEE9DC2EDE2}"/>
                    </a:ext>
                  </a:extLst>
                </p14:cNvPr>
                <p14:cNvContentPartPr/>
                <p14:nvPr/>
              </p14:nvContentPartPr>
              <p14:xfrm>
                <a:off x="6934470" y="1375383"/>
                <a:ext cx="35640" cy="25920"/>
              </p14:xfrm>
            </p:contentPart>
          </mc:Choice>
          <mc:Fallback>
            <p:pic>
              <p:nvPicPr>
                <p:cNvPr id="21599" name="墨迹 21598">
                  <a:extLst>
                    <a:ext uri="{FF2B5EF4-FFF2-40B4-BE49-F238E27FC236}">
                      <a16:creationId xmlns:a16="http://schemas.microsoft.com/office/drawing/2014/main" id="{A138AA6E-3FDC-7C77-DC3F-7BEE9DC2EDE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25830" y="1366743"/>
                  <a:ext cx="53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600" name="墨迹 21599">
                  <a:extLst>
                    <a:ext uri="{FF2B5EF4-FFF2-40B4-BE49-F238E27FC236}">
                      <a16:creationId xmlns:a16="http://schemas.microsoft.com/office/drawing/2014/main" id="{83EB8297-8D6C-B68D-6B2E-6CCA9F985BC6}"/>
                    </a:ext>
                  </a:extLst>
                </p14:cNvPr>
                <p14:cNvContentPartPr/>
                <p14:nvPr/>
              </p14:nvContentPartPr>
              <p14:xfrm>
                <a:off x="6812070" y="1295823"/>
                <a:ext cx="197280" cy="322560"/>
              </p14:xfrm>
            </p:contentPart>
          </mc:Choice>
          <mc:Fallback>
            <p:pic>
              <p:nvPicPr>
                <p:cNvPr id="21600" name="墨迹 21599">
                  <a:extLst>
                    <a:ext uri="{FF2B5EF4-FFF2-40B4-BE49-F238E27FC236}">
                      <a16:creationId xmlns:a16="http://schemas.microsoft.com/office/drawing/2014/main" id="{83EB8297-8D6C-B68D-6B2E-6CCA9F985BC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03430" y="1286823"/>
                  <a:ext cx="2149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601" name="墨迹 21600">
                  <a:extLst>
                    <a:ext uri="{FF2B5EF4-FFF2-40B4-BE49-F238E27FC236}">
                      <a16:creationId xmlns:a16="http://schemas.microsoft.com/office/drawing/2014/main" id="{67F7C438-B8F0-D327-7745-836B9D441653}"/>
                    </a:ext>
                  </a:extLst>
                </p14:cNvPr>
                <p14:cNvContentPartPr/>
                <p14:nvPr/>
              </p14:nvContentPartPr>
              <p14:xfrm>
                <a:off x="6849510" y="1544943"/>
                <a:ext cx="222120" cy="73080"/>
              </p14:xfrm>
            </p:contentPart>
          </mc:Choice>
          <mc:Fallback>
            <p:pic>
              <p:nvPicPr>
                <p:cNvPr id="21601" name="墨迹 21600">
                  <a:extLst>
                    <a:ext uri="{FF2B5EF4-FFF2-40B4-BE49-F238E27FC236}">
                      <a16:creationId xmlns:a16="http://schemas.microsoft.com/office/drawing/2014/main" id="{67F7C438-B8F0-D327-7745-836B9D44165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40510" y="1536303"/>
                  <a:ext cx="239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602" name="墨迹 21601">
                  <a:extLst>
                    <a:ext uri="{FF2B5EF4-FFF2-40B4-BE49-F238E27FC236}">
                      <a16:creationId xmlns:a16="http://schemas.microsoft.com/office/drawing/2014/main" id="{018C36CD-D0EE-2707-8145-3F96E7741561}"/>
                    </a:ext>
                  </a:extLst>
                </p14:cNvPr>
                <p14:cNvContentPartPr/>
                <p14:nvPr/>
              </p14:nvContentPartPr>
              <p14:xfrm>
                <a:off x="7136430" y="1348743"/>
                <a:ext cx="149400" cy="74160"/>
              </p14:xfrm>
            </p:contentPart>
          </mc:Choice>
          <mc:Fallback>
            <p:pic>
              <p:nvPicPr>
                <p:cNvPr id="21602" name="墨迹 21601">
                  <a:extLst>
                    <a:ext uri="{FF2B5EF4-FFF2-40B4-BE49-F238E27FC236}">
                      <a16:creationId xmlns:a16="http://schemas.microsoft.com/office/drawing/2014/main" id="{018C36CD-D0EE-2707-8145-3F96E774156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27790" y="1340103"/>
                  <a:ext cx="167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603" name="墨迹 21602">
                  <a:extLst>
                    <a:ext uri="{FF2B5EF4-FFF2-40B4-BE49-F238E27FC236}">
                      <a16:creationId xmlns:a16="http://schemas.microsoft.com/office/drawing/2014/main" id="{8C7C15E2-CDA7-6FD1-F609-62429A1195D1}"/>
                    </a:ext>
                  </a:extLst>
                </p14:cNvPr>
                <p14:cNvContentPartPr/>
                <p14:nvPr/>
              </p14:nvContentPartPr>
              <p14:xfrm>
                <a:off x="7314990" y="1170543"/>
                <a:ext cx="162360" cy="191160"/>
              </p14:xfrm>
            </p:contentPart>
          </mc:Choice>
          <mc:Fallback>
            <p:pic>
              <p:nvPicPr>
                <p:cNvPr id="21603" name="墨迹 21602">
                  <a:extLst>
                    <a:ext uri="{FF2B5EF4-FFF2-40B4-BE49-F238E27FC236}">
                      <a16:creationId xmlns:a16="http://schemas.microsoft.com/office/drawing/2014/main" id="{8C7C15E2-CDA7-6FD1-F609-62429A1195D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06350" y="1161903"/>
                  <a:ext cx="180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604" name="墨迹 21603">
                  <a:extLst>
                    <a:ext uri="{FF2B5EF4-FFF2-40B4-BE49-F238E27FC236}">
                      <a16:creationId xmlns:a16="http://schemas.microsoft.com/office/drawing/2014/main" id="{38AAAB00-462E-1173-A5DB-D5E0545C3CA0}"/>
                    </a:ext>
                  </a:extLst>
                </p14:cNvPr>
                <p14:cNvContentPartPr/>
                <p14:nvPr/>
              </p14:nvContentPartPr>
              <p14:xfrm>
                <a:off x="7368630" y="1300503"/>
                <a:ext cx="87840" cy="108000"/>
              </p14:xfrm>
            </p:contentPart>
          </mc:Choice>
          <mc:Fallback>
            <p:pic>
              <p:nvPicPr>
                <p:cNvPr id="21604" name="墨迹 21603">
                  <a:extLst>
                    <a:ext uri="{FF2B5EF4-FFF2-40B4-BE49-F238E27FC236}">
                      <a16:creationId xmlns:a16="http://schemas.microsoft.com/office/drawing/2014/main" id="{38AAAB00-462E-1173-A5DB-D5E0545C3CA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59630" y="1291503"/>
                  <a:ext cx="105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605" name="墨迹 21604">
                  <a:extLst>
                    <a:ext uri="{FF2B5EF4-FFF2-40B4-BE49-F238E27FC236}">
                      <a16:creationId xmlns:a16="http://schemas.microsoft.com/office/drawing/2014/main" id="{75A42E59-893B-BA17-3600-32B5B640A887}"/>
                    </a:ext>
                  </a:extLst>
                </p14:cNvPr>
                <p14:cNvContentPartPr/>
                <p14:nvPr/>
              </p14:nvContentPartPr>
              <p14:xfrm>
                <a:off x="7172790" y="1536303"/>
                <a:ext cx="52920" cy="39240"/>
              </p14:xfrm>
            </p:contentPart>
          </mc:Choice>
          <mc:Fallback>
            <p:pic>
              <p:nvPicPr>
                <p:cNvPr id="21605" name="墨迹 21604">
                  <a:extLst>
                    <a:ext uri="{FF2B5EF4-FFF2-40B4-BE49-F238E27FC236}">
                      <a16:creationId xmlns:a16="http://schemas.microsoft.com/office/drawing/2014/main" id="{75A42E59-893B-BA17-3600-32B5B640A88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63790" y="1527303"/>
                  <a:ext cx="70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606" name="墨迹 21605">
                  <a:extLst>
                    <a:ext uri="{FF2B5EF4-FFF2-40B4-BE49-F238E27FC236}">
                      <a16:creationId xmlns:a16="http://schemas.microsoft.com/office/drawing/2014/main" id="{1B7E1ED9-A9CC-69FA-0A2B-4FE61F0116AE}"/>
                    </a:ext>
                  </a:extLst>
                </p14:cNvPr>
                <p14:cNvContentPartPr/>
                <p14:nvPr/>
              </p14:nvContentPartPr>
              <p14:xfrm>
                <a:off x="7245870" y="1502103"/>
                <a:ext cx="268560" cy="69120"/>
              </p14:xfrm>
            </p:contentPart>
          </mc:Choice>
          <mc:Fallback>
            <p:pic>
              <p:nvPicPr>
                <p:cNvPr id="21606" name="墨迹 21605">
                  <a:extLst>
                    <a:ext uri="{FF2B5EF4-FFF2-40B4-BE49-F238E27FC236}">
                      <a16:creationId xmlns:a16="http://schemas.microsoft.com/office/drawing/2014/main" id="{1B7E1ED9-A9CC-69FA-0A2B-4FE61F0116A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37230" y="1493463"/>
                  <a:ext cx="286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608" name="墨迹 21607">
                  <a:extLst>
                    <a:ext uri="{FF2B5EF4-FFF2-40B4-BE49-F238E27FC236}">
                      <a16:creationId xmlns:a16="http://schemas.microsoft.com/office/drawing/2014/main" id="{BABD3480-D542-984C-757B-B6E131365F29}"/>
                    </a:ext>
                  </a:extLst>
                </p14:cNvPr>
                <p14:cNvContentPartPr/>
                <p14:nvPr/>
              </p14:nvContentPartPr>
              <p14:xfrm>
                <a:off x="7603350" y="1182423"/>
                <a:ext cx="257400" cy="240120"/>
              </p14:xfrm>
            </p:contentPart>
          </mc:Choice>
          <mc:Fallback>
            <p:pic>
              <p:nvPicPr>
                <p:cNvPr id="21608" name="墨迹 21607">
                  <a:extLst>
                    <a:ext uri="{FF2B5EF4-FFF2-40B4-BE49-F238E27FC236}">
                      <a16:creationId xmlns:a16="http://schemas.microsoft.com/office/drawing/2014/main" id="{BABD3480-D542-984C-757B-B6E131365F2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94350" y="1173423"/>
                  <a:ext cx="275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609" name="墨迹 21608">
                  <a:extLst>
                    <a:ext uri="{FF2B5EF4-FFF2-40B4-BE49-F238E27FC236}">
                      <a16:creationId xmlns:a16="http://schemas.microsoft.com/office/drawing/2014/main" id="{8E679193-73D9-BF59-CDC6-1E736F3A7E6F}"/>
                    </a:ext>
                  </a:extLst>
                </p14:cNvPr>
                <p14:cNvContentPartPr/>
                <p14:nvPr/>
              </p14:nvContentPartPr>
              <p14:xfrm>
                <a:off x="7919430" y="1153983"/>
                <a:ext cx="204840" cy="179280"/>
              </p14:xfrm>
            </p:contentPart>
          </mc:Choice>
          <mc:Fallback>
            <p:pic>
              <p:nvPicPr>
                <p:cNvPr id="21609" name="墨迹 21608">
                  <a:extLst>
                    <a:ext uri="{FF2B5EF4-FFF2-40B4-BE49-F238E27FC236}">
                      <a16:creationId xmlns:a16="http://schemas.microsoft.com/office/drawing/2014/main" id="{8E679193-73D9-BF59-CDC6-1E736F3A7E6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10430" y="1144983"/>
                  <a:ext cx="222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610" name="墨迹 21609">
                  <a:extLst>
                    <a:ext uri="{FF2B5EF4-FFF2-40B4-BE49-F238E27FC236}">
                      <a16:creationId xmlns:a16="http://schemas.microsoft.com/office/drawing/2014/main" id="{A8D1D60D-B12D-983E-E2EA-1833159E6588}"/>
                    </a:ext>
                  </a:extLst>
                </p14:cNvPr>
                <p14:cNvContentPartPr/>
                <p14:nvPr/>
              </p14:nvContentPartPr>
              <p14:xfrm>
                <a:off x="8126790" y="1064703"/>
                <a:ext cx="59040" cy="127800"/>
              </p14:xfrm>
            </p:contentPart>
          </mc:Choice>
          <mc:Fallback>
            <p:pic>
              <p:nvPicPr>
                <p:cNvPr id="21610" name="墨迹 21609">
                  <a:extLst>
                    <a:ext uri="{FF2B5EF4-FFF2-40B4-BE49-F238E27FC236}">
                      <a16:creationId xmlns:a16="http://schemas.microsoft.com/office/drawing/2014/main" id="{A8D1D60D-B12D-983E-E2EA-1833159E65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18150" y="1056063"/>
                  <a:ext cx="76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611" name="墨迹 21610">
                  <a:extLst>
                    <a:ext uri="{FF2B5EF4-FFF2-40B4-BE49-F238E27FC236}">
                      <a16:creationId xmlns:a16="http://schemas.microsoft.com/office/drawing/2014/main" id="{2EF465AE-506A-781B-16F3-55BF2BC98BD0}"/>
                    </a:ext>
                  </a:extLst>
                </p14:cNvPr>
                <p14:cNvContentPartPr/>
                <p14:nvPr/>
              </p14:nvContentPartPr>
              <p14:xfrm>
                <a:off x="8116350" y="1107903"/>
                <a:ext cx="14760" cy="194760"/>
              </p14:xfrm>
            </p:contentPart>
          </mc:Choice>
          <mc:Fallback>
            <p:pic>
              <p:nvPicPr>
                <p:cNvPr id="21611" name="墨迹 21610">
                  <a:extLst>
                    <a:ext uri="{FF2B5EF4-FFF2-40B4-BE49-F238E27FC236}">
                      <a16:creationId xmlns:a16="http://schemas.microsoft.com/office/drawing/2014/main" id="{2EF465AE-506A-781B-16F3-55BF2BC98BD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07350" y="1098903"/>
                  <a:ext cx="32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612" name="墨迹 21611">
                  <a:extLst>
                    <a:ext uri="{FF2B5EF4-FFF2-40B4-BE49-F238E27FC236}">
                      <a16:creationId xmlns:a16="http://schemas.microsoft.com/office/drawing/2014/main" id="{7419454E-2CA1-A849-5EED-3473339D26E8}"/>
                    </a:ext>
                  </a:extLst>
                </p14:cNvPr>
                <p14:cNvContentPartPr/>
                <p14:nvPr/>
              </p14:nvContentPartPr>
              <p14:xfrm>
                <a:off x="8185830" y="1058223"/>
                <a:ext cx="100080" cy="375840"/>
              </p14:xfrm>
            </p:contentPart>
          </mc:Choice>
          <mc:Fallback>
            <p:pic>
              <p:nvPicPr>
                <p:cNvPr id="21612" name="墨迹 21611">
                  <a:extLst>
                    <a:ext uri="{FF2B5EF4-FFF2-40B4-BE49-F238E27FC236}">
                      <a16:creationId xmlns:a16="http://schemas.microsoft.com/office/drawing/2014/main" id="{7419454E-2CA1-A849-5EED-3473339D26E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77190" y="1049583"/>
                  <a:ext cx="117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613" name="墨迹 21612">
                  <a:extLst>
                    <a:ext uri="{FF2B5EF4-FFF2-40B4-BE49-F238E27FC236}">
                      <a16:creationId xmlns:a16="http://schemas.microsoft.com/office/drawing/2014/main" id="{5071B364-778C-E08E-A42B-CAB5F8EEE93D}"/>
                    </a:ext>
                  </a:extLst>
                </p14:cNvPr>
                <p14:cNvContentPartPr/>
                <p14:nvPr/>
              </p14:nvContentPartPr>
              <p14:xfrm>
                <a:off x="8265750" y="1026903"/>
                <a:ext cx="230760" cy="191520"/>
              </p14:xfrm>
            </p:contentPart>
          </mc:Choice>
          <mc:Fallback>
            <p:pic>
              <p:nvPicPr>
                <p:cNvPr id="21613" name="墨迹 21612">
                  <a:extLst>
                    <a:ext uri="{FF2B5EF4-FFF2-40B4-BE49-F238E27FC236}">
                      <a16:creationId xmlns:a16="http://schemas.microsoft.com/office/drawing/2014/main" id="{5071B364-778C-E08E-A42B-CAB5F8EEE93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57110" y="1018263"/>
                  <a:ext cx="248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614" name="墨迹 21613">
                  <a:extLst>
                    <a:ext uri="{FF2B5EF4-FFF2-40B4-BE49-F238E27FC236}">
                      <a16:creationId xmlns:a16="http://schemas.microsoft.com/office/drawing/2014/main" id="{66666E64-E529-899E-9E44-9DCFC85094FA}"/>
                    </a:ext>
                  </a:extLst>
                </p14:cNvPr>
                <p14:cNvContentPartPr/>
                <p14:nvPr/>
              </p14:nvContentPartPr>
              <p14:xfrm>
                <a:off x="8377710" y="1097823"/>
                <a:ext cx="95760" cy="193680"/>
              </p14:xfrm>
            </p:contentPart>
          </mc:Choice>
          <mc:Fallback>
            <p:pic>
              <p:nvPicPr>
                <p:cNvPr id="21614" name="墨迹 21613">
                  <a:extLst>
                    <a:ext uri="{FF2B5EF4-FFF2-40B4-BE49-F238E27FC236}">
                      <a16:creationId xmlns:a16="http://schemas.microsoft.com/office/drawing/2014/main" id="{66666E64-E529-899E-9E44-9DCFC85094F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68710" y="1088823"/>
                  <a:ext cx="113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616" name="墨迹 21615">
                  <a:extLst>
                    <a:ext uri="{FF2B5EF4-FFF2-40B4-BE49-F238E27FC236}">
                      <a16:creationId xmlns:a16="http://schemas.microsoft.com/office/drawing/2014/main" id="{CF53A255-B98B-3D0F-D449-6886A647745F}"/>
                    </a:ext>
                  </a:extLst>
                </p14:cNvPr>
                <p14:cNvContentPartPr/>
                <p14:nvPr/>
              </p14:nvContentPartPr>
              <p14:xfrm>
                <a:off x="8554110" y="960303"/>
                <a:ext cx="188640" cy="275040"/>
              </p14:xfrm>
            </p:contentPart>
          </mc:Choice>
          <mc:Fallback>
            <p:pic>
              <p:nvPicPr>
                <p:cNvPr id="21616" name="墨迹 21615">
                  <a:extLst>
                    <a:ext uri="{FF2B5EF4-FFF2-40B4-BE49-F238E27FC236}">
                      <a16:creationId xmlns:a16="http://schemas.microsoft.com/office/drawing/2014/main" id="{CF53A255-B98B-3D0F-D449-6886A647745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45110" y="951303"/>
                  <a:ext cx="206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617" name="墨迹 21616">
                  <a:extLst>
                    <a:ext uri="{FF2B5EF4-FFF2-40B4-BE49-F238E27FC236}">
                      <a16:creationId xmlns:a16="http://schemas.microsoft.com/office/drawing/2014/main" id="{0E3196F5-9EAD-71E4-C033-569A8C7795EE}"/>
                    </a:ext>
                  </a:extLst>
                </p14:cNvPr>
                <p14:cNvContentPartPr/>
                <p14:nvPr/>
              </p14:nvContentPartPr>
              <p14:xfrm>
                <a:off x="8806830" y="1039863"/>
                <a:ext cx="104400" cy="97920"/>
              </p14:xfrm>
            </p:contentPart>
          </mc:Choice>
          <mc:Fallback>
            <p:pic>
              <p:nvPicPr>
                <p:cNvPr id="21617" name="墨迹 21616">
                  <a:extLst>
                    <a:ext uri="{FF2B5EF4-FFF2-40B4-BE49-F238E27FC236}">
                      <a16:creationId xmlns:a16="http://schemas.microsoft.com/office/drawing/2014/main" id="{0E3196F5-9EAD-71E4-C033-569A8C7795E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798190" y="1030863"/>
                  <a:ext cx="122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618" name="墨迹 21617">
                  <a:extLst>
                    <a:ext uri="{FF2B5EF4-FFF2-40B4-BE49-F238E27FC236}">
                      <a16:creationId xmlns:a16="http://schemas.microsoft.com/office/drawing/2014/main" id="{E38A23C0-FE1C-FE04-DEC6-49A23F89048B}"/>
                    </a:ext>
                  </a:extLst>
                </p14:cNvPr>
                <p14:cNvContentPartPr/>
                <p14:nvPr/>
              </p14:nvContentPartPr>
              <p14:xfrm>
                <a:off x="8799630" y="964983"/>
                <a:ext cx="18720" cy="150840"/>
              </p14:xfrm>
            </p:contentPart>
          </mc:Choice>
          <mc:Fallback>
            <p:pic>
              <p:nvPicPr>
                <p:cNvPr id="21618" name="墨迹 21617">
                  <a:extLst>
                    <a:ext uri="{FF2B5EF4-FFF2-40B4-BE49-F238E27FC236}">
                      <a16:creationId xmlns:a16="http://schemas.microsoft.com/office/drawing/2014/main" id="{E38A23C0-FE1C-FE04-DEC6-49A23F89048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90990" y="955983"/>
                  <a:ext cx="36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619" name="墨迹 21618">
                  <a:extLst>
                    <a:ext uri="{FF2B5EF4-FFF2-40B4-BE49-F238E27FC236}">
                      <a16:creationId xmlns:a16="http://schemas.microsoft.com/office/drawing/2014/main" id="{D2844288-8BBC-A51C-5290-C79352157CAC}"/>
                    </a:ext>
                  </a:extLst>
                </p14:cNvPr>
                <p14:cNvContentPartPr/>
                <p14:nvPr/>
              </p14:nvContentPartPr>
              <p14:xfrm>
                <a:off x="8939670" y="990903"/>
                <a:ext cx="74160" cy="106560"/>
              </p14:xfrm>
            </p:contentPart>
          </mc:Choice>
          <mc:Fallback>
            <p:pic>
              <p:nvPicPr>
                <p:cNvPr id="21619" name="墨迹 21618">
                  <a:extLst>
                    <a:ext uri="{FF2B5EF4-FFF2-40B4-BE49-F238E27FC236}">
                      <a16:creationId xmlns:a16="http://schemas.microsoft.com/office/drawing/2014/main" id="{D2844288-8BBC-A51C-5290-C79352157CA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31030" y="981903"/>
                  <a:ext cx="91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621" name="墨迹 21620">
                  <a:extLst>
                    <a:ext uri="{FF2B5EF4-FFF2-40B4-BE49-F238E27FC236}">
                      <a16:creationId xmlns:a16="http://schemas.microsoft.com/office/drawing/2014/main" id="{BE8E463A-7366-C2FE-B93C-AC732F3E19BB}"/>
                    </a:ext>
                  </a:extLst>
                </p14:cNvPr>
                <p14:cNvContentPartPr/>
                <p14:nvPr/>
              </p14:nvContentPartPr>
              <p14:xfrm>
                <a:off x="6681030" y="1131663"/>
                <a:ext cx="1051920" cy="566280"/>
              </p14:xfrm>
            </p:contentPart>
          </mc:Choice>
          <mc:Fallback>
            <p:pic>
              <p:nvPicPr>
                <p:cNvPr id="21621" name="墨迹 21620">
                  <a:extLst>
                    <a:ext uri="{FF2B5EF4-FFF2-40B4-BE49-F238E27FC236}">
                      <a16:creationId xmlns:a16="http://schemas.microsoft.com/office/drawing/2014/main" id="{BE8E463A-7366-C2FE-B93C-AC732F3E19B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72390" y="1122663"/>
                  <a:ext cx="1069560" cy="58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1623" name="墨迹 21622">
                <a:extLst>
                  <a:ext uri="{FF2B5EF4-FFF2-40B4-BE49-F238E27FC236}">
                    <a16:creationId xmlns:a16="http://schemas.microsoft.com/office/drawing/2014/main" id="{26750232-E338-FC51-6696-4044582AB0C4}"/>
                  </a:ext>
                </a:extLst>
              </p14:cNvPr>
              <p14:cNvContentPartPr/>
              <p14:nvPr/>
            </p14:nvContentPartPr>
            <p14:xfrm>
              <a:off x="1708710" y="5465343"/>
              <a:ext cx="1415880" cy="69840"/>
            </p14:xfrm>
          </p:contentPart>
        </mc:Choice>
        <mc:Fallback>
          <p:pic>
            <p:nvPicPr>
              <p:cNvPr id="21623" name="墨迹 21622">
                <a:extLst>
                  <a:ext uri="{FF2B5EF4-FFF2-40B4-BE49-F238E27FC236}">
                    <a16:creationId xmlns:a16="http://schemas.microsoft.com/office/drawing/2014/main" id="{26750232-E338-FC51-6696-4044582AB0C4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699710" y="5456343"/>
                <a:ext cx="14335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1624" name="墨迹 21623">
                <a:extLst>
                  <a:ext uri="{FF2B5EF4-FFF2-40B4-BE49-F238E27FC236}">
                    <a16:creationId xmlns:a16="http://schemas.microsoft.com/office/drawing/2014/main" id="{D6A99F4A-5581-B5B0-A0E2-02A77A65B161}"/>
                  </a:ext>
                </a:extLst>
              </p14:cNvPr>
              <p14:cNvContentPartPr/>
              <p14:nvPr/>
            </p14:nvContentPartPr>
            <p14:xfrm>
              <a:off x="4460190" y="6034143"/>
              <a:ext cx="270000" cy="14760"/>
            </p14:xfrm>
          </p:contentPart>
        </mc:Choice>
        <mc:Fallback>
          <p:pic>
            <p:nvPicPr>
              <p:cNvPr id="21624" name="墨迹 21623">
                <a:extLst>
                  <a:ext uri="{FF2B5EF4-FFF2-40B4-BE49-F238E27FC236}">
                    <a16:creationId xmlns:a16="http://schemas.microsoft.com/office/drawing/2014/main" id="{D6A99F4A-5581-B5B0-A0E2-02A77A65B16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451190" y="6025503"/>
                <a:ext cx="28764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28" name="组合 21627">
            <a:extLst>
              <a:ext uri="{FF2B5EF4-FFF2-40B4-BE49-F238E27FC236}">
                <a16:creationId xmlns:a16="http://schemas.microsoft.com/office/drawing/2014/main" id="{6959A338-8D9E-5422-59C4-52E37E2B3B59}"/>
              </a:ext>
            </a:extLst>
          </p:cNvPr>
          <p:cNvGrpSpPr/>
          <p:nvPr/>
        </p:nvGrpSpPr>
        <p:grpSpPr>
          <a:xfrm>
            <a:off x="3080670" y="3894303"/>
            <a:ext cx="3896640" cy="335160"/>
            <a:chOff x="3080670" y="3894303"/>
            <a:chExt cx="389664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625" name="墨迹 21624">
                  <a:extLst>
                    <a:ext uri="{FF2B5EF4-FFF2-40B4-BE49-F238E27FC236}">
                      <a16:creationId xmlns:a16="http://schemas.microsoft.com/office/drawing/2014/main" id="{DF0F9623-3CEF-2874-4E2D-B10566D26A9F}"/>
                    </a:ext>
                  </a:extLst>
                </p14:cNvPr>
                <p14:cNvContentPartPr/>
                <p14:nvPr/>
              </p14:nvContentPartPr>
              <p14:xfrm>
                <a:off x="3080670" y="3894303"/>
                <a:ext cx="3896640" cy="124920"/>
              </p14:xfrm>
            </p:contentPart>
          </mc:Choice>
          <mc:Fallback>
            <p:pic>
              <p:nvPicPr>
                <p:cNvPr id="21625" name="墨迹 21624">
                  <a:extLst>
                    <a:ext uri="{FF2B5EF4-FFF2-40B4-BE49-F238E27FC236}">
                      <a16:creationId xmlns:a16="http://schemas.microsoft.com/office/drawing/2014/main" id="{DF0F9623-3CEF-2874-4E2D-B10566D26A9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071670" y="3885303"/>
                  <a:ext cx="3914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626" name="墨迹 21625">
                  <a:extLst>
                    <a:ext uri="{FF2B5EF4-FFF2-40B4-BE49-F238E27FC236}">
                      <a16:creationId xmlns:a16="http://schemas.microsoft.com/office/drawing/2014/main" id="{AC30BF49-B5A0-19C9-59A2-4B3A0476443B}"/>
                    </a:ext>
                  </a:extLst>
                </p14:cNvPr>
                <p14:cNvContentPartPr/>
                <p14:nvPr/>
              </p14:nvContentPartPr>
              <p14:xfrm>
                <a:off x="4259310" y="3939663"/>
                <a:ext cx="89640" cy="214200"/>
              </p14:xfrm>
            </p:contentPart>
          </mc:Choice>
          <mc:Fallback>
            <p:pic>
              <p:nvPicPr>
                <p:cNvPr id="21626" name="墨迹 21625">
                  <a:extLst>
                    <a:ext uri="{FF2B5EF4-FFF2-40B4-BE49-F238E27FC236}">
                      <a16:creationId xmlns:a16="http://schemas.microsoft.com/office/drawing/2014/main" id="{AC30BF49-B5A0-19C9-59A2-4B3A0476443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50310" y="3930663"/>
                  <a:ext cx="107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627" name="墨迹 21626">
                  <a:extLst>
                    <a:ext uri="{FF2B5EF4-FFF2-40B4-BE49-F238E27FC236}">
                      <a16:creationId xmlns:a16="http://schemas.microsoft.com/office/drawing/2014/main" id="{EEC7795F-38CF-F713-D583-B23EBA7195EF}"/>
                    </a:ext>
                  </a:extLst>
                </p14:cNvPr>
                <p14:cNvContentPartPr/>
                <p14:nvPr/>
              </p14:nvContentPartPr>
              <p14:xfrm>
                <a:off x="4217190" y="4050183"/>
                <a:ext cx="102600" cy="179280"/>
              </p14:xfrm>
            </p:contentPart>
          </mc:Choice>
          <mc:Fallback>
            <p:pic>
              <p:nvPicPr>
                <p:cNvPr id="21627" name="墨迹 21626">
                  <a:extLst>
                    <a:ext uri="{FF2B5EF4-FFF2-40B4-BE49-F238E27FC236}">
                      <a16:creationId xmlns:a16="http://schemas.microsoft.com/office/drawing/2014/main" id="{EEC7795F-38CF-F713-D583-B23EBA7195E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08550" y="4041183"/>
                  <a:ext cx="120240" cy="196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Newton’s Method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02845"/>
            <a:ext cx="4141207" cy="395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08104" y="2852936"/>
            <a:ext cx="36004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57752" y="3645024"/>
            <a:ext cx="41422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Matrix of second derivatives is called the Hessian.</a:t>
            </a:r>
          </a:p>
          <a:p>
            <a:endParaRPr lang="en-CA" sz="2400" dirty="0"/>
          </a:p>
          <a:p>
            <a:r>
              <a:rPr lang="en-CA" sz="2400" dirty="0"/>
              <a:t>Expensive to compute via finite differences.</a:t>
            </a:r>
          </a:p>
          <a:p>
            <a:endParaRPr lang="en-CA" sz="2400" dirty="0"/>
          </a:p>
          <a:p>
            <a:r>
              <a:rPr lang="en-CA" sz="2400" dirty="0"/>
              <a:t>If positive definite, then convex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484784"/>
            <a:ext cx="5177122" cy="10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9CDC075D-A770-3C06-CEFA-C99DEA29BC76}"/>
              </a:ext>
            </a:extLst>
          </p:cNvPr>
          <p:cNvGrpSpPr/>
          <p:nvPr/>
        </p:nvGrpSpPr>
        <p:grpSpPr>
          <a:xfrm>
            <a:off x="6123805" y="4087190"/>
            <a:ext cx="2466720" cy="473400"/>
            <a:chOff x="6123805" y="4087190"/>
            <a:chExt cx="24667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AB14C46-E52F-1F57-EEF6-A9749C0B1A95}"/>
                    </a:ext>
                  </a:extLst>
                </p14:cNvPr>
                <p14:cNvContentPartPr/>
                <p14:nvPr/>
              </p14:nvContentPartPr>
              <p14:xfrm>
                <a:off x="6123805" y="4400390"/>
                <a:ext cx="1127160" cy="88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AB14C46-E52F-1F57-EEF6-A9749C0B1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14805" y="4391750"/>
                  <a:ext cx="1144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ABA31B9-9E93-CC13-157A-7B221969AC03}"/>
                    </a:ext>
                  </a:extLst>
                </p14:cNvPr>
                <p14:cNvContentPartPr/>
                <p14:nvPr/>
              </p14:nvContentPartPr>
              <p14:xfrm>
                <a:off x="7342045" y="4220750"/>
                <a:ext cx="51840" cy="921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ABA31B9-9E93-CC13-157A-7B221969AC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405" y="4212110"/>
                  <a:ext cx="69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0A097C3-B758-4186-C773-9309F45D1B8A}"/>
                    </a:ext>
                  </a:extLst>
                </p14:cNvPr>
                <p14:cNvContentPartPr/>
                <p14:nvPr/>
              </p14:nvContentPartPr>
              <p14:xfrm>
                <a:off x="7375165" y="4145870"/>
                <a:ext cx="155160" cy="146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0A097C3-B758-4186-C773-9309F45D1B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66165" y="4137230"/>
                  <a:ext cx="172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663468E-BADF-52DA-90F0-55D99E9EE47D}"/>
                    </a:ext>
                  </a:extLst>
                </p14:cNvPr>
                <p14:cNvContentPartPr/>
                <p14:nvPr/>
              </p14:nvContentPartPr>
              <p14:xfrm>
                <a:off x="7389925" y="4272230"/>
                <a:ext cx="21960" cy="14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663468E-BADF-52DA-90F0-55D99E9EE4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81285" y="4263230"/>
                  <a:ext cx="39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F29A9BB-E088-87A9-6F57-E039BFA11D96}"/>
                    </a:ext>
                  </a:extLst>
                </p14:cNvPr>
                <p14:cNvContentPartPr/>
                <p14:nvPr/>
              </p14:nvContentPartPr>
              <p14:xfrm>
                <a:off x="7355005" y="4209230"/>
                <a:ext cx="111240" cy="164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F29A9BB-E088-87A9-6F57-E039BFA11D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46365" y="4200590"/>
                  <a:ext cx="128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0F28FC4-674A-553B-8B6E-4F164B3C9845}"/>
                    </a:ext>
                  </a:extLst>
                </p14:cNvPr>
                <p14:cNvContentPartPr/>
                <p14:nvPr/>
              </p14:nvContentPartPr>
              <p14:xfrm>
                <a:off x="7330525" y="4374830"/>
                <a:ext cx="122760" cy="57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0F28FC4-674A-553B-8B6E-4F164B3C98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21885" y="4365830"/>
                  <a:ext cx="140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D0277F1-9F48-5A18-B9C3-D7B6A60C453A}"/>
                    </a:ext>
                  </a:extLst>
                </p14:cNvPr>
                <p14:cNvContentPartPr/>
                <p14:nvPr/>
              </p14:nvContentPartPr>
              <p14:xfrm>
                <a:off x="7337725" y="4398950"/>
                <a:ext cx="169920" cy="81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D0277F1-9F48-5A18-B9C3-D7B6A60C4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28725" y="4390310"/>
                  <a:ext cx="18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8A43468-4B8C-C1C1-1323-D603503B3EEC}"/>
                    </a:ext>
                  </a:extLst>
                </p14:cNvPr>
                <p14:cNvContentPartPr/>
                <p14:nvPr/>
              </p14:nvContentPartPr>
              <p14:xfrm>
                <a:off x="7296325" y="4475630"/>
                <a:ext cx="285840" cy="84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8A43468-4B8C-C1C1-1323-D603503B3E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87325" y="4466990"/>
                  <a:ext cx="30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7AD19DE-7F95-CB4C-F55F-45489E7A4E84}"/>
                    </a:ext>
                  </a:extLst>
                </p14:cNvPr>
                <p14:cNvContentPartPr/>
                <p14:nvPr/>
              </p14:nvContentPartPr>
              <p14:xfrm>
                <a:off x="7448605" y="4367630"/>
                <a:ext cx="6840" cy="80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7AD19DE-7F95-CB4C-F55F-45489E7A4E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39605" y="4358630"/>
                  <a:ext cx="24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0767A94-ADF1-0921-3092-F9333F18B0D4}"/>
                    </a:ext>
                  </a:extLst>
                </p14:cNvPr>
                <p14:cNvContentPartPr/>
                <p14:nvPr/>
              </p14:nvContentPartPr>
              <p14:xfrm>
                <a:off x="7689805" y="4191230"/>
                <a:ext cx="46440" cy="35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0767A94-ADF1-0921-3092-F9333F18B0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81165" y="4182590"/>
                  <a:ext cx="64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AC83F68-6A05-FA2D-149E-58FE7FC30F26}"/>
                    </a:ext>
                  </a:extLst>
                </p14:cNvPr>
                <p14:cNvContentPartPr/>
                <p14:nvPr/>
              </p14:nvContentPartPr>
              <p14:xfrm>
                <a:off x="7709965" y="4131110"/>
                <a:ext cx="154440" cy="1742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AC83F68-6A05-FA2D-149E-58FE7FC30F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0965" y="4122110"/>
                  <a:ext cx="172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BA49F82-C94B-D22C-A324-F59F5BBEE4EE}"/>
                    </a:ext>
                  </a:extLst>
                </p14:cNvPr>
                <p14:cNvContentPartPr/>
                <p14:nvPr/>
              </p14:nvContentPartPr>
              <p14:xfrm>
                <a:off x="7792765" y="4203470"/>
                <a:ext cx="61200" cy="129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BA49F82-C94B-D22C-A324-F59F5BBEE4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3765" y="4194470"/>
                  <a:ext cx="78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8CB13F2-D236-A838-97E6-0C719F6F28A5}"/>
                    </a:ext>
                  </a:extLst>
                </p14:cNvPr>
                <p14:cNvContentPartPr/>
                <p14:nvPr/>
              </p14:nvContentPartPr>
              <p14:xfrm>
                <a:off x="7747405" y="4292750"/>
                <a:ext cx="106200" cy="43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8CB13F2-D236-A838-97E6-0C719F6F28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38405" y="4283750"/>
                  <a:ext cx="123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0CD250F-208C-07C9-4AAF-CD09906EE324}"/>
                    </a:ext>
                  </a:extLst>
                </p14:cNvPr>
                <p14:cNvContentPartPr/>
                <p14:nvPr/>
              </p14:nvContentPartPr>
              <p14:xfrm>
                <a:off x="7693765" y="4282670"/>
                <a:ext cx="212400" cy="1976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0CD250F-208C-07C9-4AAF-CD09906EE3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85125" y="4273670"/>
                  <a:ext cx="23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2C2630B-AFCC-4FA9-42B4-DB432D1550BB}"/>
                    </a:ext>
                  </a:extLst>
                </p14:cNvPr>
                <p14:cNvContentPartPr/>
                <p14:nvPr/>
              </p14:nvContentPartPr>
              <p14:xfrm>
                <a:off x="7841005" y="4380590"/>
                <a:ext cx="77040" cy="3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2C2630B-AFCC-4FA9-42B4-DB432D1550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32365" y="4371590"/>
                  <a:ext cx="94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DF755CE-7827-435E-448E-8FEABB041FB5}"/>
                    </a:ext>
                  </a:extLst>
                </p14:cNvPr>
                <p14:cNvContentPartPr/>
                <p14:nvPr/>
              </p14:nvContentPartPr>
              <p14:xfrm>
                <a:off x="7783765" y="4431710"/>
                <a:ext cx="72360" cy="388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DF755CE-7827-435E-448E-8FEABB041F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75125" y="4423070"/>
                  <a:ext cx="90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F938F91-AD81-4AD9-5EAC-D07877B04D80}"/>
                    </a:ext>
                  </a:extLst>
                </p14:cNvPr>
                <p14:cNvContentPartPr/>
                <p14:nvPr/>
              </p14:nvContentPartPr>
              <p14:xfrm>
                <a:off x="7754965" y="4199510"/>
                <a:ext cx="326520" cy="3128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F938F91-AD81-4AD9-5EAC-D07877B04D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6325" y="4190510"/>
                  <a:ext cx="3441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CB40E95-DCBB-B1B2-A7E5-251186B7D52C}"/>
                    </a:ext>
                  </a:extLst>
                </p14:cNvPr>
                <p14:cNvContentPartPr/>
                <p14:nvPr/>
              </p14:nvContentPartPr>
              <p14:xfrm>
                <a:off x="8073925" y="4199870"/>
                <a:ext cx="77400" cy="127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CB40E95-DCBB-B1B2-A7E5-251186B7D5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5285" y="4191230"/>
                  <a:ext cx="95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1B7B3D7-18D4-EC53-6470-7F494B07093E}"/>
                    </a:ext>
                  </a:extLst>
                </p14:cNvPr>
                <p14:cNvContentPartPr/>
                <p14:nvPr/>
              </p14:nvContentPartPr>
              <p14:xfrm>
                <a:off x="8049085" y="4229750"/>
                <a:ext cx="85680" cy="253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1B7B3D7-18D4-EC53-6470-7F494B0709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40445" y="4221110"/>
                  <a:ext cx="103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F4152F3-6D66-862A-343A-D64E9CB9BDB2}"/>
                    </a:ext>
                  </a:extLst>
                </p14:cNvPr>
                <p14:cNvContentPartPr/>
                <p14:nvPr/>
              </p14:nvContentPartPr>
              <p14:xfrm>
                <a:off x="8137285" y="4195190"/>
                <a:ext cx="81000" cy="292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F4152F3-6D66-862A-343A-D64E9CB9BD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28645" y="4186550"/>
                  <a:ext cx="98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B94BE6C-3594-DFA7-6C88-6E35F8D2638D}"/>
                    </a:ext>
                  </a:extLst>
                </p14:cNvPr>
                <p14:cNvContentPartPr/>
                <p14:nvPr/>
              </p14:nvContentPartPr>
              <p14:xfrm>
                <a:off x="8184085" y="4299950"/>
                <a:ext cx="69480" cy="84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B94BE6C-3594-DFA7-6C88-6E35F8D263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75445" y="4290950"/>
                  <a:ext cx="87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BEF0CA0-64EB-2AD4-12FD-83ACCCB96217}"/>
                    </a:ext>
                  </a:extLst>
                </p14:cNvPr>
                <p14:cNvContentPartPr/>
                <p14:nvPr/>
              </p14:nvContentPartPr>
              <p14:xfrm>
                <a:off x="8343205" y="4158830"/>
                <a:ext cx="64800" cy="277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BEF0CA0-64EB-2AD4-12FD-83ACCCB962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34565" y="4149830"/>
                  <a:ext cx="82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0FE7992-FD2C-0206-3A21-52EEB96DBF67}"/>
                    </a:ext>
                  </a:extLst>
                </p14:cNvPr>
                <p14:cNvContentPartPr/>
                <p14:nvPr/>
              </p14:nvContentPartPr>
              <p14:xfrm>
                <a:off x="8446165" y="4087190"/>
                <a:ext cx="79200" cy="244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0FE7992-FD2C-0206-3A21-52EEB96DBF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37165" y="4078190"/>
                  <a:ext cx="96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995741E-389A-1434-282F-C3AF8DDC60E8}"/>
                    </a:ext>
                  </a:extLst>
                </p14:cNvPr>
                <p14:cNvContentPartPr/>
                <p14:nvPr/>
              </p14:nvContentPartPr>
              <p14:xfrm>
                <a:off x="8373085" y="4208870"/>
                <a:ext cx="143640" cy="2588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995741E-389A-1434-282F-C3AF8DDC60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64445" y="4199870"/>
                  <a:ext cx="161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BAC3DF6-42FC-5591-8737-ACECC726E3D6}"/>
                    </a:ext>
                  </a:extLst>
                </p14:cNvPr>
                <p14:cNvContentPartPr/>
                <p14:nvPr/>
              </p14:nvContentPartPr>
              <p14:xfrm>
                <a:off x="8377765" y="4380950"/>
                <a:ext cx="212760" cy="1036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BAC3DF6-42FC-5591-8737-ACECC726E3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8765" y="4372310"/>
                  <a:ext cx="2304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8DA45ED-D38C-28F5-4597-DF2FA4792462}"/>
              </a:ext>
            </a:extLst>
          </p:cNvPr>
          <p:cNvGrpSpPr/>
          <p:nvPr/>
        </p:nvGrpSpPr>
        <p:grpSpPr>
          <a:xfrm>
            <a:off x="3918805" y="665750"/>
            <a:ext cx="5025240" cy="2097000"/>
            <a:chOff x="3918805" y="665750"/>
            <a:chExt cx="5025240" cy="20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C130DF7-53AD-B577-CAD2-A7D3596D704B}"/>
                    </a:ext>
                  </a:extLst>
                </p14:cNvPr>
                <p14:cNvContentPartPr/>
                <p14:nvPr/>
              </p14:nvContentPartPr>
              <p14:xfrm>
                <a:off x="4964605" y="1433270"/>
                <a:ext cx="23400" cy="1071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C130DF7-53AD-B577-CAD2-A7D3596D70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55605" y="1424630"/>
                  <a:ext cx="4104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2E8878C-6CD1-E8E5-B56B-E7F370169BE5}"/>
                    </a:ext>
                  </a:extLst>
                </p14:cNvPr>
                <p14:cNvContentPartPr/>
                <p14:nvPr/>
              </p14:nvContentPartPr>
              <p14:xfrm>
                <a:off x="5023285" y="1412390"/>
                <a:ext cx="360" cy="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2E8878C-6CD1-E8E5-B56B-E7F370169B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14645" y="14037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80D7595-6844-D1FD-A322-2E7728356E60}"/>
                    </a:ext>
                  </a:extLst>
                </p14:cNvPr>
                <p14:cNvContentPartPr/>
                <p14:nvPr/>
              </p14:nvContentPartPr>
              <p14:xfrm>
                <a:off x="5056405" y="1103870"/>
                <a:ext cx="2650680" cy="12106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80D7595-6844-D1FD-A322-2E7728356E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47405" y="1094870"/>
                  <a:ext cx="2668320" cy="12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AE45D75-5340-6300-3D6E-A18A9125480A}"/>
                    </a:ext>
                  </a:extLst>
                </p14:cNvPr>
                <p14:cNvContentPartPr/>
                <p14:nvPr/>
              </p14:nvContentPartPr>
              <p14:xfrm>
                <a:off x="5391205" y="2491670"/>
                <a:ext cx="2327040" cy="236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AE45D75-5340-6300-3D6E-A18A912548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82205" y="2483030"/>
                  <a:ext cx="2344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7EA9185-ED1C-130B-2036-D51D6D4FEC13}"/>
                    </a:ext>
                  </a:extLst>
                </p14:cNvPr>
                <p14:cNvContentPartPr/>
                <p14:nvPr/>
              </p14:nvContentPartPr>
              <p14:xfrm>
                <a:off x="7683325" y="762230"/>
                <a:ext cx="237960" cy="329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7EA9185-ED1C-130B-2036-D51D6D4FEC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74325" y="753590"/>
                  <a:ext cx="255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A25307B-ECCB-EEC2-283F-EB387B788D07}"/>
                    </a:ext>
                  </a:extLst>
                </p14:cNvPr>
                <p14:cNvContentPartPr/>
                <p14:nvPr/>
              </p14:nvContentPartPr>
              <p14:xfrm>
                <a:off x="7930645" y="912710"/>
                <a:ext cx="6840" cy="936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A25307B-ECCB-EEC2-283F-EB387B788D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21645" y="903710"/>
                  <a:ext cx="24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56D3388-783D-A260-6BBF-75907F5F6336}"/>
                    </a:ext>
                  </a:extLst>
                </p14:cNvPr>
                <p14:cNvContentPartPr/>
                <p14:nvPr/>
              </p14:nvContentPartPr>
              <p14:xfrm>
                <a:off x="8000485" y="880670"/>
                <a:ext cx="62280" cy="1512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56D3388-783D-A260-6BBF-75907F5F63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91485" y="871670"/>
                  <a:ext cx="79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9FEEB16-9994-E075-FB34-C6FC16C96833}"/>
                    </a:ext>
                  </a:extLst>
                </p14:cNvPr>
                <p14:cNvContentPartPr/>
                <p14:nvPr/>
              </p14:nvContentPartPr>
              <p14:xfrm>
                <a:off x="8083285" y="901910"/>
                <a:ext cx="95400" cy="1173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9FEEB16-9994-E075-FB34-C6FC16C968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74645" y="893270"/>
                  <a:ext cx="113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98EB0FD-48D7-7C80-8116-9C1691B6F128}"/>
                    </a:ext>
                  </a:extLst>
                </p14:cNvPr>
                <p14:cNvContentPartPr/>
                <p14:nvPr/>
              </p14:nvContentPartPr>
              <p14:xfrm>
                <a:off x="8213605" y="665750"/>
                <a:ext cx="206640" cy="366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98EB0FD-48D7-7C80-8116-9C1691B6F1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04605" y="656750"/>
                  <a:ext cx="2242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640E0E8-C4CA-85D5-8474-DBCAB9223BA1}"/>
                    </a:ext>
                  </a:extLst>
                </p14:cNvPr>
                <p14:cNvContentPartPr/>
                <p14:nvPr/>
              </p14:nvContentPartPr>
              <p14:xfrm>
                <a:off x="8283805" y="864830"/>
                <a:ext cx="144000" cy="25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640E0E8-C4CA-85D5-8474-DBCAB9223B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74805" y="856190"/>
                  <a:ext cx="161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D082BF2-7FC0-7449-CC09-C0D4CA4491AE}"/>
                    </a:ext>
                  </a:extLst>
                </p14:cNvPr>
                <p14:cNvContentPartPr/>
                <p14:nvPr/>
              </p14:nvContentPartPr>
              <p14:xfrm>
                <a:off x="8462365" y="837110"/>
                <a:ext cx="481680" cy="1418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D082BF2-7FC0-7449-CC09-C0D4CA4491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53725" y="828470"/>
                  <a:ext cx="499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E158C9F-E44B-AC5F-DFAD-4BF586E75249}"/>
                    </a:ext>
                  </a:extLst>
                </p14:cNvPr>
                <p14:cNvContentPartPr/>
                <p14:nvPr/>
              </p14:nvContentPartPr>
              <p14:xfrm>
                <a:off x="4601725" y="2216270"/>
                <a:ext cx="126360" cy="131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E158C9F-E44B-AC5F-DFAD-4BF586E752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93085" y="2207630"/>
                  <a:ext cx="144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6A47BC8-7C88-ABD1-479D-1A2CB000078E}"/>
                    </a:ext>
                  </a:extLst>
                </p14:cNvPr>
                <p14:cNvContentPartPr/>
                <p14:nvPr/>
              </p14:nvContentPartPr>
              <p14:xfrm>
                <a:off x="3918805" y="2452790"/>
                <a:ext cx="172800" cy="309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6A47BC8-7C88-ABD1-479D-1A2CB00007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09805" y="2444150"/>
                  <a:ext cx="190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46B92DA-A751-84F6-CD48-C2F2630383C8}"/>
                    </a:ext>
                  </a:extLst>
                </p14:cNvPr>
                <p14:cNvContentPartPr/>
                <p14:nvPr/>
              </p14:nvContentPartPr>
              <p14:xfrm>
                <a:off x="4109245" y="2600750"/>
                <a:ext cx="102960" cy="630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46B92DA-A751-84F6-CD48-C2F2630383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00605" y="2591750"/>
                  <a:ext cx="120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0F76795-4768-AFA0-A4CB-CB2E075C1728}"/>
                    </a:ext>
                  </a:extLst>
                </p14:cNvPr>
                <p14:cNvContentPartPr/>
                <p14:nvPr/>
              </p14:nvContentPartPr>
              <p14:xfrm>
                <a:off x="4388965" y="2317070"/>
                <a:ext cx="478800" cy="392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0F76795-4768-AFA0-A4CB-CB2E075C17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80325" y="2308070"/>
                  <a:ext cx="4964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61B5B9F-1F8A-2957-311C-141ADA5EC877}"/>
                    </a:ext>
                  </a:extLst>
                </p14:cNvPr>
                <p14:cNvContentPartPr/>
                <p14:nvPr/>
              </p14:nvContentPartPr>
              <p14:xfrm>
                <a:off x="4635565" y="2630990"/>
                <a:ext cx="43920" cy="15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61B5B9F-1F8A-2957-311C-141ADA5EC8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26925" y="2622350"/>
                  <a:ext cx="61560" cy="33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 vs. Steepest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8964488" cy="496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9A0A467-4360-207B-5348-34710A6F91AD}"/>
                  </a:ext>
                </a:extLst>
              </p14:cNvPr>
              <p14:cNvContentPartPr/>
              <p14:nvPr/>
            </p14:nvContentPartPr>
            <p14:xfrm>
              <a:off x="3035725" y="3270710"/>
              <a:ext cx="1085760" cy="393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9A0A467-4360-207B-5348-34710A6F9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9605" y="3264590"/>
                <a:ext cx="10980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65A6B96-67E4-9C30-68B1-9A206D39E6FB}"/>
                  </a:ext>
                </a:extLst>
              </p14:cNvPr>
              <p14:cNvContentPartPr/>
              <p14:nvPr/>
            </p14:nvContentPartPr>
            <p14:xfrm>
              <a:off x="2925205" y="5594510"/>
              <a:ext cx="1116720" cy="5385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65A6B96-67E4-9C30-68B1-9A206D39E6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9085" y="5588390"/>
                <a:ext cx="11289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D2CE768-883C-2E3C-8136-7D09063A51E8}"/>
                  </a:ext>
                </a:extLst>
              </p14:cNvPr>
              <p14:cNvContentPartPr/>
              <p14:nvPr/>
            </p14:nvContentPartPr>
            <p14:xfrm>
              <a:off x="9651085" y="1850510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D2CE768-883C-2E3C-8136-7D09063A51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42085" y="184187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 Search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3728" y="5229200"/>
            <a:ext cx="514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Gradually narrow down range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43201"/>
            <a:ext cx="8784976" cy="3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1F4BD2D-8DB0-459F-7ECF-B783A474AEAA}"/>
              </a:ext>
            </a:extLst>
          </p:cNvPr>
          <p:cNvGrpSpPr/>
          <p:nvPr/>
        </p:nvGrpSpPr>
        <p:grpSpPr>
          <a:xfrm>
            <a:off x="6837685" y="287030"/>
            <a:ext cx="1074600" cy="728280"/>
            <a:chOff x="6837685" y="287030"/>
            <a:chExt cx="1074600" cy="7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03F5320-D4F9-EF7F-20D6-6C95439B71A8}"/>
                    </a:ext>
                  </a:extLst>
                </p14:cNvPr>
                <p14:cNvContentPartPr/>
                <p14:nvPr/>
              </p14:nvContentPartPr>
              <p14:xfrm>
                <a:off x="6837685" y="495830"/>
                <a:ext cx="504720" cy="519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03F5320-D4F9-EF7F-20D6-6C95439B71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9045" y="487190"/>
                  <a:ext cx="5223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A847779-7502-A4E2-AA2C-58FF133662E8}"/>
                    </a:ext>
                  </a:extLst>
                </p14:cNvPr>
                <p14:cNvContentPartPr/>
                <p14:nvPr/>
              </p14:nvContentPartPr>
              <p14:xfrm>
                <a:off x="7292365" y="650630"/>
                <a:ext cx="294480" cy="236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A847779-7502-A4E2-AA2C-58FF133662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83725" y="641990"/>
                  <a:ext cx="312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0675F32-7295-CB49-4CBC-619212DD112D}"/>
                    </a:ext>
                  </a:extLst>
                </p14:cNvPr>
                <p14:cNvContentPartPr/>
                <p14:nvPr/>
              </p14:nvContentPartPr>
              <p14:xfrm>
                <a:off x="7564165" y="287030"/>
                <a:ext cx="348120" cy="687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0675F32-7295-CB49-4CBC-619212DD11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55525" y="278030"/>
                  <a:ext cx="365760" cy="704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05064"/>
            <a:ext cx="553528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Optimization for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3284984"/>
            <a:ext cx="4287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Derivatives of log likelihood: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84168" y="5949280"/>
            <a:ext cx="1101824" cy="309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82171" y="6165304"/>
            <a:ext cx="176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Positive definite!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628800"/>
            <a:ext cx="46805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6357950" y="3571876"/>
            <a:ext cx="2500330" cy="642942"/>
            <a:chOff x="6572264" y="5286388"/>
            <a:chExt cx="2500330" cy="642942"/>
          </a:xfrm>
        </p:grpSpPr>
        <p:grpSp>
          <p:nvGrpSpPr>
            <p:cNvPr id="12" name="Group 15"/>
            <p:cNvGrpSpPr/>
            <p:nvPr/>
          </p:nvGrpSpPr>
          <p:grpSpPr>
            <a:xfrm>
              <a:off x="7215206" y="5286388"/>
              <a:ext cx="1857388" cy="642942"/>
              <a:chOff x="9501222" y="3786190"/>
              <a:chExt cx="1857388" cy="642942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9580458" y="3857628"/>
                <a:ext cx="1706714" cy="508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" name="Rounded Rectangle 15"/>
              <p:cNvSpPr/>
              <p:nvPr/>
            </p:nvSpPr>
            <p:spPr>
              <a:xfrm>
                <a:off x="9501222" y="3786190"/>
                <a:ext cx="1857388" cy="642942"/>
              </a:xfrm>
              <a:prstGeom prst="roundRect">
                <a:avLst/>
              </a:prstGeom>
              <a:noFill/>
              <a:ln w="508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10800000" flipV="1">
              <a:off x="6572264" y="5429264"/>
              <a:ext cx="642942" cy="42862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95790D9-8533-D119-27F8-D0C1701A6FA6}"/>
                  </a:ext>
                </a:extLst>
              </p14:cNvPr>
              <p14:cNvContentPartPr/>
              <p14:nvPr/>
            </p14:nvContentPartPr>
            <p14:xfrm>
              <a:off x="7291645" y="6475430"/>
              <a:ext cx="1732680" cy="88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95790D9-8533-D119-27F8-D0C1701A6F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3005" y="6466790"/>
                <a:ext cx="175032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DDE81374-32CE-AC46-26B3-AE227DCCACB1}"/>
              </a:ext>
            </a:extLst>
          </p:cNvPr>
          <p:cNvGrpSpPr/>
          <p:nvPr/>
        </p:nvGrpSpPr>
        <p:grpSpPr>
          <a:xfrm>
            <a:off x="7831645" y="5909150"/>
            <a:ext cx="375480" cy="217440"/>
            <a:chOff x="7831645" y="5909150"/>
            <a:chExt cx="37548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A839D1A-0CFC-BEB7-5806-E2CE5143528C}"/>
                    </a:ext>
                  </a:extLst>
                </p14:cNvPr>
                <p14:cNvContentPartPr/>
                <p14:nvPr/>
              </p14:nvContentPartPr>
              <p14:xfrm>
                <a:off x="7973845" y="5992310"/>
                <a:ext cx="104760" cy="1342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A839D1A-0CFC-BEB7-5806-E2CE514352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4845" y="5983310"/>
                  <a:ext cx="122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E8F779B-1614-5EBE-8C21-B30892524B18}"/>
                    </a:ext>
                  </a:extLst>
                </p14:cNvPr>
                <p14:cNvContentPartPr/>
                <p14:nvPr/>
              </p14:nvContentPartPr>
              <p14:xfrm>
                <a:off x="8053405" y="5916710"/>
                <a:ext cx="119160" cy="892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E8F779B-1614-5EBE-8C21-B30892524B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4405" y="5908070"/>
                  <a:ext cx="136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98A0F15-AE8A-9D9F-B157-C0A0993B700B}"/>
                    </a:ext>
                  </a:extLst>
                </p14:cNvPr>
                <p14:cNvContentPartPr/>
                <p14:nvPr/>
              </p14:nvContentPartPr>
              <p14:xfrm>
                <a:off x="7831645" y="5914910"/>
                <a:ext cx="249480" cy="209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98A0F15-AE8A-9D9F-B157-C0A0993B700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23005" y="5905910"/>
                  <a:ext cx="267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68C5D16-76C6-C8D6-D7E9-C49CF94D7915}"/>
                    </a:ext>
                  </a:extLst>
                </p14:cNvPr>
                <p14:cNvContentPartPr/>
                <p14:nvPr/>
              </p14:nvContentPartPr>
              <p14:xfrm>
                <a:off x="7899685" y="5909150"/>
                <a:ext cx="307440" cy="1281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68C5D16-76C6-C8D6-D7E9-C49CF94D79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90685" y="5900510"/>
                  <a:ext cx="3250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166C450-0329-9385-5CE9-3806A8059270}"/>
              </a:ext>
            </a:extLst>
          </p:cNvPr>
          <p:cNvGrpSpPr/>
          <p:nvPr/>
        </p:nvGrpSpPr>
        <p:grpSpPr>
          <a:xfrm>
            <a:off x="7536805" y="5011670"/>
            <a:ext cx="1396800" cy="753480"/>
            <a:chOff x="7536805" y="5011670"/>
            <a:chExt cx="139680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5C7E4A2-1005-CEDD-1D4F-380DD6400A2B}"/>
                    </a:ext>
                  </a:extLst>
                </p14:cNvPr>
                <p14:cNvContentPartPr/>
                <p14:nvPr/>
              </p14:nvContentPartPr>
              <p14:xfrm>
                <a:off x="7678645" y="5659310"/>
                <a:ext cx="60480" cy="1058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5C7E4A2-1005-CEDD-1D4F-380DD6400A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70005" y="5650670"/>
                  <a:ext cx="78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67FD42-F96D-0754-50AD-47BD2CDA9FA9}"/>
                    </a:ext>
                  </a:extLst>
                </p14:cNvPr>
                <p14:cNvContentPartPr/>
                <p14:nvPr/>
              </p14:nvContentPartPr>
              <p14:xfrm>
                <a:off x="7768285" y="5669390"/>
                <a:ext cx="79200" cy="83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67FD42-F96D-0754-50AD-47BD2CDA9F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59645" y="5660390"/>
                  <a:ext cx="96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5D27896-6960-B319-EF67-D9403EFB063A}"/>
                    </a:ext>
                  </a:extLst>
                </p14:cNvPr>
                <p14:cNvContentPartPr/>
                <p14:nvPr/>
              </p14:nvContentPartPr>
              <p14:xfrm>
                <a:off x="7865125" y="5649230"/>
                <a:ext cx="131040" cy="97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5D27896-6960-B319-EF67-D9403EFB063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56485" y="5640590"/>
                  <a:ext cx="148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D69B462-8C7B-346E-DAC9-65B1DD271328}"/>
                    </a:ext>
                  </a:extLst>
                </p14:cNvPr>
                <p14:cNvContentPartPr/>
                <p14:nvPr/>
              </p14:nvContentPartPr>
              <p14:xfrm>
                <a:off x="8031445" y="5641310"/>
                <a:ext cx="64800" cy="73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D69B462-8C7B-346E-DAC9-65B1DD2713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2445" y="5632670"/>
                  <a:ext cx="82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F2A9A75-9DFC-B274-9288-C715C3820ADE}"/>
                    </a:ext>
                  </a:extLst>
                </p14:cNvPr>
                <p14:cNvContentPartPr/>
                <p14:nvPr/>
              </p14:nvContentPartPr>
              <p14:xfrm>
                <a:off x="8104525" y="5616830"/>
                <a:ext cx="78120" cy="91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F2A9A75-9DFC-B274-9288-C715C3820AD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95885" y="5608190"/>
                  <a:ext cx="95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7D20B35-F68E-5C7C-BB60-60BD2A2F0E5D}"/>
                    </a:ext>
                  </a:extLst>
                </p14:cNvPr>
                <p14:cNvContentPartPr/>
                <p14:nvPr/>
              </p14:nvContentPartPr>
              <p14:xfrm>
                <a:off x="8198125" y="5611790"/>
                <a:ext cx="97560" cy="104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7D20B35-F68E-5C7C-BB60-60BD2A2F0E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89485" y="5603150"/>
                  <a:ext cx="115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65D5533-29A5-FE34-F6FE-C97282DBD82C}"/>
                    </a:ext>
                  </a:extLst>
                </p14:cNvPr>
                <p14:cNvContentPartPr/>
                <p14:nvPr/>
              </p14:nvContentPartPr>
              <p14:xfrm>
                <a:off x="7663165" y="5092670"/>
                <a:ext cx="35640" cy="207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65D5533-29A5-FE34-F6FE-C97282DBD82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54525" y="5083670"/>
                  <a:ext cx="5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1794A7-081D-5185-CFF2-2F6D8C1BCD81}"/>
                    </a:ext>
                  </a:extLst>
                </p14:cNvPr>
                <p14:cNvContentPartPr/>
                <p14:nvPr/>
              </p14:nvContentPartPr>
              <p14:xfrm>
                <a:off x="7536805" y="5136590"/>
                <a:ext cx="216360" cy="90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1794A7-081D-5185-CFF2-2F6D8C1BCD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27805" y="5127590"/>
                  <a:ext cx="234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D9B9C4A-07FD-6BC4-2200-A75C8C64F516}"/>
                    </a:ext>
                  </a:extLst>
                </p14:cNvPr>
                <p14:cNvContentPartPr/>
                <p14:nvPr/>
              </p14:nvContentPartPr>
              <p14:xfrm>
                <a:off x="7724365" y="5103470"/>
                <a:ext cx="172440" cy="162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D9B9C4A-07FD-6BC4-2200-A75C8C64F51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15725" y="5094830"/>
                  <a:ext cx="190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621BA36-05DB-DDB0-EABE-E217B58BD547}"/>
                    </a:ext>
                  </a:extLst>
                </p14:cNvPr>
                <p14:cNvContentPartPr/>
                <p14:nvPr/>
              </p14:nvContentPartPr>
              <p14:xfrm>
                <a:off x="8084005" y="5068190"/>
                <a:ext cx="89640" cy="244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621BA36-05DB-DDB0-EABE-E217B58BD54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75365" y="5059190"/>
                  <a:ext cx="107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3EBB47E-238D-D327-8D8A-82BA35422052}"/>
                    </a:ext>
                  </a:extLst>
                </p14:cNvPr>
                <p14:cNvContentPartPr/>
                <p14:nvPr/>
              </p14:nvContentPartPr>
              <p14:xfrm>
                <a:off x="7971325" y="5201750"/>
                <a:ext cx="261720" cy="57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3EBB47E-238D-D327-8D8A-82BA354220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62685" y="5192750"/>
                  <a:ext cx="279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BBC0A65-A22F-1A46-1B33-24A083894677}"/>
                    </a:ext>
                  </a:extLst>
                </p14:cNvPr>
                <p14:cNvContentPartPr/>
                <p14:nvPr/>
              </p14:nvContentPartPr>
              <p14:xfrm>
                <a:off x="8253205" y="5162870"/>
                <a:ext cx="52920" cy="86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BBC0A65-A22F-1A46-1B33-24A0838946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44565" y="51538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64C83EF-E220-72A4-7B72-C87B0B5BC644}"/>
                    </a:ext>
                  </a:extLst>
                </p14:cNvPr>
                <p14:cNvContentPartPr/>
                <p14:nvPr/>
              </p14:nvContentPartPr>
              <p14:xfrm>
                <a:off x="8334565" y="5176910"/>
                <a:ext cx="51120" cy="78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64C83EF-E220-72A4-7B72-C87B0B5BC6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25565" y="5167910"/>
                  <a:ext cx="68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833A19E-0321-367F-EBCB-25B24FF1CFA2}"/>
                    </a:ext>
                  </a:extLst>
                </p14:cNvPr>
                <p14:cNvContentPartPr/>
                <p14:nvPr/>
              </p14:nvContentPartPr>
              <p14:xfrm>
                <a:off x="8433205" y="5011670"/>
                <a:ext cx="50040" cy="249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833A19E-0321-367F-EBCB-25B24FF1CFA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24565" y="5003030"/>
                  <a:ext cx="67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1516465-3A43-25D4-B833-4985D3E4449B}"/>
                    </a:ext>
                  </a:extLst>
                </p14:cNvPr>
                <p14:cNvContentPartPr/>
                <p14:nvPr/>
              </p14:nvContentPartPr>
              <p14:xfrm>
                <a:off x="8352565" y="5119310"/>
                <a:ext cx="170640" cy="1044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1516465-3A43-25D4-B833-4985D3E4449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43925" y="5110670"/>
                  <a:ext cx="188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B8EA179-D02B-3DD9-BBED-84924809AFFC}"/>
                    </a:ext>
                  </a:extLst>
                </p14:cNvPr>
                <p14:cNvContentPartPr/>
                <p14:nvPr/>
              </p14:nvContentPartPr>
              <p14:xfrm>
                <a:off x="8543005" y="5096990"/>
                <a:ext cx="178200" cy="1195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B8EA179-D02B-3DD9-BBED-84924809AF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34005" y="5088350"/>
                  <a:ext cx="195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6BA454C-0FA5-BB20-CFC4-EDFCBB133E15}"/>
                    </a:ext>
                  </a:extLst>
                </p14:cNvPr>
                <p14:cNvContentPartPr/>
                <p14:nvPr/>
              </p14:nvContentPartPr>
              <p14:xfrm>
                <a:off x="7901485" y="5461310"/>
                <a:ext cx="67680" cy="63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6BA454C-0FA5-BB20-CFC4-EDFCBB133E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92845" y="5452310"/>
                  <a:ext cx="85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7CD1404-A0E1-67C2-A4DA-474BEB30E9EB}"/>
                    </a:ext>
                  </a:extLst>
                </p14:cNvPr>
                <p14:cNvContentPartPr/>
                <p14:nvPr/>
              </p14:nvContentPartPr>
              <p14:xfrm>
                <a:off x="7976725" y="5431430"/>
                <a:ext cx="106920" cy="802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7CD1404-A0E1-67C2-A4DA-474BEB30E9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68085" y="5422430"/>
                  <a:ext cx="124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502F2E5-6C44-A4F5-0D23-85CDC001D742}"/>
                    </a:ext>
                  </a:extLst>
                </p14:cNvPr>
                <p14:cNvContentPartPr/>
                <p14:nvPr/>
              </p14:nvContentPartPr>
              <p14:xfrm>
                <a:off x="8713285" y="5244230"/>
                <a:ext cx="220320" cy="3636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502F2E5-6C44-A4F5-0D23-85CDC001D74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04645" y="5235590"/>
                  <a:ext cx="237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396D0DA-8AE4-12D6-C3F9-57195E474955}"/>
                    </a:ext>
                  </a:extLst>
                </p14:cNvPr>
                <p14:cNvContentPartPr/>
                <p14:nvPr/>
              </p14:nvContentPartPr>
              <p14:xfrm>
                <a:off x="7979965" y="5388950"/>
                <a:ext cx="61560" cy="460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396D0DA-8AE4-12D6-C3F9-57195E47495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71325" y="5379950"/>
                  <a:ext cx="79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A47D3B9-BE4B-0BE5-53CE-FFFBFC846120}"/>
                    </a:ext>
                  </a:extLst>
                </p14:cNvPr>
                <p14:cNvContentPartPr/>
                <p14:nvPr/>
              </p14:nvContentPartPr>
              <p14:xfrm>
                <a:off x="7902565" y="5400830"/>
                <a:ext cx="21240" cy="11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A47D3B9-BE4B-0BE5-53CE-FFFBFC8461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93565" y="5392190"/>
                  <a:ext cx="388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28E518F-E7D7-3CF7-79E6-80566BD7D122}"/>
              </a:ext>
            </a:extLst>
          </p:cNvPr>
          <p:cNvGrpSpPr/>
          <p:nvPr/>
        </p:nvGrpSpPr>
        <p:grpSpPr>
          <a:xfrm>
            <a:off x="6183205" y="2105390"/>
            <a:ext cx="2700000" cy="4557960"/>
            <a:chOff x="6183205" y="2105390"/>
            <a:chExt cx="2700000" cy="45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5FBA15-2AAC-EC85-1D2E-1516CB9E7DD7}"/>
                    </a:ext>
                  </a:extLst>
                </p14:cNvPr>
                <p14:cNvContentPartPr/>
                <p14:nvPr/>
              </p14:nvContentPartPr>
              <p14:xfrm>
                <a:off x="6183205" y="4479230"/>
                <a:ext cx="2700000" cy="21841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5FBA15-2AAC-EC85-1D2E-1516CB9E7D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65205" y="4461590"/>
                  <a:ext cx="2735640" cy="22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4F5AB25-EE7F-F2A5-1E69-567BAF93A159}"/>
                    </a:ext>
                  </a:extLst>
                </p14:cNvPr>
                <p14:cNvContentPartPr/>
                <p14:nvPr/>
              </p14:nvContentPartPr>
              <p14:xfrm>
                <a:off x="6892765" y="2124470"/>
                <a:ext cx="772560" cy="3235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4F5AB25-EE7F-F2A5-1E69-567BAF93A1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74765" y="2106470"/>
                  <a:ext cx="808200" cy="32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DC4D3BD-98B8-25DE-C254-FD6749ABF80C}"/>
                    </a:ext>
                  </a:extLst>
                </p14:cNvPr>
                <p14:cNvContentPartPr/>
                <p14:nvPr/>
              </p14:nvContentPartPr>
              <p14:xfrm>
                <a:off x="7446805" y="2105390"/>
                <a:ext cx="271080" cy="222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DC4D3BD-98B8-25DE-C254-FD6749ABF8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29165" y="2087750"/>
                  <a:ext cx="3067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82B28AE3-A98B-A314-58D2-8E5AFE687A35}"/>
                  </a:ext>
                </a:extLst>
              </p14:cNvPr>
              <p14:cNvContentPartPr/>
              <p14:nvPr/>
            </p14:nvContentPartPr>
            <p14:xfrm>
              <a:off x="9633085" y="2517950"/>
              <a:ext cx="360" cy="3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82B28AE3-A98B-A314-58D2-8E5AFE687A3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26965" y="251183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65" name="组合 24664">
            <a:extLst>
              <a:ext uri="{FF2B5EF4-FFF2-40B4-BE49-F238E27FC236}">
                <a16:creationId xmlns:a16="http://schemas.microsoft.com/office/drawing/2014/main" id="{599F3C92-641F-6247-4C81-4798FD7251CB}"/>
              </a:ext>
            </a:extLst>
          </p:cNvPr>
          <p:cNvGrpSpPr/>
          <p:nvPr/>
        </p:nvGrpSpPr>
        <p:grpSpPr>
          <a:xfrm>
            <a:off x="6907525" y="1013870"/>
            <a:ext cx="2183040" cy="1379520"/>
            <a:chOff x="6907525" y="1013870"/>
            <a:chExt cx="2183040" cy="13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B0B97A7-556A-386D-FE59-319BB69D52A8}"/>
                    </a:ext>
                  </a:extLst>
                </p14:cNvPr>
                <p14:cNvContentPartPr/>
                <p14:nvPr/>
              </p14:nvContentPartPr>
              <p14:xfrm>
                <a:off x="7086445" y="1120070"/>
                <a:ext cx="69480" cy="224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B0B97A7-556A-386D-FE59-319BB69D52A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80325" y="1113950"/>
                  <a:ext cx="81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3F53A80-F1CC-04F8-1C4D-937E8E70EE83}"/>
                    </a:ext>
                  </a:extLst>
                </p14:cNvPr>
                <p14:cNvContentPartPr/>
                <p14:nvPr/>
              </p14:nvContentPartPr>
              <p14:xfrm>
                <a:off x="6980965" y="1219790"/>
                <a:ext cx="191520" cy="349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3F53A80-F1CC-04F8-1C4D-937E8E70EE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74845" y="1213670"/>
                  <a:ext cx="203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E8B85C8-46AF-3D07-BB3A-C3BC76B8618D}"/>
                    </a:ext>
                  </a:extLst>
                </p14:cNvPr>
                <p14:cNvContentPartPr/>
                <p14:nvPr/>
              </p14:nvContentPartPr>
              <p14:xfrm>
                <a:off x="7045405" y="1163990"/>
                <a:ext cx="132840" cy="189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E8B85C8-46AF-3D07-BB3A-C3BC76B861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39285" y="1157870"/>
                  <a:ext cx="145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46208E2-E4EA-CA1B-C0E1-EA21C88A8048}"/>
                    </a:ext>
                  </a:extLst>
                </p14:cNvPr>
                <p14:cNvContentPartPr/>
                <p14:nvPr/>
              </p14:nvContentPartPr>
              <p14:xfrm>
                <a:off x="7168525" y="1109270"/>
                <a:ext cx="124200" cy="1479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46208E2-E4EA-CA1B-C0E1-EA21C88A804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62405" y="1103150"/>
                  <a:ext cx="136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B7F4658-E1A5-DD37-1A4A-15A79897A59C}"/>
                    </a:ext>
                  </a:extLst>
                </p14:cNvPr>
                <p14:cNvContentPartPr/>
                <p14:nvPr/>
              </p14:nvContentPartPr>
              <p14:xfrm>
                <a:off x="7296685" y="1091270"/>
                <a:ext cx="75960" cy="91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B7F4658-E1A5-DD37-1A4A-15A79897A5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90565" y="1085150"/>
                  <a:ext cx="88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FAC715C-7B80-5A70-6D14-A6035308E6F7}"/>
                    </a:ext>
                  </a:extLst>
                </p14:cNvPr>
                <p14:cNvContentPartPr/>
                <p14:nvPr/>
              </p14:nvContentPartPr>
              <p14:xfrm>
                <a:off x="7266445" y="1129790"/>
                <a:ext cx="184320" cy="1810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FAC715C-7B80-5A70-6D14-A6035308E6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60325" y="1123670"/>
                  <a:ext cx="196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4576" name="墨迹 24575">
                  <a:extLst>
                    <a:ext uri="{FF2B5EF4-FFF2-40B4-BE49-F238E27FC236}">
                      <a16:creationId xmlns:a16="http://schemas.microsoft.com/office/drawing/2014/main" id="{DCCD3E33-615F-E99A-B834-CC25BC228E77}"/>
                    </a:ext>
                  </a:extLst>
                </p14:cNvPr>
                <p14:cNvContentPartPr/>
                <p14:nvPr/>
              </p14:nvContentPartPr>
              <p14:xfrm>
                <a:off x="7439965" y="1117910"/>
                <a:ext cx="151560" cy="149760"/>
              </p14:xfrm>
            </p:contentPart>
          </mc:Choice>
          <mc:Fallback xmlns="">
            <p:pic>
              <p:nvPicPr>
                <p:cNvPr id="24576" name="墨迹 24575">
                  <a:extLst>
                    <a:ext uri="{FF2B5EF4-FFF2-40B4-BE49-F238E27FC236}">
                      <a16:creationId xmlns:a16="http://schemas.microsoft.com/office/drawing/2014/main" id="{DCCD3E33-615F-E99A-B834-CC25BC228E7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33845" y="1111790"/>
                  <a:ext cx="163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4577" name="墨迹 24576">
                  <a:extLst>
                    <a:ext uri="{FF2B5EF4-FFF2-40B4-BE49-F238E27FC236}">
                      <a16:creationId xmlns:a16="http://schemas.microsoft.com/office/drawing/2014/main" id="{DDEEEF9D-9EE0-12F7-2503-0B4FFD40B4A8}"/>
                    </a:ext>
                  </a:extLst>
                </p14:cNvPr>
                <p14:cNvContentPartPr/>
                <p14:nvPr/>
              </p14:nvContentPartPr>
              <p14:xfrm>
                <a:off x="7669645" y="1060670"/>
                <a:ext cx="15480" cy="85320"/>
              </p14:xfrm>
            </p:contentPart>
          </mc:Choice>
          <mc:Fallback xmlns="">
            <p:pic>
              <p:nvPicPr>
                <p:cNvPr id="24577" name="墨迹 24576">
                  <a:extLst>
                    <a:ext uri="{FF2B5EF4-FFF2-40B4-BE49-F238E27FC236}">
                      <a16:creationId xmlns:a16="http://schemas.microsoft.com/office/drawing/2014/main" id="{DDEEEF9D-9EE0-12F7-2503-0B4FFD40B4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63525" y="1054550"/>
                  <a:ext cx="27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4580" name="墨迹 24579">
                  <a:extLst>
                    <a:ext uri="{FF2B5EF4-FFF2-40B4-BE49-F238E27FC236}">
                      <a16:creationId xmlns:a16="http://schemas.microsoft.com/office/drawing/2014/main" id="{AA85689E-0784-EC00-B3F6-17B60DA2233C}"/>
                    </a:ext>
                  </a:extLst>
                </p14:cNvPr>
                <p14:cNvContentPartPr/>
                <p14:nvPr/>
              </p14:nvContentPartPr>
              <p14:xfrm>
                <a:off x="7590805" y="1068230"/>
                <a:ext cx="162720" cy="155880"/>
              </p14:xfrm>
            </p:contentPart>
          </mc:Choice>
          <mc:Fallback xmlns="">
            <p:pic>
              <p:nvPicPr>
                <p:cNvPr id="24580" name="墨迹 24579">
                  <a:extLst>
                    <a:ext uri="{FF2B5EF4-FFF2-40B4-BE49-F238E27FC236}">
                      <a16:creationId xmlns:a16="http://schemas.microsoft.com/office/drawing/2014/main" id="{AA85689E-0784-EC00-B3F6-17B60DA2233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84685" y="1062110"/>
                  <a:ext cx="174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581" name="墨迹 24580">
                  <a:extLst>
                    <a:ext uri="{FF2B5EF4-FFF2-40B4-BE49-F238E27FC236}">
                      <a16:creationId xmlns:a16="http://schemas.microsoft.com/office/drawing/2014/main" id="{EDD5F28F-0EF8-08F7-840C-4A9304C33CA2}"/>
                    </a:ext>
                  </a:extLst>
                </p14:cNvPr>
                <p14:cNvContentPartPr/>
                <p14:nvPr/>
              </p14:nvContentPartPr>
              <p14:xfrm>
                <a:off x="7634005" y="1175510"/>
                <a:ext cx="236880" cy="84960"/>
              </p14:xfrm>
            </p:contentPart>
          </mc:Choice>
          <mc:Fallback xmlns="">
            <p:pic>
              <p:nvPicPr>
                <p:cNvPr id="24581" name="墨迹 24580">
                  <a:extLst>
                    <a:ext uri="{FF2B5EF4-FFF2-40B4-BE49-F238E27FC236}">
                      <a16:creationId xmlns:a16="http://schemas.microsoft.com/office/drawing/2014/main" id="{EDD5F28F-0EF8-08F7-840C-4A9304C33CA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27885" y="1169390"/>
                  <a:ext cx="249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4583" name="墨迹 24582">
                  <a:extLst>
                    <a:ext uri="{FF2B5EF4-FFF2-40B4-BE49-F238E27FC236}">
                      <a16:creationId xmlns:a16="http://schemas.microsoft.com/office/drawing/2014/main" id="{BE306EBE-8648-0380-55CA-1B1540D2618E}"/>
                    </a:ext>
                  </a:extLst>
                </p14:cNvPr>
                <p14:cNvContentPartPr/>
                <p14:nvPr/>
              </p14:nvContentPartPr>
              <p14:xfrm>
                <a:off x="7898245" y="1136630"/>
                <a:ext cx="43920" cy="101520"/>
              </p14:xfrm>
            </p:contentPart>
          </mc:Choice>
          <mc:Fallback xmlns="">
            <p:pic>
              <p:nvPicPr>
                <p:cNvPr id="24583" name="墨迹 24582">
                  <a:extLst>
                    <a:ext uri="{FF2B5EF4-FFF2-40B4-BE49-F238E27FC236}">
                      <a16:creationId xmlns:a16="http://schemas.microsoft.com/office/drawing/2014/main" id="{BE306EBE-8648-0380-55CA-1B1540D2618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92125" y="1130510"/>
                  <a:ext cx="56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4584" name="墨迹 24583">
                  <a:extLst>
                    <a:ext uri="{FF2B5EF4-FFF2-40B4-BE49-F238E27FC236}">
                      <a16:creationId xmlns:a16="http://schemas.microsoft.com/office/drawing/2014/main" id="{AFE3F72B-4C92-5162-E531-B4BF64A216F8}"/>
                    </a:ext>
                  </a:extLst>
                </p14:cNvPr>
                <p14:cNvContentPartPr/>
                <p14:nvPr/>
              </p14:nvContentPartPr>
              <p14:xfrm>
                <a:off x="7964485" y="1157150"/>
                <a:ext cx="88200" cy="90000"/>
              </p14:xfrm>
            </p:contentPart>
          </mc:Choice>
          <mc:Fallback xmlns="">
            <p:pic>
              <p:nvPicPr>
                <p:cNvPr id="24584" name="墨迹 24583">
                  <a:extLst>
                    <a:ext uri="{FF2B5EF4-FFF2-40B4-BE49-F238E27FC236}">
                      <a16:creationId xmlns:a16="http://schemas.microsoft.com/office/drawing/2014/main" id="{AFE3F72B-4C92-5162-E531-B4BF64A216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58365" y="1151030"/>
                  <a:ext cx="100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4585" name="墨迹 24584">
                  <a:extLst>
                    <a:ext uri="{FF2B5EF4-FFF2-40B4-BE49-F238E27FC236}">
                      <a16:creationId xmlns:a16="http://schemas.microsoft.com/office/drawing/2014/main" id="{0981FA6E-ED7F-4C03-43B5-F0D46B46A3CA}"/>
                    </a:ext>
                  </a:extLst>
                </p14:cNvPr>
                <p14:cNvContentPartPr/>
                <p14:nvPr/>
              </p14:nvContentPartPr>
              <p14:xfrm>
                <a:off x="8070685" y="1110710"/>
                <a:ext cx="127080" cy="123120"/>
              </p14:xfrm>
            </p:contentPart>
          </mc:Choice>
          <mc:Fallback xmlns="">
            <p:pic>
              <p:nvPicPr>
                <p:cNvPr id="24585" name="墨迹 24584">
                  <a:extLst>
                    <a:ext uri="{FF2B5EF4-FFF2-40B4-BE49-F238E27FC236}">
                      <a16:creationId xmlns:a16="http://schemas.microsoft.com/office/drawing/2014/main" id="{0981FA6E-ED7F-4C03-43B5-F0D46B46A3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64565" y="1104590"/>
                  <a:ext cx="139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4586" name="墨迹 24585">
                  <a:extLst>
                    <a:ext uri="{FF2B5EF4-FFF2-40B4-BE49-F238E27FC236}">
                      <a16:creationId xmlns:a16="http://schemas.microsoft.com/office/drawing/2014/main" id="{AFBB88DA-D0A1-C8E1-E7CF-39E9D1380E48}"/>
                    </a:ext>
                  </a:extLst>
                </p14:cNvPr>
                <p14:cNvContentPartPr/>
                <p14:nvPr/>
              </p14:nvContentPartPr>
              <p14:xfrm>
                <a:off x="8224405" y="1105310"/>
                <a:ext cx="78120" cy="114840"/>
              </p14:xfrm>
            </p:contentPart>
          </mc:Choice>
          <mc:Fallback xmlns="">
            <p:pic>
              <p:nvPicPr>
                <p:cNvPr id="24586" name="墨迹 24585">
                  <a:extLst>
                    <a:ext uri="{FF2B5EF4-FFF2-40B4-BE49-F238E27FC236}">
                      <a16:creationId xmlns:a16="http://schemas.microsoft.com/office/drawing/2014/main" id="{AFBB88DA-D0A1-C8E1-E7CF-39E9D1380E4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18285" y="1099190"/>
                  <a:ext cx="90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587" name="墨迹 24586">
                  <a:extLst>
                    <a:ext uri="{FF2B5EF4-FFF2-40B4-BE49-F238E27FC236}">
                      <a16:creationId xmlns:a16="http://schemas.microsoft.com/office/drawing/2014/main" id="{F7D1D51B-FE52-B366-DE48-6462316AAD49}"/>
                    </a:ext>
                  </a:extLst>
                </p14:cNvPr>
                <p14:cNvContentPartPr/>
                <p14:nvPr/>
              </p14:nvContentPartPr>
              <p14:xfrm>
                <a:off x="8298925" y="1111070"/>
                <a:ext cx="65880" cy="112680"/>
              </p14:xfrm>
            </p:contentPart>
          </mc:Choice>
          <mc:Fallback xmlns="">
            <p:pic>
              <p:nvPicPr>
                <p:cNvPr id="24587" name="墨迹 24586">
                  <a:extLst>
                    <a:ext uri="{FF2B5EF4-FFF2-40B4-BE49-F238E27FC236}">
                      <a16:creationId xmlns:a16="http://schemas.microsoft.com/office/drawing/2014/main" id="{F7D1D51B-FE52-B366-DE48-6462316AAD4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92805" y="1104950"/>
                  <a:ext cx="78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588" name="墨迹 24587">
                  <a:extLst>
                    <a:ext uri="{FF2B5EF4-FFF2-40B4-BE49-F238E27FC236}">
                      <a16:creationId xmlns:a16="http://schemas.microsoft.com/office/drawing/2014/main" id="{5B4FD887-947A-2E16-8642-C131E3F7BF87}"/>
                    </a:ext>
                  </a:extLst>
                </p14:cNvPr>
                <p14:cNvContentPartPr/>
                <p14:nvPr/>
              </p14:nvContentPartPr>
              <p14:xfrm>
                <a:off x="8369485" y="1094150"/>
                <a:ext cx="99720" cy="113760"/>
              </p14:xfrm>
            </p:contentPart>
          </mc:Choice>
          <mc:Fallback xmlns="">
            <p:pic>
              <p:nvPicPr>
                <p:cNvPr id="24588" name="墨迹 24587">
                  <a:extLst>
                    <a:ext uri="{FF2B5EF4-FFF2-40B4-BE49-F238E27FC236}">
                      <a16:creationId xmlns:a16="http://schemas.microsoft.com/office/drawing/2014/main" id="{5B4FD887-947A-2E16-8642-C131E3F7BF8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363365" y="1088030"/>
                  <a:ext cx="111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4589" name="墨迹 24588">
                  <a:extLst>
                    <a:ext uri="{FF2B5EF4-FFF2-40B4-BE49-F238E27FC236}">
                      <a16:creationId xmlns:a16="http://schemas.microsoft.com/office/drawing/2014/main" id="{AFF04C58-19F1-D1CD-BC20-D971D28F7DBD}"/>
                    </a:ext>
                  </a:extLst>
                </p14:cNvPr>
                <p14:cNvContentPartPr/>
                <p14:nvPr/>
              </p14:nvContentPartPr>
              <p14:xfrm>
                <a:off x="8550565" y="1013870"/>
                <a:ext cx="12240" cy="177480"/>
              </p14:xfrm>
            </p:contentPart>
          </mc:Choice>
          <mc:Fallback xmlns="">
            <p:pic>
              <p:nvPicPr>
                <p:cNvPr id="24589" name="墨迹 24588">
                  <a:extLst>
                    <a:ext uri="{FF2B5EF4-FFF2-40B4-BE49-F238E27FC236}">
                      <a16:creationId xmlns:a16="http://schemas.microsoft.com/office/drawing/2014/main" id="{AFF04C58-19F1-D1CD-BC20-D971D28F7DB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544445" y="1007750"/>
                  <a:ext cx="24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4590" name="墨迹 24589">
                  <a:extLst>
                    <a:ext uri="{FF2B5EF4-FFF2-40B4-BE49-F238E27FC236}">
                      <a16:creationId xmlns:a16="http://schemas.microsoft.com/office/drawing/2014/main" id="{DF89AA4A-7FD6-3B2A-B948-D0234C998BE4}"/>
                    </a:ext>
                  </a:extLst>
                </p14:cNvPr>
                <p14:cNvContentPartPr/>
                <p14:nvPr/>
              </p14:nvContentPartPr>
              <p14:xfrm>
                <a:off x="8534365" y="1066790"/>
                <a:ext cx="95400" cy="112320"/>
              </p14:xfrm>
            </p:contentPart>
          </mc:Choice>
          <mc:Fallback xmlns="">
            <p:pic>
              <p:nvPicPr>
                <p:cNvPr id="24590" name="墨迹 24589">
                  <a:extLst>
                    <a:ext uri="{FF2B5EF4-FFF2-40B4-BE49-F238E27FC236}">
                      <a16:creationId xmlns:a16="http://schemas.microsoft.com/office/drawing/2014/main" id="{DF89AA4A-7FD6-3B2A-B948-D0234C998BE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28245" y="1060670"/>
                  <a:ext cx="107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4591" name="墨迹 24590">
                  <a:extLst>
                    <a:ext uri="{FF2B5EF4-FFF2-40B4-BE49-F238E27FC236}">
                      <a16:creationId xmlns:a16="http://schemas.microsoft.com/office/drawing/2014/main" id="{1E02AE64-DEF9-3351-FD29-3EAF05E3E4CE}"/>
                    </a:ext>
                  </a:extLst>
                </p14:cNvPr>
                <p14:cNvContentPartPr/>
                <p14:nvPr/>
              </p14:nvContentPartPr>
              <p14:xfrm>
                <a:off x="8560645" y="1051670"/>
                <a:ext cx="225720" cy="208080"/>
              </p14:xfrm>
            </p:contentPart>
          </mc:Choice>
          <mc:Fallback xmlns="">
            <p:pic>
              <p:nvPicPr>
                <p:cNvPr id="24591" name="墨迹 24590">
                  <a:extLst>
                    <a:ext uri="{FF2B5EF4-FFF2-40B4-BE49-F238E27FC236}">
                      <a16:creationId xmlns:a16="http://schemas.microsoft.com/office/drawing/2014/main" id="{1E02AE64-DEF9-3351-FD29-3EAF05E3E4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54525" y="1045550"/>
                  <a:ext cx="237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4592" name="墨迹 24591">
                  <a:extLst>
                    <a:ext uri="{FF2B5EF4-FFF2-40B4-BE49-F238E27FC236}">
                      <a16:creationId xmlns:a16="http://schemas.microsoft.com/office/drawing/2014/main" id="{1689B332-C13C-E8BD-BA9D-65660BCB7BD8}"/>
                    </a:ext>
                  </a:extLst>
                </p14:cNvPr>
                <p14:cNvContentPartPr/>
                <p14:nvPr/>
              </p14:nvContentPartPr>
              <p14:xfrm>
                <a:off x="6971605" y="1423190"/>
                <a:ext cx="103320" cy="16560"/>
              </p14:xfrm>
            </p:contentPart>
          </mc:Choice>
          <mc:Fallback xmlns="">
            <p:pic>
              <p:nvPicPr>
                <p:cNvPr id="24592" name="墨迹 24591">
                  <a:extLst>
                    <a:ext uri="{FF2B5EF4-FFF2-40B4-BE49-F238E27FC236}">
                      <a16:creationId xmlns:a16="http://schemas.microsoft.com/office/drawing/2014/main" id="{1689B332-C13C-E8BD-BA9D-65660BCB7BD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65485" y="1417070"/>
                  <a:ext cx="115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4593" name="墨迹 24592">
                  <a:extLst>
                    <a:ext uri="{FF2B5EF4-FFF2-40B4-BE49-F238E27FC236}">
                      <a16:creationId xmlns:a16="http://schemas.microsoft.com/office/drawing/2014/main" id="{F6881980-E176-A6C4-033B-7F84A855409F}"/>
                    </a:ext>
                  </a:extLst>
                </p14:cNvPr>
                <p14:cNvContentPartPr/>
                <p14:nvPr/>
              </p14:nvContentPartPr>
              <p14:xfrm>
                <a:off x="6932365" y="1497710"/>
                <a:ext cx="49320" cy="39240"/>
              </p14:xfrm>
            </p:contentPart>
          </mc:Choice>
          <mc:Fallback xmlns="">
            <p:pic>
              <p:nvPicPr>
                <p:cNvPr id="24593" name="墨迹 24592">
                  <a:extLst>
                    <a:ext uri="{FF2B5EF4-FFF2-40B4-BE49-F238E27FC236}">
                      <a16:creationId xmlns:a16="http://schemas.microsoft.com/office/drawing/2014/main" id="{F6881980-E176-A6C4-033B-7F84A855409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26245" y="1491590"/>
                  <a:ext cx="61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4594" name="墨迹 24593">
                  <a:extLst>
                    <a:ext uri="{FF2B5EF4-FFF2-40B4-BE49-F238E27FC236}">
                      <a16:creationId xmlns:a16="http://schemas.microsoft.com/office/drawing/2014/main" id="{A9E08516-286E-2256-3D1B-40A0BA6D9C68}"/>
                    </a:ext>
                  </a:extLst>
                </p14:cNvPr>
                <p14:cNvContentPartPr/>
                <p14:nvPr/>
              </p14:nvContentPartPr>
              <p14:xfrm>
                <a:off x="6953605" y="1433990"/>
                <a:ext cx="153360" cy="95400"/>
              </p14:xfrm>
            </p:contentPart>
          </mc:Choice>
          <mc:Fallback xmlns="">
            <p:pic>
              <p:nvPicPr>
                <p:cNvPr id="24594" name="墨迹 24593">
                  <a:extLst>
                    <a:ext uri="{FF2B5EF4-FFF2-40B4-BE49-F238E27FC236}">
                      <a16:creationId xmlns:a16="http://schemas.microsoft.com/office/drawing/2014/main" id="{A9E08516-286E-2256-3D1B-40A0BA6D9C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47485" y="1427870"/>
                  <a:ext cx="165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4595" name="墨迹 24594">
                  <a:extLst>
                    <a:ext uri="{FF2B5EF4-FFF2-40B4-BE49-F238E27FC236}">
                      <a16:creationId xmlns:a16="http://schemas.microsoft.com/office/drawing/2014/main" id="{1FDFE001-DEFE-F5EE-EB50-3A1157DA20B1}"/>
                    </a:ext>
                  </a:extLst>
                </p14:cNvPr>
                <p14:cNvContentPartPr/>
                <p14:nvPr/>
              </p14:nvContentPartPr>
              <p14:xfrm>
                <a:off x="7001845" y="1504910"/>
                <a:ext cx="49320" cy="16560"/>
              </p14:xfrm>
            </p:contentPart>
          </mc:Choice>
          <mc:Fallback xmlns="">
            <p:pic>
              <p:nvPicPr>
                <p:cNvPr id="24595" name="墨迹 24594">
                  <a:extLst>
                    <a:ext uri="{FF2B5EF4-FFF2-40B4-BE49-F238E27FC236}">
                      <a16:creationId xmlns:a16="http://schemas.microsoft.com/office/drawing/2014/main" id="{1FDFE001-DEFE-F5EE-EB50-3A1157DA20B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95725" y="1498790"/>
                  <a:ext cx="61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4596" name="墨迹 24595">
                  <a:extLst>
                    <a:ext uri="{FF2B5EF4-FFF2-40B4-BE49-F238E27FC236}">
                      <a16:creationId xmlns:a16="http://schemas.microsoft.com/office/drawing/2014/main" id="{E44F8318-DB0E-86D6-7A5D-0787AF14A832}"/>
                    </a:ext>
                  </a:extLst>
                </p14:cNvPr>
                <p14:cNvContentPartPr/>
                <p14:nvPr/>
              </p14:nvContentPartPr>
              <p14:xfrm>
                <a:off x="6917965" y="1540910"/>
                <a:ext cx="186120" cy="82440"/>
              </p14:xfrm>
            </p:contentPart>
          </mc:Choice>
          <mc:Fallback xmlns="">
            <p:pic>
              <p:nvPicPr>
                <p:cNvPr id="24596" name="墨迹 24595">
                  <a:extLst>
                    <a:ext uri="{FF2B5EF4-FFF2-40B4-BE49-F238E27FC236}">
                      <a16:creationId xmlns:a16="http://schemas.microsoft.com/office/drawing/2014/main" id="{E44F8318-DB0E-86D6-7A5D-0787AF14A8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11845" y="1534790"/>
                  <a:ext cx="198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4597" name="墨迹 24596">
                  <a:extLst>
                    <a:ext uri="{FF2B5EF4-FFF2-40B4-BE49-F238E27FC236}">
                      <a16:creationId xmlns:a16="http://schemas.microsoft.com/office/drawing/2014/main" id="{477E66E2-FEFF-B8A6-CB02-626C5AA7A58A}"/>
                    </a:ext>
                  </a:extLst>
                </p14:cNvPr>
                <p14:cNvContentPartPr/>
                <p14:nvPr/>
              </p14:nvContentPartPr>
              <p14:xfrm>
                <a:off x="7010845" y="1572590"/>
                <a:ext cx="46800" cy="56160"/>
              </p14:xfrm>
            </p:contentPart>
          </mc:Choice>
          <mc:Fallback xmlns="">
            <p:pic>
              <p:nvPicPr>
                <p:cNvPr id="24597" name="墨迹 24596">
                  <a:extLst>
                    <a:ext uri="{FF2B5EF4-FFF2-40B4-BE49-F238E27FC236}">
                      <a16:creationId xmlns:a16="http://schemas.microsoft.com/office/drawing/2014/main" id="{477E66E2-FEFF-B8A6-CB02-626C5AA7A58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04725" y="1566470"/>
                  <a:ext cx="59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4598" name="墨迹 24597">
                  <a:extLst>
                    <a:ext uri="{FF2B5EF4-FFF2-40B4-BE49-F238E27FC236}">
                      <a16:creationId xmlns:a16="http://schemas.microsoft.com/office/drawing/2014/main" id="{29FED405-6A00-4FB7-095C-EDF1D420931D}"/>
                    </a:ext>
                  </a:extLst>
                </p14:cNvPr>
                <p14:cNvContentPartPr/>
                <p14:nvPr/>
              </p14:nvContentPartPr>
              <p14:xfrm>
                <a:off x="7261405" y="1392230"/>
                <a:ext cx="23400" cy="9360"/>
              </p14:xfrm>
            </p:contentPart>
          </mc:Choice>
          <mc:Fallback xmlns="">
            <p:pic>
              <p:nvPicPr>
                <p:cNvPr id="24598" name="墨迹 24597">
                  <a:extLst>
                    <a:ext uri="{FF2B5EF4-FFF2-40B4-BE49-F238E27FC236}">
                      <a16:creationId xmlns:a16="http://schemas.microsoft.com/office/drawing/2014/main" id="{29FED405-6A00-4FB7-095C-EDF1D42093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255285" y="1386110"/>
                  <a:ext cx="35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4599" name="墨迹 24598">
                  <a:extLst>
                    <a:ext uri="{FF2B5EF4-FFF2-40B4-BE49-F238E27FC236}">
                      <a16:creationId xmlns:a16="http://schemas.microsoft.com/office/drawing/2014/main" id="{1B662143-D352-0D41-154B-B9547835FE79}"/>
                    </a:ext>
                  </a:extLst>
                </p14:cNvPr>
                <p14:cNvContentPartPr/>
                <p14:nvPr/>
              </p14:nvContentPartPr>
              <p14:xfrm>
                <a:off x="7178605" y="1435430"/>
                <a:ext cx="57960" cy="39600"/>
              </p14:xfrm>
            </p:contentPart>
          </mc:Choice>
          <mc:Fallback xmlns="">
            <p:pic>
              <p:nvPicPr>
                <p:cNvPr id="24599" name="墨迹 24598">
                  <a:extLst>
                    <a:ext uri="{FF2B5EF4-FFF2-40B4-BE49-F238E27FC236}">
                      <a16:creationId xmlns:a16="http://schemas.microsoft.com/office/drawing/2014/main" id="{1B662143-D352-0D41-154B-B9547835FE7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72485" y="1429310"/>
                  <a:ext cx="70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4600" name="墨迹 24599">
                  <a:extLst>
                    <a:ext uri="{FF2B5EF4-FFF2-40B4-BE49-F238E27FC236}">
                      <a16:creationId xmlns:a16="http://schemas.microsoft.com/office/drawing/2014/main" id="{1E660918-56EA-3D6A-916A-90CA9D497EBF}"/>
                    </a:ext>
                  </a:extLst>
                </p14:cNvPr>
                <p14:cNvContentPartPr/>
                <p14:nvPr/>
              </p14:nvContentPartPr>
              <p14:xfrm>
                <a:off x="7232965" y="1422110"/>
                <a:ext cx="82440" cy="158400"/>
              </p14:xfrm>
            </p:contentPart>
          </mc:Choice>
          <mc:Fallback xmlns="">
            <p:pic>
              <p:nvPicPr>
                <p:cNvPr id="24600" name="墨迹 24599">
                  <a:extLst>
                    <a:ext uri="{FF2B5EF4-FFF2-40B4-BE49-F238E27FC236}">
                      <a16:creationId xmlns:a16="http://schemas.microsoft.com/office/drawing/2014/main" id="{1E660918-56EA-3D6A-916A-90CA9D497EB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26845" y="1415990"/>
                  <a:ext cx="94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4601" name="墨迹 24600">
                  <a:extLst>
                    <a:ext uri="{FF2B5EF4-FFF2-40B4-BE49-F238E27FC236}">
                      <a16:creationId xmlns:a16="http://schemas.microsoft.com/office/drawing/2014/main" id="{5D59B968-FBFF-15FE-0C76-EB61C6CC4C1F}"/>
                    </a:ext>
                  </a:extLst>
                </p14:cNvPr>
                <p14:cNvContentPartPr/>
                <p14:nvPr/>
              </p14:nvContentPartPr>
              <p14:xfrm>
                <a:off x="7199125" y="1500950"/>
                <a:ext cx="119880" cy="117000"/>
              </p14:xfrm>
            </p:contentPart>
          </mc:Choice>
          <mc:Fallback xmlns="">
            <p:pic>
              <p:nvPicPr>
                <p:cNvPr id="24601" name="墨迹 24600">
                  <a:extLst>
                    <a:ext uri="{FF2B5EF4-FFF2-40B4-BE49-F238E27FC236}">
                      <a16:creationId xmlns:a16="http://schemas.microsoft.com/office/drawing/2014/main" id="{5D59B968-FBFF-15FE-0C76-EB61C6CC4C1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193005" y="1494830"/>
                  <a:ext cx="132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4602" name="墨迹 24601">
                  <a:extLst>
                    <a:ext uri="{FF2B5EF4-FFF2-40B4-BE49-F238E27FC236}">
                      <a16:creationId xmlns:a16="http://schemas.microsoft.com/office/drawing/2014/main" id="{49E8AC55-096C-13B2-E868-45A0AFFC6507}"/>
                    </a:ext>
                  </a:extLst>
                </p14:cNvPr>
                <p14:cNvContentPartPr/>
                <p14:nvPr/>
              </p14:nvContentPartPr>
              <p14:xfrm>
                <a:off x="7417645" y="1450910"/>
                <a:ext cx="40680" cy="133200"/>
              </p14:xfrm>
            </p:contentPart>
          </mc:Choice>
          <mc:Fallback xmlns="">
            <p:pic>
              <p:nvPicPr>
                <p:cNvPr id="24602" name="墨迹 24601">
                  <a:extLst>
                    <a:ext uri="{FF2B5EF4-FFF2-40B4-BE49-F238E27FC236}">
                      <a16:creationId xmlns:a16="http://schemas.microsoft.com/office/drawing/2014/main" id="{49E8AC55-096C-13B2-E868-45A0AFFC650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11525" y="1444790"/>
                  <a:ext cx="52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603" name="墨迹 24602">
                  <a:extLst>
                    <a:ext uri="{FF2B5EF4-FFF2-40B4-BE49-F238E27FC236}">
                      <a16:creationId xmlns:a16="http://schemas.microsoft.com/office/drawing/2014/main" id="{14EBBF29-288A-2737-9566-BD55BA9B390C}"/>
                    </a:ext>
                  </a:extLst>
                </p14:cNvPr>
                <p14:cNvContentPartPr/>
                <p14:nvPr/>
              </p14:nvContentPartPr>
              <p14:xfrm>
                <a:off x="7461925" y="1471790"/>
                <a:ext cx="87840" cy="98280"/>
              </p14:xfrm>
            </p:contentPart>
          </mc:Choice>
          <mc:Fallback xmlns="">
            <p:pic>
              <p:nvPicPr>
                <p:cNvPr id="24603" name="墨迹 24602">
                  <a:extLst>
                    <a:ext uri="{FF2B5EF4-FFF2-40B4-BE49-F238E27FC236}">
                      <a16:creationId xmlns:a16="http://schemas.microsoft.com/office/drawing/2014/main" id="{14EBBF29-288A-2737-9566-BD55BA9B390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55805" y="1465670"/>
                  <a:ext cx="100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604" name="墨迹 24603">
                  <a:extLst>
                    <a:ext uri="{FF2B5EF4-FFF2-40B4-BE49-F238E27FC236}">
                      <a16:creationId xmlns:a16="http://schemas.microsoft.com/office/drawing/2014/main" id="{F6574826-3316-A97B-5FC5-4759D7054D7C}"/>
                    </a:ext>
                  </a:extLst>
                </p14:cNvPr>
                <p14:cNvContentPartPr/>
                <p14:nvPr/>
              </p14:nvContentPartPr>
              <p14:xfrm>
                <a:off x="7673605" y="1506350"/>
                <a:ext cx="360" cy="360"/>
              </p14:xfrm>
            </p:contentPart>
          </mc:Choice>
          <mc:Fallback xmlns="">
            <p:pic>
              <p:nvPicPr>
                <p:cNvPr id="24604" name="墨迹 24603">
                  <a:extLst>
                    <a:ext uri="{FF2B5EF4-FFF2-40B4-BE49-F238E27FC236}">
                      <a16:creationId xmlns:a16="http://schemas.microsoft.com/office/drawing/2014/main" id="{F6574826-3316-A97B-5FC5-4759D7054D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67485" y="150023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605" name="墨迹 24604">
                  <a:extLst>
                    <a:ext uri="{FF2B5EF4-FFF2-40B4-BE49-F238E27FC236}">
                      <a16:creationId xmlns:a16="http://schemas.microsoft.com/office/drawing/2014/main" id="{359397A9-24D2-16B3-FE00-E9F692DF93ED}"/>
                    </a:ext>
                  </a:extLst>
                </p14:cNvPr>
                <p14:cNvContentPartPr/>
                <p14:nvPr/>
              </p14:nvContentPartPr>
              <p14:xfrm>
                <a:off x="7615645" y="1334270"/>
                <a:ext cx="129240" cy="224640"/>
              </p14:xfrm>
            </p:contentPart>
          </mc:Choice>
          <mc:Fallback xmlns="">
            <p:pic>
              <p:nvPicPr>
                <p:cNvPr id="24605" name="墨迹 24604">
                  <a:extLst>
                    <a:ext uri="{FF2B5EF4-FFF2-40B4-BE49-F238E27FC236}">
                      <a16:creationId xmlns:a16="http://schemas.microsoft.com/office/drawing/2014/main" id="{359397A9-24D2-16B3-FE00-E9F692DF93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09525" y="1328150"/>
                  <a:ext cx="141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606" name="墨迹 24605">
                  <a:extLst>
                    <a:ext uri="{FF2B5EF4-FFF2-40B4-BE49-F238E27FC236}">
                      <a16:creationId xmlns:a16="http://schemas.microsoft.com/office/drawing/2014/main" id="{763D97D5-A165-23ED-1BED-B3C66A51B4A5}"/>
                    </a:ext>
                  </a:extLst>
                </p14:cNvPr>
                <p14:cNvContentPartPr/>
                <p14:nvPr/>
              </p14:nvContentPartPr>
              <p14:xfrm>
                <a:off x="7657045" y="1405190"/>
                <a:ext cx="158040" cy="124200"/>
              </p14:xfrm>
            </p:contentPart>
          </mc:Choice>
          <mc:Fallback xmlns="">
            <p:pic>
              <p:nvPicPr>
                <p:cNvPr id="24606" name="墨迹 24605">
                  <a:extLst>
                    <a:ext uri="{FF2B5EF4-FFF2-40B4-BE49-F238E27FC236}">
                      <a16:creationId xmlns:a16="http://schemas.microsoft.com/office/drawing/2014/main" id="{763D97D5-A165-23ED-1BED-B3C66A51B4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50925" y="1399070"/>
                  <a:ext cx="170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607" name="墨迹 24606">
                  <a:extLst>
                    <a:ext uri="{FF2B5EF4-FFF2-40B4-BE49-F238E27FC236}">
                      <a16:creationId xmlns:a16="http://schemas.microsoft.com/office/drawing/2014/main" id="{33E3C3A2-FF0C-7B4B-4939-62810594F3D1}"/>
                    </a:ext>
                  </a:extLst>
                </p14:cNvPr>
                <p14:cNvContentPartPr/>
                <p14:nvPr/>
              </p14:nvContentPartPr>
              <p14:xfrm>
                <a:off x="7798885" y="1372430"/>
                <a:ext cx="187560" cy="189000"/>
              </p14:xfrm>
            </p:contentPart>
          </mc:Choice>
          <mc:Fallback xmlns="">
            <p:pic>
              <p:nvPicPr>
                <p:cNvPr id="24607" name="墨迹 24606">
                  <a:extLst>
                    <a:ext uri="{FF2B5EF4-FFF2-40B4-BE49-F238E27FC236}">
                      <a16:creationId xmlns:a16="http://schemas.microsoft.com/office/drawing/2014/main" id="{33E3C3A2-FF0C-7B4B-4939-62810594F3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92765" y="1366310"/>
                  <a:ext cx="199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608" name="墨迹 24607">
                  <a:extLst>
                    <a:ext uri="{FF2B5EF4-FFF2-40B4-BE49-F238E27FC236}">
                      <a16:creationId xmlns:a16="http://schemas.microsoft.com/office/drawing/2014/main" id="{6349EA6F-92C0-670F-A0ED-268C035017C2}"/>
                    </a:ext>
                  </a:extLst>
                </p14:cNvPr>
                <p14:cNvContentPartPr/>
                <p14:nvPr/>
              </p14:nvContentPartPr>
              <p14:xfrm>
                <a:off x="8022445" y="1409510"/>
                <a:ext cx="56160" cy="97200"/>
              </p14:xfrm>
            </p:contentPart>
          </mc:Choice>
          <mc:Fallback xmlns="">
            <p:pic>
              <p:nvPicPr>
                <p:cNvPr id="24608" name="墨迹 24607">
                  <a:extLst>
                    <a:ext uri="{FF2B5EF4-FFF2-40B4-BE49-F238E27FC236}">
                      <a16:creationId xmlns:a16="http://schemas.microsoft.com/office/drawing/2014/main" id="{6349EA6F-92C0-670F-A0ED-268C035017C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16325" y="1403390"/>
                  <a:ext cx="68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609" name="墨迹 24608">
                  <a:extLst>
                    <a:ext uri="{FF2B5EF4-FFF2-40B4-BE49-F238E27FC236}">
                      <a16:creationId xmlns:a16="http://schemas.microsoft.com/office/drawing/2014/main" id="{FAF433E9-26CB-B22C-98AE-0DEC6619E18F}"/>
                    </a:ext>
                  </a:extLst>
                </p14:cNvPr>
                <p14:cNvContentPartPr/>
                <p14:nvPr/>
              </p14:nvContentPartPr>
              <p14:xfrm>
                <a:off x="8104525" y="1395110"/>
                <a:ext cx="96480" cy="105840"/>
              </p14:xfrm>
            </p:contentPart>
          </mc:Choice>
          <mc:Fallback xmlns="">
            <p:pic>
              <p:nvPicPr>
                <p:cNvPr id="24609" name="墨迹 24608">
                  <a:extLst>
                    <a:ext uri="{FF2B5EF4-FFF2-40B4-BE49-F238E27FC236}">
                      <a16:creationId xmlns:a16="http://schemas.microsoft.com/office/drawing/2014/main" id="{FAF433E9-26CB-B22C-98AE-0DEC6619E1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98405" y="1388990"/>
                  <a:ext cx="108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610" name="墨迹 24609">
                  <a:extLst>
                    <a:ext uri="{FF2B5EF4-FFF2-40B4-BE49-F238E27FC236}">
                      <a16:creationId xmlns:a16="http://schemas.microsoft.com/office/drawing/2014/main" id="{631F9FC6-7075-D850-89ED-3EE125508088}"/>
                    </a:ext>
                  </a:extLst>
                </p14:cNvPr>
                <p14:cNvContentPartPr/>
                <p14:nvPr/>
              </p14:nvContentPartPr>
              <p14:xfrm>
                <a:off x="8099485" y="1402670"/>
                <a:ext cx="181080" cy="74880"/>
              </p14:xfrm>
            </p:contentPart>
          </mc:Choice>
          <mc:Fallback xmlns="">
            <p:pic>
              <p:nvPicPr>
                <p:cNvPr id="24610" name="墨迹 24609">
                  <a:extLst>
                    <a:ext uri="{FF2B5EF4-FFF2-40B4-BE49-F238E27FC236}">
                      <a16:creationId xmlns:a16="http://schemas.microsoft.com/office/drawing/2014/main" id="{631F9FC6-7075-D850-89ED-3EE1255080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93365" y="1396550"/>
                  <a:ext cx="193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611" name="墨迹 24610">
                  <a:extLst>
                    <a:ext uri="{FF2B5EF4-FFF2-40B4-BE49-F238E27FC236}">
                      <a16:creationId xmlns:a16="http://schemas.microsoft.com/office/drawing/2014/main" id="{3D69DCD7-ACB5-997C-6990-97B0CD019C84}"/>
                    </a:ext>
                  </a:extLst>
                </p14:cNvPr>
                <p14:cNvContentPartPr/>
                <p14:nvPr/>
              </p14:nvContentPartPr>
              <p14:xfrm>
                <a:off x="8387125" y="1328870"/>
                <a:ext cx="138960" cy="222840"/>
              </p14:xfrm>
            </p:contentPart>
          </mc:Choice>
          <mc:Fallback xmlns="">
            <p:pic>
              <p:nvPicPr>
                <p:cNvPr id="24611" name="墨迹 24610">
                  <a:extLst>
                    <a:ext uri="{FF2B5EF4-FFF2-40B4-BE49-F238E27FC236}">
                      <a16:creationId xmlns:a16="http://schemas.microsoft.com/office/drawing/2014/main" id="{3D69DCD7-ACB5-997C-6990-97B0CD019C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81005" y="1322750"/>
                  <a:ext cx="15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612" name="墨迹 24611">
                  <a:extLst>
                    <a:ext uri="{FF2B5EF4-FFF2-40B4-BE49-F238E27FC236}">
                      <a16:creationId xmlns:a16="http://schemas.microsoft.com/office/drawing/2014/main" id="{6D16D8F8-D4F0-7787-80A2-958C35717BF5}"/>
                    </a:ext>
                  </a:extLst>
                </p14:cNvPr>
                <p14:cNvContentPartPr/>
                <p14:nvPr/>
              </p14:nvContentPartPr>
              <p14:xfrm>
                <a:off x="8428525" y="1457390"/>
                <a:ext cx="146520" cy="19080"/>
              </p14:xfrm>
            </p:contentPart>
          </mc:Choice>
          <mc:Fallback xmlns="">
            <p:pic>
              <p:nvPicPr>
                <p:cNvPr id="24612" name="墨迹 24611">
                  <a:extLst>
                    <a:ext uri="{FF2B5EF4-FFF2-40B4-BE49-F238E27FC236}">
                      <a16:creationId xmlns:a16="http://schemas.microsoft.com/office/drawing/2014/main" id="{6D16D8F8-D4F0-7787-80A2-958C35717B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22405" y="1451270"/>
                  <a:ext cx="158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613" name="墨迹 24612">
                  <a:extLst>
                    <a:ext uri="{FF2B5EF4-FFF2-40B4-BE49-F238E27FC236}">
                      <a16:creationId xmlns:a16="http://schemas.microsoft.com/office/drawing/2014/main" id="{C880128C-0DD9-9828-07D0-5BFE462F746A}"/>
                    </a:ext>
                  </a:extLst>
                </p14:cNvPr>
                <p14:cNvContentPartPr/>
                <p14:nvPr/>
              </p14:nvContentPartPr>
              <p14:xfrm>
                <a:off x="8580805" y="1327070"/>
                <a:ext cx="63720" cy="132480"/>
              </p14:xfrm>
            </p:contentPart>
          </mc:Choice>
          <mc:Fallback xmlns="">
            <p:pic>
              <p:nvPicPr>
                <p:cNvPr id="24613" name="墨迹 24612">
                  <a:extLst>
                    <a:ext uri="{FF2B5EF4-FFF2-40B4-BE49-F238E27FC236}">
                      <a16:creationId xmlns:a16="http://schemas.microsoft.com/office/drawing/2014/main" id="{C880128C-0DD9-9828-07D0-5BFE462F74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74685" y="1320950"/>
                  <a:ext cx="75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4614" name="墨迹 24613">
                  <a:extLst>
                    <a:ext uri="{FF2B5EF4-FFF2-40B4-BE49-F238E27FC236}">
                      <a16:creationId xmlns:a16="http://schemas.microsoft.com/office/drawing/2014/main" id="{CFBB48A4-477A-E98F-0332-02996DD92BB5}"/>
                    </a:ext>
                  </a:extLst>
                </p14:cNvPr>
                <p14:cNvContentPartPr/>
                <p14:nvPr/>
              </p14:nvContentPartPr>
              <p14:xfrm>
                <a:off x="8577925" y="1372790"/>
                <a:ext cx="174600" cy="158760"/>
              </p14:xfrm>
            </p:contentPart>
          </mc:Choice>
          <mc:Fallback xmlns="">
            <p:pic>
              <p:nvPicPr>
                <p:cNvPr id="24614" name="墨迹 24613">
                  <a:extLst>
                    <a:ext uri="{FF2B5EF4-FFF2-40B4-BE49-F238E27FC236}">
                      <a16:creationId xmlns:a16="http://schemas.microsoft.com/office/drawing/2014/main" id="{CFBB48A4-477A-E98F-0332-02996DD92B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71805" y="1366670"/>
                  <a:ext cx="186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4616" name="墨迹 24615">
                  <a:extLst>
                    <a:ext uri="{FF2B5EF4-FFF2-40B4-BE49-F238E27FC236}">
                      <a16:creationId xmlns:a16="http://schemas.microsoft.com/office/drawing/2014/main" id="{BAC02D2E-4E18-1044-C647-79B79C64B524}"/>
                    </a:ext>
                  </a:extLst>
                </p14:cNvPr>
                <p14:cNvContentPartPr/>
                <p14:nvPr/>
              </p14:nvContentPartPr>
              <p14:xfrm>
                <a:off x="6907525" y="1807310"/>
                <a:ext cx="103680" cy="38160"/>
              </p14:xfrm>
            </p:contentPart>
          </mc:Choice>
          <mc:Fallback xmlns="">
            <p:pic>
              <p:nvPicPr>
                <p:cNvPr id="24616" name="墨迹 24615">
                  <a:extLst>
                    <a:ext uri="{FF2B5EF4-FFF2-40B4-BE49-F238E27FC236}">
                      <a16:creationId xmlns:a16="http://schemas.microsoft.com/office/drawing/2014/main" id="{BAC02D2E-4E18-1044-C647-79B79C64B5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01405" y="1801190"/>
                  <a:ext cx="115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4617" name="墨迹 24616">
                  <a:extLst>
                    <a:ext uri="{FF2B5EF4-FFF2-40B4-BE49-F238E27FC236}">
                      <a16:creationId xmlns:a16="http://schemas.microsoft.com/office/drawing/2014/main" id="{E1F4ECB2-DD2E-4E32-A0B6-521B181B63A1}"/>
                    </a:ext>
                  </a:extLst>
                </p14:cNvPr>
                <p14:cNvContentPartPr/>
                <p14:nvPr/>
              </p14:nvContentPartPr>
              <p14:xfrm>
                <a:off x="6977365" y="1768790"/>
                <a:ext cx="8280" cy="155880"/>
              </p14:xfrm>
            </p:contentPart>
          </mc:Choice>
          <mc:Fallback xmlns="">
            <p:pic>
              <p:nvPicPr>
                <p:cNvPr id="24617" name="墨迹 24616">
                  <a:extLst>
                    <a:ext uri="{FF2B5EF4-FFF2-40B4-BE49-F238E27FC236}">
                      <a16:creationId xmlns:a16="http://schemas.microsoft.com/office/drawing/2014/main" id="{E1F4ECB2-DD2E-4E32-A0B6-521B181B63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71245" y="1762670"/>
                  <a:ext cx="20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618" name="墨迹 24617">
                  <a:extLst>
                    <a:ext uri="{FF2B5EF4-FFF2-40B4-BE49-F238E27FC236}">
                      <a16:creationId xmlns:a16="http://schemas.microsoft.com/office/drawing/2014/main" id="{F406FD34-058A-FD2F-3E62-86BA54EF4699}"/>
                    </a:ext>
                  </a:extLst>
                </p14:cNvPr>
                <p14:cNvContentPartPr/>
                <p14:nvPr/>
              </p14:nvContentPartPr>
              <p14:xfrm>
                <a:off x="6920845" y="1757270"/>
                <a:ext cx="168120" cy="156600"/>
              </p14:xfrm>
            </p:contentPart>
          </mc:Choice>
          <mc:Fallback xmlns="">
            <p:pic>
              <p:nvPicPr>
                <p:cNvPr id="24618" name="墨迹 24617">
                  <a:extLst>
                    <a:ext uri="{FF2B5EF4-FFF2-40B4-BE49-F238E27FC236}">
                      <a16:creationId xmlns:a16="http://schemas.microsoft.com/office/drawing/2014/main" id="{F406FD34-058A-FD2F-3E62-86BA54EF46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14725" y="1751150"/>
                  <a:ext cx="180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619" name="墨迹 24618">
                  <a:extLst>
                    <a:ext uri="{FF2B5EF4-FFF2-40B4-BE49-F238E27FC236}">
                      <a16:creationId xmlns:a16="http://schemas.microsoft.com/office/drawing/2014/main" id="{ACF93511-9106-9617-4D0E-C19280F68C08}"/>
                    </a:ext>
                  </a:extLst>
                </p14:cNvPr>
                <p14:cNvContentPartPr/>
                <p14:nvPr/>
              </p14:nvContentPartPr>
              <p14:xfrm>
                <a:off x="7044325" y="1723430"/>
                <a:ext cx="74880" cy="162360"/>
              </p14:xfrm>
            </p:contentPart>
          </mc:Choice>
          <mc:Fallback xmlns="">
            <p:pic>
              <p:nvPicPr>
                <p:cNvPr id="24619" name="墨迹 24618">
                  <a:extLst>
                    <a:ext uri="{FF2B5EF4-FFF2-40B4-BE49-F238E27FC236}">
                      <a16:creationId xmlns:a16="http://schemas.microsoft.com/office/drawing/2014/main" id="{ACF93511-9106-9617-4D0E-C19280F68C0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38205" y="1717310"/>
                  <a:ext cx="87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621" name="墨迹 24620">
                  <a:extLst>
                    <a:ext uri="{FF2B5EF4-FFF2-40B4-BE49-F238E27FC236}">
                      <a16:creationId xmlns:a16="http://schemas.microsoft.com/office/drawing/2014/main" id="{EC4FC48A-01F6-E934-65BD-BE076B2C15AE}"/>
                    </a:ext>
                  </a:extLst>
                </p14:cNvPr>
                <p14:cNvContentPartPr/>
                <p14:nvPr/>
              </p14:nvContentPartPr>
              <p14:xfrm>
                <a:off x="7224325" y="1730990"/>
                <a:ext cx="49680" cy="119880"/>
              </p14:xfrm>
            </p:contentPart>
          </mc:Choice>
          <mc:Fallback xmlns="">
            <p:pic>
              <p:nvPicPr>
                <p:cNvPr id="24621" name="墨迹 24620">
                  <a:extLst>
                    <a:ext uri="{FF2B5EF4-FFF2-40B4-BE49-F238E27FC236}">
                      <a16:creationId xmlns:a16="http://schemas.microsoft.com/office/drawing/2014/main" id="{EC4FC48A-01F6-E934-65BD-BE076B2C15A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18205" y="1724870"/>
                  <a:ext cx="61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622" name="墨迹 24621">
                  <a:extLst>
                    <a:ext uri="{FF2B5EF4-FFF2-40B4-BE49-F238E27FC236}">
                      <a16:creationId xmlns:a16="http://schemas.microsoft.com/office/drawing/2014/main" id="{147E4863-337D-7667-CE52-44DF420BF133}"/>
                    </a:ext>
                  </a:extLst>
                </p14:cNvPr>
                <p14:cNvContentPartPr/>
                <p14:nvPr/>
              </p14:nvContentPartPr>
              <p14:xfrm>
                <a:off x="7149445" y="1749710"/>
                <a:ext cx="127440" cy="41760"/>
              </p14:xfrm>
            </p:contentPart>
          </mc:Choice>
          <mc:Fallback xmlns="">
            <p:pic>
              <p:nvPicPr>
                <p:cNvPr id="24622" name="墨迹 24621">
                  <a:extLst>
                    <a:ext uri="{FF2B5EF4-FFF2-40B4-BE49-F238E27FC236}">
                      <a16:creationId xmlns:a16="http://schemas.microsoft.com/office/drawing/2014/main" id="{147E4863-337D-7667-CE52-44DF420BF1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3325" y="1743590"/>
                  <a:ext cx="139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623" name="墨迹 24622">
                  <a:extLst>
                    <a:ext uri="{FF2B5EF4-FFF2-40B4-BE49-F238E27FC236}">
                      <a16:creationId xmlns:a16="http://schemas.microsoft.com/office/drawing/2014/main" id="{FA8DAF01-2BAA-6CBB-4809-FFF31A26BE8F}"/>
                    </a:ext>
                  </a:extLst>
                </p14:cNvPr>
                <p14:cNvContentPartPr/>
                <p14:nvPr/>
              </p14:nvContentPartPr>
              <p14:xfrm>
                <a:off x="7163125" y="1726310"/>
                <a:ext cx="100440" cy="159120"/>
              </p14:xfrm>
            </p:contentPart>
          </mc:Choice>
          <mc:Fallback xmlns="">
            <p:pic>
              <p:nvPicPr>
                <p:cNvPr id="24623" name="墨迹 24622">
                  <a:extLst>
                    <a:ext uri="{FF2B5EF4-FFF2-40B4-BE49-F238E27FC236}">
                      <a16:creationId xmlns:a16="http://schemas.microsoft.com/office/drawing/2014/main" id="{FA8DAF01-2BAA-6CBB-4809-FFF31A26BE8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57005" y="1720190"/>
                  <a:ext cx="112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624" name="墨迹 24623">
                  <a:extLst>
                    <a:ext uri="{FF2B5EF4-FFF2-40B4-BE49-F238E27FC236}">
                      <a16:creationId xmlns:a16="http://schemas.microsoft.com/office/drawing/2014/main" id="{D5A0B4C5-1A3D-264C-75A4-FE12139E1B40}"/>
                    </a:ext>
                  </a:extLst>
                </p14:cNvPr>
                <p14:cNvContentPartPr/>
                <p14:nvPr/>
              </p14:nvContentPartPr>
              <p14:xfrm>
                <a:off x="7255285" y="1669070"/>
                <a:ext cx="138240" cy="264240"/>
              </p14:xfrm>
            </p:contentPart>
          </mc:Choice>
          <mc:Fallback xmlns="">
            <p:pic>
              <p:nvPicPr>
                <p:cNvPr id="24624" name="墨迹 24623">
                  <a:extLst>
                    <a:ext uri="{FF2B5EF4-FFF2-40B4-BE49-F238E27FC236}">
                      <a16:creationId xmlns:a16="http://schemas.microsoft.com/office/drawing/2014/main" id="{D5A0B4C5-1A3D-264C-75A4-FE12139E1B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49165" y="1662950"/>
                  <a:ext cx="150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625" name="墨迹 24624">
                  <a:extLst>
                    <a:ext uri="{FF2B5EF4-FFF2-40B4-BE49-F238E27FC236}">
                      <a16:creationId xmlns:a16="http://schemas.microsoft.com/office/drawing/2014/main" id="{1AF0F440-92E7-8AAC-5B4D-0B913E327DB5}"/>
                    </a:ext>
                  </a:extLst>
                </p14:cNvPr>
                <p14:cNvContentPartPr/>
                <p14:nvPr/>
              </p14:nvContentPartPr>
              <p14:xfrm>
                <a:off x="7427005" y="1743230"/>
                <a:ext cx="168120" cy="126000"/>
              </p14:xfrm>
            </p:contentPart>
          </mc:Choice>
          <mc:Fallback xmlns="">
            <p:pic>
              <p:nvPicPr>
                <p:cNvPr id="24625" name="墨迹 24624">
                  <a:extLst>
                    <a:ext uri="{FF2B5EF4-FFF2-40B4-BE49-F238E27FC236}">
                      <a16:creationId xmlns:a16="http://schemas.microsoft.com/office/drawing/2014/main" id="{1AF0F440-92E7-8AAC-5B4D-0B913E327D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20885" y="1737110"/>
                  <a:ext cx="180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626" name="墨迹 24625">
                  <a:extLst>
                    <a:ext uri="{FF2B5EF4-FFF2-40B4-BE49-F238E27FC236}">
                      <a16:creationId xmlns:a16="http://schemas.microsoft.com/office/drawing/2014/main" id="{BC43BBD9-A467-BD1A-8E40-66D130BD1EF9}"/>
                    </a:ext>
                  </a:extLst>
                </p14:cNvPr>
                <p14:cNvContentPartPr/>
                <p14:nvPr/>
              </p14:nvContentPartPr>
              <p14:xfrm>
                <a:off x="7703845" y="1781750"/>
                <a:ext cx="20880" cy="59400"/>
              </p14:xfrm>
            </p:contentPart>
          </mc:Choice>
          <mc:Fallback xmlns="">
            <p:pic>
              <p:nvPicPr>
                <p:cNvPr id="24626" name="墨迹 24625">
                  <a:extLst>
                    <a:ext uri="{FF2B5EF4-FFF2-40B4-BE49-F238E27FC236}">
                      <a16:creationId xmlns:a16="http://schemas.microsoft.com/office/drawing/2014/main" id="{BC43BBD9-A467-BD1A-8E40-66D130BD1E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97725" y="1775630"/>
                  <a:ext cx="33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627" name="墨迹 24626">
                  <a:extLst>
                    <a:ext uri="{FF2B5EF4-FFF2-40B4-BE49-F238E27FC236}">
                      <a16:creationId xmlns:a16="http://schemas.microsoft.com/office/drawing/2014/main" id="{2E6D2A0C-FD31-8838-2C91-901107F754B7}"/>
                    </a:ext>
                  </a:extLst>
                </p14:cNvPr>
                <p14:cNvContentPartPr/>
                <p14:nvPr/>
              </p14:nvContentPartPr>
              <p14:xfrm>
                <a:off x="7728325" y="1700030"/>
                <a:ext cx="33480" cy="141480"/>
              </p14:xfrm>
            </p:contentPart>
          </mc:Choice>
          <mc:Fallback xmlns="">
            <p:pic>
              <p:nvPicPr>
                <p:cNvPr id="24627" name="墨迹 24626">
                  <a:extLst>
                    <a:ext uri="{FF2B5EF4-FFF2-40B4-BE49-F238E27FC236}">
                      <a16:creationId xmlns:a16="http://schemas.microsoft.com/office/drawing/2014/main" id="{2E6D2A0C-FD31-8838-2C91-901107F754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22205" y="1693910"/>
                  <a:ext cx="45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628" name="墨迹 24627">
                  <a:extLst>
                    <a:ext uri="{FF2B5EF4-FFF2-40B4-BE49-F238E27FC236}">
                      <a16:creationId xmlns:a16="http://schemas.microsoft.com/office/drawing/2014/main" id="{D5B34496-12BE-70C4-F3FC-92E2907AE6A2}"/>
                    </a:ext>
                  </a:extLst>
                </p14:cNvPr>
                <p14:cNvContentPartPr/>
                <p14:nvPr/>
              </p14:nvContentPartPr>
              <p14:xfrm>
                <a:off x="7739845" y="1722710"/>
                <a:ext cx="140040" cy="169560"/>
              </p14:xfrm>
            </p:contentPart>
          </mc:Choice>
          <mc:Fallback xmlns="">
            <p:pic>
              <p:nvPicPr>
                <p:cNvPr id="24628" name="墨迹 24627">
                  <a:extLst>
                    <a:ext uri="{FF2B5EF4-FFF2-40B4-BE49-F238E27FC236}">
                      <a16:creationId xmlns:a16="http://schemas.microsoft.com/office/drawing/2014/main" id="{D5B34496-12BE-70C4-F3FC-92E2907AE6A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33725" y="1716590"/>
                  <a:ext cx="152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629" name="墨迹 24628">
                  <a:extLst>
                    <a:ext uri="{FF2B5EF4-FFF2-40B4-BE49-F238E27FC236}">
                      <a16:creationId xmlns:a16="http://schemas.microsoft.com/office/drawing/2014/main" id="{A4987F58-BD1C-C359-51A5-A3A2865A49BC}"/>
                    </a:ext>
                  </a:extLst>
                </p14:cNvPr>
                <p14:cNvContentPartPr/>
                <p14:nvPr/>
              </p14:nvContentPartPr>
              <p14:xfrm>
                <a:off x="7459405" y="1718750"/>
                <a:ext cx="60120" cy="36000"/>
              </p14:xfrm>
            </p:contentPart>
          </mc:Choice>
          <mc:Fallback xmlns="">
            <p:pic>
              <p:nvPicPr>
                <p:cNvPr id="24629" name="墨迹 24628">
                  <a:extLst>
                    <a:ext uri="{FF2B5EF4-FFF2-40B4-BE49-F238E27FC236}">
                      <a16:creationId xmlns:a16="http://schemas.microsoft.com/office/drawing/2014/main" id="{A4987F58-BD1C-C359-51A5-A3A2865A49B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53285" y="1712630"/>
                  <a:ext cx="72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630" name="墨迹 24629">
                  <a:extLst>
                    <a:ext uri="{FF2B5EF4-FFF2-40B4-BE49-F238E27FC236}">
                      <a16:creationId xmlns:a16="http://schemas.microsoft.com/office/drawing/2014/main" id="{22528781-A16C-4382-985E-3C3C271DCD1D}"/>
                    </a:ext>
                  </a:extLst>
                </p14:cNvPr>
                <p14:cNvContentPartPr/>
                <p14:nvPr/>
              </p14:nvContentPartPr>
              <p14:xfrm>
                <a:off x="7919485" y="1777790"/>
                <a:ext cx="126000" cy="94680"/>
              </p14:xfrm>
            </p:contentPart>
          </mc:Choice>
          <mc:Fallback xmlns="">
            <p:pic>
              <p:nvPicPr>
                <p:cNvPr id="24630" name="墨迹 24629">
                  <a:extLst>
                    <a:ext uri="{FF2B5EF4-FFF2-40B4-BE49-F238E27FC236}">
                      <a16:creationId xmlns:a16="http://schemas.microsoft.com/office/drawing/2014/main" id="{22528781-A16C-4382-985E-3C3C271DCD1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13365" y="1771670"/>
                  <a:ext cx="138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631" name="墨迹 24630">
                  <a:extLst>
                    <a:ext uri="{FF2B5EF4-FFF2-40B4-BE49-F238E27FC236}">
                      <a16:creationId xmlns:a16="http://schemas.microsoft.com/office/drawing/2014/main" id="{C0019274-FFA4-8683-06F7-527962C6B0DD}"/>
                    </a:ext>
                  </a:extLst>
                </p14:cNvPr>
                <p14:cNvContentPartPr/>
                <p14:nvPr/>
              </p14:nvContentPartPr>
              <p14:xfrm>
                <a:off x="8093005" y="1800110"/>
                <a:ext cx="17280" cy="80640"/>
              </p14:xfrm>
            </p:contentPart>
          </mc:Choice>
          <mc:Fallback xmlns="">
            <p:pic>
              <p:nvPicPr>
                <p:cNvPr id="24631" name="墨迹 24630">
                  <a:extLst>
                    <a:ext uri="{FF2B5EF4-FFF2-40B4-BE49-F238E27FC236}">
                      <a16:creationId xmlns:a16="http://schemas.microsoft.com/office/drawing/2014/main" id="{C0019274-FFA4-8683-06F7-527962C6B0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6885" y="1793990"/>
                  <a:ext cx="29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632" name="墨迹 24631">
                  <a:extLst>
                    <a:ext uri="{FF2B5EF4-FFF2-40B4-BE49-F238E27FC236}">
                      <a16:creationId xmlns:a16="http://schemas.microsoft.com/office/drawing/2014/main" id="{4D1882B3-EBA6-C040-C69C-55DDBA01F473}"/>
                    </a:ext>
                  </a:extLst>
                </p14:cNvPr>
                <p14:cNvContentPartPr/>
                <p14:nvPr/>
              </p14:nvContentPartPr>
              <p14:xfrm>
                <a:off x="8120725" y="1778870"/>
                <a:ext cx="116280" cy="89640"/>
              </p14:xfrm>
            </p:contentPart>
          </mc:Choice>
          <mc:Fallback xmlns="">
            <p:pic>
              <p:nvPicPr>
                <p:cNvPr id="24632" name="墨迹 24631">
                  <a:extLst>
                    <a:ext uri="{FF2B5EF4-FFF2-40B4-BE49-F238E27FC236}">
                      <a16:creationId xmlns:a16="http://schemas.microsoft.com/office/drawing/2014/main" id="{4D1882B3-EBA6-C040-C69C-55DDBA01F4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14605" y="1772750"/>
                  <a:ext cx="128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633" name="墨迹 24632">
                  <a:extLst>
                    <a:ext uri="{FF2B5EF4-FFF2-40B4-BE49-F238E27FC236}">
                      <a16:creationId xmlns:a16="http://schemas.microsoft.com/office/drawing/2014/main" id="{47AFBADE-D5E8-F518-7C60-A035938ADCE8}"/>
                    </a:ext>
                  </a:extLst>
                </p14:cNvPr>
                <p14:cNvContentPartPr/>
                <p14:nvPr/>
              </p14:nvContentPartPr>
              <p14:xfrm>
                <a:off x="8254645" y="1741790"/>
                <a:ext cx="51120" cy="104400"/>
              </p14:xfrm>
            </p:contentPart>
          </mc:Choice>
          <mc:Fallback xmlns="">
            <p:pic>
              <p:nvPicPr>
                <p:cNvPr id="24633" name="墨迹 24632">
                  <a:extLst>
                    <a:ext uri="{FF2B5EF4-FFF2-40B4-BE49-F238E27FC236}">
                      <a16:creationId xmlns:a16="http://schemas.microsoft.com/office/drawing/2014/main" id="{47AFBADE-D5E8-F518-7C60-A035938ADC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48525" y="1735670"/>
                  <a:ext cx="63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634" name="墨迹 24633">
                  <a:extLst>
                    <a:ext uri="{FF2B5EF4-FFF2-40B4-BE49-F238E27FC236}">
                      <a16:creationId xmlns:a16="http://schemas.microsoft.com/office/drawing/2014/main" id="{DD79775D-F6D4-3C84-16E8-823E3A52D066}"/>
                    </a:ext>
                  </a:extLst>
                </p14:cNvPr>
                <p14:cNvContentPartPr/>
                <p14:nvPr/>
              </p14:nvContentPartPr>
              <p14:xfrm>
                <a:off x="8309725" y="1734230"/>
                <a:ext cx="124560" cy="114480"/>
              </p14:xfrm>
            </p:contentPart>
          </mc:Choice>
          <mc:Fallback xmlns="">
            <p:pic>
              <p:nvPicPr>
                <p:cNvPr id="24634" name="墨迹 24633">
                  <a:extLst>
                    <a:ext uri="{FF2B5EF4-FFF2-40B4-BE49-F238E27FC236}">
                      <a16:creationId xmlns:a16="http://schemas.microsoft.com/office/drawing/2014/main" id="{DD79775D-F6D4-3C84-16E8-823E3A52D0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03605" y="1728110"/>
                  <a:ext cx="136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35" name="墨迹 24634">
                  <a:extLst>
                    <a:ext uri="{FF2B5EF4-FFF2-40B4-BE49-F238E27FC236}">
                      <a16:creationId xmlns:a16="http://schemas.microsoft.com/office/drawing/2014/main" id="{007C20BA-C785-019C-84BA-DD712C8EEA73}"/>
                    </a:ext>
                  </a:extLst>
                </p14:cNvPr>
                <p14:cNvContentPartPr/>
                <p14:nvPr/>
              </p14:nvContentPartPr>
              <p14:xfrm>
                <a:off x="8487565" y="1701470"/>
                <a:ext cx="95760" cy="100080"/>
              </p14:xfrm>
            </p:contentPart>
          </mc:Choice>
          <mc:Fallback xmlns="">
            <p:pic>
              <p:nvPicPr>
                <p:cNvPr id="24635" name="墨迹 24634">
                  <a:extLst>
                    <a:ext uri="{FF2B5EF4-FFF2-40B4-BE49-F238E27FC236}">
                      <a16:creationId xmlns:a16="http://schemas.microsoft.com/office/drawing/2014/main" id="{007C20BA-C785-019C-84BA-DD712C8EEA7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81445" y="1695350"/>
                  <a:ext cx="108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636" name="墨迹 24635">
                  <a:extLst>
                    <a:ext uri="{FF2B5EF4-FFF2-40B4-BE49-F238E27FC236}">
                      <a16:creationId xmlns:a16="http://schemas.microsoft.com/office/drawing/2014/main" id="{25EDF228-D11F-DAC0-358F-0980182BBB3A}"/>
                    </a:ext>
                  </a:extLst>
                </p14:cNvPr>
                <p14:cNvContentPartPr/>
                <p14:nvPr/>
              </p14:nvContentPartPr>
              <p14:xfrm>
                <a:off x="8613925" y="1675550"/>
                <a:ext cx="103680" cy="114840"/>
              </p14:xfrm>
            </p:contentPart>
          </mc:Choice>
          <mc:Fallback xmlns="">
            <p:pic>
              <p:nvPicPr>
                <p:cNvPr id="24636" name="墨迹 24635">
                  <a:extLst>
                    <a:ext uri="{FF2B5EF4-FFF2-40B4-BE49-F238E27FC236}">
                      <a16:creationId xmlns:a16="http://schemas.microsoft.com/office/drawing/2014/main" id="{25EDF228-D11F-DAC0-358F-0980182BBB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07805" y="1669430"/>
                  <a:ext cx="11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637" name="墨迹 24636">
                  <a:extLst>
                    <a:ext uri="{FF2B5EF4-FFF2-40B4-BE49-F238E27FC236}">
                      <a16:creationId xmlns:a16="http://schemas.microsoft.com/office/drawing/2014/main" id="{AC0DF653-23D8-2C3D-61DC-F6674B09C6AA}"/>
                    </a:ext>
                  </a:extLst>
                </p14:cNvPr>
                <p14:cNvContentPartPr/>
                <p14:nvPr/>
              </p14:nvContentPartPr>
              <p14:xfrm>
                <a:off x="7069165" y="2052830"/>
                <a:ext cx="72720" cy="21600"/>
              </p14:xfrm>
            </p:contentPart>
          </mc:Choice>
          <mc:Fallback xmlns="">
            <p:pic>
              <p:nvPicPr>
                <p:cNvPr id="24637" name="墨迹 24636">
                  <a:extLst>
                    <a:ext uri="{FF2B5EF4-FFF2-40B4-BE49-F238E27FC236}">
                      <a16:creationId xmlns:a16="http://schemas.microsoft.com/office/drawing/2014/main" id="{AC0DF653-23D8-2C3D-61DC-F6674B09C6A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63045" y="2046710"/>
                  <a:ext cx="84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638" name="墨迹 24637">
                  <a:extLst>
                    <a:ext uri="{FF2B5EF4-FFF2-40B4-BE49-F238E27FC236}">
                      <a16:creationId xmlns:a16="http://schemas.microsoft.com/office/drawing/2014/main" id="{9611FA49-9D33-E638-D722-C3B9933600C7}"/>
                    </a:ext>
                  </a:extLst>
                </p14:cNvPr>
                <p14:cNvContentPartPr/>
                <p14:nvPr/>
              </p14:nvContentPartPr>
              <p14:xfrm>
                <a:off x="7011925" y="2078030"/>
                <a:ext cx="158040" cy="111600"/>
              </p14:xfrm>
            </p:contentPart>
          </mc:Choice>
          <mc:Fallback xmlns="">
            <p:pic>
              <p:nvPicPr>
                <p:cNvPr id="24638" name="墨迹 24637">
                  <a:extLst>
                    <a:ext uri="{FF2B5EF4-FFF2-40B4-BE49-F238E27FC236}">
                      <a16:creationId xmlns:a16="http://schemas.microsoft.com/office/drawing/2014/main" id="{9611FA49-9D33-E638-D722-C3B9933600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05805" y="2071910"/>
                  <a:ext cx="170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4639" name="墨迹 24638">
                  <a:extLst>
                    <a:ext uri="{FF2B5EF4-FFF2-40B4-BE49-F238E27FC236}">
                      <a16:creationId xmlns:a16="http://schemas.microsoft.com/office/drawing/2014/main" id="{8B34105C-CF8E-CB0B-0E64-C019CF9A7698}"/>
                    </a:ext>
                  </a:extLst>
                </p14:cNvPr>
                <p14:cNvContentPartPr/>
                <p14:nvPr/>
              </p14:nvContentPartPr>
              <p14:xfrm>
                <a:off x="7108765" y="2018270"/>
                <a:ext cx="26640" cy="233280"/>
              </p14:xfrm>
            </p:contentPart>
          </mc:Choice>
          <mc:Fallback xmlns="">
            <p:pic>
              <p:nvPicPr>
                <p:cNvPr id="24639" name="墨迹 24638">
                  <a:extLst>
                    <a:ext uri="{FF2B5EF4-FFF2-40B4-BE49-F238E27FC236}">
                      <a16:creationId xmlns:a16="http://schemas.microsoft.com/office/drawing/2014/main" id="{8B34105C-CF8E-CB0B-0E64-C019CF9A76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02645" y="2012150"/>
                  <a:ext cx="38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4640" name="墨迹 24639">
                  <a:extLst>
                    <a:ext uri="{FF2B5EF4-FFF2-40B4-BE49-F238E27FC236}">
                      <a16:creationId xmlns:a16="http://schemas.microsoft.com/office/drawing/2014/main" id="{579F6C53-179D-8104-3076-DC349528812A}"/>
                    </a:ext>
                  </a:extLst>
                </p14:cNvPr>
                <p14:cNvContentPartPr/>
                <p14:nvPr/>
              </p14:nvContentPartPr>
              <p14:xfrm>
                <a:off x="7002925" y="2166590"/>
                <a:ext cx="210960" cy="76680"/>
              </p14:xfrm>
            </p:contentPart>
          </mc:Choice>
          <mc:Fallback xmlns="">
            <p:pic>
              <p:nvPicPr>
                <p:cNvPr id="24640" name="墨迹 24639">
                  <a:extLst>
                    <a:ext uri="{FF2B5EF4-FFF2-40B4-BE49-F238E27FC236}">
                      <a16:creationId xmlns:a16="http://schemas.microsoft.com/office/drawing/2014/main" id="{579F6C53-179D-8104-3076-DC34952881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96805" y="2160470"/>
                  <a:ext cx="223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4641" name="墨迹 24640">
                  <a:extLst>
                    <a:ext uri="{FF2B5EF4-FFF2-40B4-BE49-F238E27FC236}">
                      <a16:creationId xmlns:a16="http://schemas.microsoft.com/office/drawing/2014/main" id="{1381702D-A744-27E8-2CFF-B4D365669E6D}"/>
                    </a:ext>
                  </a:extLst>
                </p14:cNvPr>
                <p14:cNvContentPartPr/>
                <p14:nvPr/>
              </p14:nvContentPartPr>
              <p14:xfrm>
                <a:off x="7195165" y="2042030"/>
                <a:ext cx="94680" cy="114120"/>
              </p14:xfrm>
            </p:contentPart>
          </mc:Choice>
          <mc:Fallback xmlns="">
            <p:pic>
              <p:nvPicPr>
                <p:cNvPr id="24641" name="墨迹 24640">
                  <a:extLst>
                    <a:ext uri="{FF2B5EF4-FFF2-40B4-BE49-F238E27FC236}">
                      <a16:creationId xmlns:a16="http://schemas.microsoft.com/office/drawing/2014/main" id="{1381702D-A744-27E8-2CFF-B4D365669E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89045" y="2035910"/>
                  <a:ext cx="106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4642" name="墨迹 24641">
                  <a:extLst>
                    <a:ext uri="{FF2B5EF4-FFF2-40B4-BE49-F238E27FC236}">
                      <a16:creationId xmlns:a16="http://schemas.microsoft.com/office/drawing/2014/main" id="{53CDCB00-40FB-C5AB-3C86-2BBA80537DAF}"/>
                    </a:ext>
                  </a:extLst>
                </p14:cNvPr>
                <p14:cNvContentPartPr/>
                <p14:nvPr/>
              </p14:nvContentPartPr>
              <p14:xfrm>
                <a:off x="7231525" y="2020790"/>
                <a:ext cx="117360" cy="178560"/>
              </p14:xfrm>
            </p:contentPart>
          </mc:Choice>
          <mc:Fallback xmlns="">
            <p:pic>
              <p:nvPicPr>
                <p:cNvPr id="24642" name="墨迹 24641">
                  <a:extLst>
                    <a:ext uri="{FF2B5EF4-FFF2-40B4-BE49-F238E27FC236}">
                      <a16:creationId xmlns:a16="http://schemas.microsoft.com/office/drawing/2014/main" id="{53CDCB00-40FB-C5AB-3C86-2BBA80537DA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25405" y="2014670"/>
                  <a:ext cx="129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643" name="墨迹 24642">
                  <a:extLst>
                    <a:ext uri="{FF2B5EF4-FFF2-40B4-BE49-F238E27FC236}">
                      <a16:creationId xmlns:a16="http://schemas.microsoft.com/office/drawing/2014/main" id="{7D04BD25-1978-A803-A0D5-3187B81A9172}"/>
                    </a:ext>
                  </a:extLst>
                </p14:cNvPr>
                <p14:cNvContentPartPr/>
                <p14:nvPr/>
              </p14:nvContentPartPr>
              <p14:xfrm>
                <a:off x="7286605" y="2056790"/>
                <a:ext cx="131760" cy="222480"/>
              </p14:xfrm>
            </p:contentPart>
          </mc:Choice>
          <mc:Fallback xmlns="">
            <p:pic>
              <p:nvPicPr>
                <p:cNvPr id="24643" name="墨迹 24642">
                  <a:extLst>
                    <a:ext uri="{FF2B5EF4-FFF2-40B4-BE49-F238E27FC236}">
                      <a16:creationId xmlns:a16="http://schemas.microsoft.com/office/drawing/2014/main" id="{7D04BD25-1978-A803-A0D5-3187B81A91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80485" y="2050670"/>
                  <a:ext cx="144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644" name="墨迹 24643">
                  <a:extLst>
                    <a:ext uri="{FF2B5EF4-FFF2-40B4-BE49-F238E27FC236}">
                      <a16:creationId xmlns:a16="http://schemas.microsoft.com/office/drawing/2014/main" id="{A4137E82-5683-2634-2CC5-479DEB32D50A}"/>
                    </a:ext>
                  </a:extLst>
                </p14:cNvPr>
                <p14:cNvContentPartPr/>
                <p14:nvPr/>
              </p14:nvContentPartPr>
              <p14:xfrm>
                <a:off x="7315405" y="2112590"/>
                <a:ext cx="49320" cy="99000"/>
              </p14:xfrm>
            </p:contentPart>
          </mc:Choice>
          <mc:Fallback xmlns="">
            <p:pic>
              <p:nvPicPr>
                <p:cNvPr id="24644" name="墨迹 24643">
                  <a:extLst>
                    <a:ext uri="{FF2B5EF4-FFF2-40B4-BE49-F238E27FC236}">
                      <a16:creationId xmlns:a16="http://schemas.microsoft.com/office/drawing/2014/main" id="{A4137E82-5683-2634-2CC5-479DEB32D5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09285" y="2106470"/>
                  <a:ext cx="61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645" name="墨迹 24644">
                  <a:extLst>
                    <a:ext uri="{FF2B5EF4-FFF2-40B4-BE49-F238E27FC236}">
                      <a16:creationId xmlns:a16="http://schemas.microsoft.com/office/drawing/2014/main" id="{220C55FB-5D9E-3B99-8AD3-1740379EE867}"/>
                    </a:ext>
                  </a:extLst>
                </p14:cNvPr>
                <p14:cNvContentPartPr/>
                <p14:nvPr/>
              </p14:nvContentPartPr>
              <p14:xfrm>
                <a:off x="7329805" y="2088830"/>
                <a:ext cx="13320" cy="140400"/>
              </p14:xfrm>
            </p:contentPart>
          </mc:Choice>
          <mc:Fallback xmlns="">
            <p:pic>
              <p:nvPicPr>
                <p:cNvPr id="24645" name="墨迹 24644">
                  <a:extLst>
                    <a:ext uri="{FF2B5EF4-FFF2-40B4-BE49-F238E27FC236}">
                      <a16:creationId xmlns:a16="http://schemas.microsoft.com/office/drawing/2014/main" id="{220C55FB-5D9E-3B99-8AD3-1740379EE8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23685" y="2082710"/>
                  <a:ext cx="25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646" name="墨迹 24645">
                  <a:extLst>
                    <a:ext uri="{FF2B5EF4-FFF2-40B4-BE49-F238E27FC236}">
                      <a16:creationId xmlns:a16="http://schemas.microsoft.com/office/drawing/2014/main" id="{BE09002C-2BE6-728F-4A50-69AC40B6D475}"/>
                    </a:ext>
                  </a:extLst>
                </p14:cNvPr>
                <p14:cNvContentPartPr/>
                <p14:nvPr/>
              </p14:nvContentPartPr>
              <p14:xfrm>
                <a:off x="7483525" y="2012870"/>
                <a:ext cx="63360" cy="153000"/>
              </p14:xfrm>
            </p:contentPart>
          </mc:Choice>
          <mc:Fallback xmlns="">
            <p:pic>
              <p:nvPicPr>
                <p:cNvPr id="24646" name="墨迹 24645">
                  <a:extLst>
                    <a:ext uri="{FF2B5EF4-FFF2-40B4-BE49-F238E27FC236}">
                      <a16:creationId xmlns:a16="http://schemas.microsoft.com/office/drawing/2014/main" id="{BE09002C-2BE6-728F-4A50-69AC40B6D47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77405" y="2006750"/>
                  <a:ext cx="75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647" name="墨迹 24646">
                  <a:extLst>
                    <a:ext uri="{FF2B5EF4-FFF2-40B4-BE49-F238E27FC236}">
                      <a16:creationId xmlns:a16="http://schemas.microsoft.com/office/drawing/2014/main" id="{5C40DA28-7EBA-648C-9878-CE9B9A6F0B47}"/>
                    </a:ext>
                  </a:extLst>
                </p14:cNvPr>
                <p14:cNvContentPartPr/>
                <p14:nvPr/>
              </p14:nvContentPartPr>
              <p14:xfrm>
                <a:off x="7588285" y="1981550"/>
                <a:ext cx="11160" cy="78120"/>
              </p14:xfrm>
            </p:contentPart>
          </mc:Choice>
          <mc:Fallback xmlns="">
            <p:pic>
              <p:nvPicPr>
                <p:cNvPr id="24647" name="墨迹 24646">
                  <a:extLst>
                    <a:ext uri="{FF2B5EF4-FFF2-40B4-BE49-F238E27FC236}">
                      <a16:creationId xmlns:a16="http://schemas.microsoft.com/office/drawing/2014/main" id="{5C40DA28-7EBA-648C-9878-CE9B9A6F0B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82165" y="1975430"/>
                  <a:ext cx="23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648" name="墨迹 24647">
                  <a:extLst>
                    <a:ext uri="{FF2B5EF4-FFF2-40B4-BE49-F238E27FC236}">
                      <a16:creationId xmlns:a16="http://schemas.microsoft.com/office/drawing/2014/main" id="{272829ED-F849-3A47-B461-46DD6747F244}"/>
                    </a:ext>
                  </a:extLst>
                </p14:cNvPr>
                <p14:cNvContentPartPr/>
                <p14:nvPr/>
              </p14:nvContentPartPr>
              <p14:xfrm>
                <a:off x="7533925" y="1971830"/>
                <a:ext cx="132480" cy="287280"/>
              </p14:xfrm>
            </p:contentPart>
          </mc:Choice>
          <mc:Fallback xmlns="">
            <p:pic>
              <p:nvPicPr>
                <p:cNvPr id="24648" name="墨迹 24647">
                  <a:extLst>
                    <a:ext uri="{FF2B5EF4-FFF2-40B4-BE49-F238E27FC236}">
                      <a16:creationId xmlns:a16="http://schemas.microsoft.com/office/drawing/2014/main" id="{272829ED-F849-3A47-B461-46DD6747F2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27805" y="1965710"/>
                  <a:ext cx="144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649" name="墨迹 24648">
                  <a:extLst>
                    <a:ext uri="{FF2B5EF4-FFF2-40B4-BE49-F238E27FC236}">
                      <a16:creationId xmlns:a16="http://schemas.microsoft.com/office/drawing/2014/main" id="{FBF6749A-8BA7-D864-03B5-AABEA76D745A}"/>
                    </a:ext>
                  </a:extLst>
                </p14:cNvPr>
                <p14:cNvContentPartPr/>
                <p14:nvPr/>
              </p14:nvContentPartPr>
              <p14:xfrm>
                <a:off x="7541845" y="2123750"/>
                <a:ext cx="229320" cy="82800"/>
              </p14:xfrm>
            </p:contentPart>
          </mc:Choice>
          <mc:Fallback xmlns="">
            <p:pic>
              <p:nvPicPr>
                <p:cNvPr id="24649" name="墨迹 24648">
                  <a:extLst>
                    <a:ext uri="{FF2B5EF4-FFF2-40B4-BE49-F238E27FC236}">
                      <a16:creationId xmlns:a16="http://schemas.microsoft.com/office/drawing/2014/main" id="{FBF6749A-8BA7-D864-03B5-AABEA76D74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35725" y="2117630"/>
                  <a:ext cx="241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650" name="墨迹 24649">
                  <a:extLst>
                    <a:ext uri="{FF2B5EF4-FFF2-40B4-BE49-F238E27FC236}">
                      <a16:creationId xmlns:a16="http://schemas.microsoft.com/office/drawing/2014/main" id="{DC912B3A-1BFE-1A5E-7FB1-23279143F30C}"/>
                    </a:ext>
                  </a:extLst>
                </p14:cNvPr>
                <p14:cNvContentPartPr/>
                <p14:nvPr/>
              </p14:nvContentPartPr>
              <p14:xfrm>
                <a:off x="7837765" y="1996310"/>
                <a:ext cx="32760" cy="82800"/>
              </p14:xfrm>
            </p:contentPart>
          </mc:Choice>
          <mc:Fallback xmlns="">
            <p:pic>
              <p:nvPicPr>
                <p:cNvPr id="24650" name="墨迹 24649">
                  <a:extLst>
                    <a:ext uri="{FF2B5EF4-FFF2-40B4-BE49-F238E27FC236}">
                      <a16:creationId xmlns:a16="http://schemas.microsoft.com/office/drawing/2014/main" id="{DC912B3A-1BFE-1A5E-7FB1-23279143F3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31645" y="1990190"/>
                  <a:ext cx="45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651" name="墨迹 24650">
                  <a:extLst>
                    <a:ext uri="{FF2B5EF4-FFF2-40B4-BE49-F238E27FC236}">
                      <a16:creationId xmlns:a16="http://schemas.microsoft.com/office/drawing/2014/main" id="{2F53FD73-5F1B-21C1-7171-D911ACDDE22A}"/>
                    </a:ext>
                  </a:extLst>
                </p14:cNvPr>
                <p14:cNvContentPartPr/>
                <p14:nvPr/>
              </p14:nvContentPartPr>
              <p14:xfrm>
                <a:off x="7743445" y="1959230"/>
                <a:ext cx="181080" cy="138240"/>
              </p14:xfrm>
            </p:contentPart>
          </mc:Choice>
          <mc:Fallback xmlns="">
            <p:pic>
              <p:nvPicPr>
                <p:cNvPr id="24651" name="墨迹 24650">
                  <a:extLst>
                    <a:ext uri="{FF2B5EF4-FFF2-40B4-BE49-F238E27FC236}">
                      <a16:creationId xmlns:a16="http://schemas.microsoft.com/office/drawing/2014/main" id="{2F53FD73-5F1B-21C1-7171-D911ACDDE2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37325" y="1953110"/>
                  <a:ext cx="193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652" name="墨迹 24651">
                  <a:extLst>
                    <a:ext uri="{FF2B5EF4-FFF2-40B4-BE49-F238E27FC236}">
                      <a16:creationId xmlns:a16="http://schemas.microsoft.com/office/drawing/2014/main" id="{926D03F2-EEF3-D695-8441-8BCAA5DA47A5}"/>
                    </a:ext>
                  </a:extLst>
                </p14:cNvPr>
                <p14:cNvContentPartPr/>
                <p14:nvPr/>
              </p14:nvContentPartPr>
              <p14:xfrm>
                <a:off x="7792045" y="2069750"/>
                <a:ext cx="208440" cy="128880"/>
              </p14:xfrm>
            </p:contentPart>
          </mc:Choice>
          <mc:Fallback xmlns="">
            <p:pic>
              <p:nvPicPr>
                <p:cNvPr id="24652" name="墨迹 24651">
                  <a:extLst>
                    <a:ext uri="{FF2B5EF4-FFF2-40B4-BE49-F238E27FC236}">
                      <a16:creationId xmlns:a16="http://schemas.microsoft.com/office/drawing/2014/main" id="{926D03F2-EEF3-D695-8441-8BCAA5DA47A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85925" y="2063630"/>
                  <a:ext cx="220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4653" name="墨迹 24652">
                  <a:extLst>
                    <a:ext uri="{FF2B5EF4-FFF2-40B4-BE49-F238E27FC236}">
                      <a16:creationId xmlns:a16="http://schemas.microsoft.com/office/drawing/2014/main" id="{87D58EF6-55EA-55FF-36EB-FA5796265FDC}"/>
                    </a:ext>
                  </a:extLst>
                </p14:cNvPr>
                <p14:cNvContentPartPr/>
                <p14:nvPr/>
              </p14:nvContentPartPr>
              <p14:xfrm>
                <a:off x="7874125" y="1966790"/>
                <a:ext cx="355320" cy="426600"/>
              </p14:xfrm>
            </p:contentPart>
          </mc:Choice>
          <mc:Fallback xmlns="">
            <p:pic>
              <p:nvPicPr>
                <p:cNvPr id="24653" name="墨迹 24652">
                  <a:extLst>
                    <a:ext uri="{FF2B5EF4-FFF2-40B4-BE49-F238E27FC236}">
                      <a16:creationId xmlns:a16="http://schemas.microsoft.com/office/drawing/2014/main" id="{87D58EF6-55EA-55FF-36EB-FA5796265FD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68005" y="1960670"/>
                  <a:ext cx="367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654" name="墨迹 24653">
                  <a:extLst>
                    <a:ext uri="{FF2B5EF4-FFF2-40B4-BE49-F238E27FC236}">
                      <a16:creationId xmlns:a16="http://schemas.microsoft.com/office/drawing/2014/main" id="{32C74BBB-8BFB-27AB-96C9-5187A70D28DE}"/>
                    </a:ext>
                  </a:extLst>
                </p14:cNvPr>
                <p14:cNvContentPartPr/>
                <p14:nvPr/>
              </p14:nvContentPartPr>
              <p14:xfrm>
                <a:off x="8217565" y="1967870"/>
                <a:ext cx="92880" cy="142560"/>
              </p14:xfrm>
            </p:contentPart>
          </mc:Choice>
          <mc:Fallback xmlns="">
            <p:pic>
              <p:nvPicPr>
                <p:cNvPr id="24654" name="墨迹 24653">
                  <a:extLst>
                    <a:ext uri="{FF2B5EF4-FFF2-40B4-BE49-F238E27FC236}">
                      <a16:creationId xmlns:a16="http://schemas.microsoft.com/office/drawing/2014/main" id="{32C74BBB-8BFB-27AB-96C9-5187A70D28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11445" y="1961750"/>
                  <a:ext cx="105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655" name="墨迹 24654">
                  <a:extLst>
                    <a:ext uri="{FF2B5EF4-FFF2-40B4-BE49-F238E27FC236}">
                      <a16:creationId xmlns:a16="http://schemas.microsoft.com/office/drawing/2014/main" id="{2DFF4F8C-1F63-05E2-70CF-1C49F5C7EF2F}"/>
                    </a:ext>
                  </a:extLst>
                </p14:cNvPr>
                <p14:cNvContentPartPr/>
                <p14:nvPr/>
              </p14:nvContentPartPr>
              <p14:xfrm>
                <a:off x="8333485" y="1931150"/>
                <a:ext cx="167040" cy="186840"/>
              </p14:xfrm>
            </p:contentPart>
          </mc:Choice>
          <mc:Fallback xmlns="">
            <p:pic>
              <p:nvPicPr>
                <p:cNvPr id="24655" name="墨迹 24654">
                  <a:extLst>
                    <a:ext uri="{FF2B5EF4-FFF2-40B4-BE49-F238E27FC236}">
                      <a16:creationId xmlns:a16="http://schemas.microsoft.com/office/drawing/2014/main" id="{2DFF4F8C-1F63-05E2-70CF-1C49F5C7EF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27365" y="1925030"/>
                  <a:ext cx="179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4657" name="墨迹 24656">
                  <a:extLst>
                    <a:ext uri="{FF2B5EF4-FFF2-40B4-BE49-F238E27FC236}">
                      <a16:creationId xmlns:a16="http://schemas.microsoft.com/office/drawing/2014/main" id="{29976FB1-A9E3-E06F-5944-396C65769B3A}"/>
                    </a:ext>
                  </a:extLst>
                </p14:cNvPr>
                <p14:cNvContentPartPr/>
                <p14:nvPr/>
              </p14:nvContentPartPr>
              <p14:xfrm>
                <a:off x="8592685" y="1997390"/>
                <a:ext cx="94680" cy="85320"/>
              </p14:xfrm>
            </p:contentPart>
          </mc:Choice>
          <mc:Fallback xmlns="">
            <p:pic>
              <p:nvPicPr>
                <p:cNvPr id="24657" name="墨迹 24656">
                  <a:extLst>
                    <a:ext uri="{FF2B5EF4-FFF2-40B4-BE49-F238E27FC236}">
                      <a16:creationId xmlns:a16="http://schemas.microsoft.com/office/drawing/2014/main" id="{29976FB1-A9E3-E06F-5944-396C65769B3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86565" y="1991270"/>
                  <a:ext cx="106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658" name="墨迹 24657">
                  <a:extLst>
                    <a:ext uri="{FF2B5EF4-FFF2-40B4-BE49-F238E27FC236}">
                      <a16:creationId xmlns:a16="http://schemas.microsoft.com/office/drawing/2014/main" id="{6923D910-3A88-2241-1780-662A2496FE51}"/>
                    </a:ext>
                  </a:extLst>
                </p14:cNvPr>
                <p14:cNvContentPartPr/>
                <p14:nvPr/>
              </p14:nvContentPartPr>
              <p14:xfrm>
                <a:off x="8705005" y="2015390"/>
                <a:ext cx="13320" cy="40320"/>
              </p14:xfrm>
            </p:contentPart>
          </mc:Choice>
          <mc:Fallback xmlns="">
            <p:pic>
              <p:nvPicPr>
                <p:cNvPr id="24658" name="墨迹 24657">
                  <a:extLst>
                    <a:ext uri="{FF2B5EF4-FFF2-40B4-BE49-F238E27FC236}">
                      <a16:creationId xmlns:a16="http://schemas.microsoft.com/office/drawing/2014/main" id="{6923D910-3A88-2241-1780-662A2496FE5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98885" y="2009270"/>
                  <a:ext cx="25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659" name="墨迹 24658">
                  <a:extLst>
                    <a:ext uri="{FF2B5EF4-FFF2-40B4-BE49-F238E27FC236}">
                      <a16:creationId xmlns:a16="http://schemas.microsoft.com/office/drawing/2014/main" id="{E961D2B0-8F53-A5DE-9A9D-0246E0C96007}"/>
                    </a:ext>
                  </a:extLst>
                </p14:cNvPr>
                <p14:cNvContentPartPr/>
                <p14:nvPr/>
              </p14:nvContentPartPr>
              <p14:xfrm>
                <a:off x="8719405" y="1968950"/>
                <a:ext cx="76320" cy="103680"/>
              </p14:xfrm>
            </p:contentPart>
          </mc:Choice>
          <mc:Fallback xmlns="">
            <p:pic>
              <p:nvPicPr>
                <p:cNvPr id="24659" name="墨迹 24658">
                  <a:extLst>
                    <a:ext uri="{FF2B5EF4-FFF2-40B4-BE49-F238E27FC236}">
                      <a16:creationId xmlns:a16="http://schemas.microsoft.com/office/drawing/2014/main" id="{E961D2B0-8F53-A5DE-9A9D-0246E0C960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13285" y="1962830"/>
                  <a:ext cx="88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4660" name="墨迹 24659">
                  <a:extLst>
                    <a:ext uri="{FF2B5EF4-FFF2-40B4-BE49-F238E27FC236}">
                      <a16:creationId xmlns:a16="http://schemas.microsoft.com/office/drawing/2014/main" id="{A50FC31C-C06B-57E7-C537-CD0DF95B74EC}"/>
                    </a:ext>
                  </a:extLst>
                </p14:cNvPr>
                <p14:cNvContentPartPr/>
                <p14:nvPr/>
              </p14:nvContentPartPr>
              <p14:xfrm>
                <a:off x="8828845" y="1989470"/>
                <a:ext cx="10800" cy="47880"/>
              </p14:xfrm>
            </p:contentPart>
          </mc:Choice>
          <mc:Fallback xmlns="">
            <p:pic>
              <p:nvPicPr>
                <p:cNvPr id="24660" name="墨迹 24659">
                  <a:extLst>
                    <a:ext uri="{FF2B5EF4-FFF2-40B4-BE49-F238E27FC236}">
                      <a16:creationId xmlns:a16="http://schemas.microsoft.com/office/drawing/2014/main" id="{A50FC31C-C06B-57E7-C537-CD0DF95B74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22725" y="1983350"/>
                  <a:ext cx="23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4661" name="墨迹 24660">
                  <a:extLst>
                    <a:ext uri="{FF2B5EF4-FFF2-40B4-BE49-F238E27FC236}">
                      <a16:creationId xmlns:a16="http://schemas.microsoft.com/office/drawing/2014/main" id="{93C6FDDE-F921-DDE0-68D8-56329B3E573A}"/>
                    </a:ext>
                  </a:extLst>
                </p14:cNvPr>
                <p14:cNvContentPartPr/>
                <p14:nvPr/>
              </p14:nvContentPartPr>
              <p14:xfrm>
                <a:off x="8854045" y="1944830"/>
                <a:ext cx="360" cy="360"/>
              </p14:xfrm>
            </p:contentPart>
          </mc:Choice>
          <mc:Fallback xmlns="">
            <p:pic>
              <p:nvPicPr>
                <p:cNvPr id="24661" name="墨迹 24660">
                  <a:extLst>
                    <a:ext uri="{FF2B5EF4-FFF2-40B4-BE49-F238E27FC236}">
                      <a16:creationId xmlns:a16="http://schemas.microsoft.com/office/drawing/2014/main" id="{93C6FDDE-F921-DDE0-68D8-56329B3E573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47925" y="19387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4662" name="墨迹 24661">
                  <a:extLst>
                    <a:ext uri="{FF2B5EF4-FFF2-40B4-BE49-F238E27FC236}">
                      <a16:creationId xmlns:a16="http://schemas.microsoft.com/office/drawing/2014/main" id="{8B38811E-5C5D-A3E6-6F30-60373706A01B}"/>
                    </a:ext>
                  </a:extLst>
                </p14:cNvPr>
                <p14:cNvContentPartPr/>
                <p14:nvPr/>
              </p14:nvContentPartPr>
              <p14:xfrm>
                <a:off x="8842525" y="1968950"/>
                <a:ext cx="71280" cy="91800"/>
              </p14:xfrm>
            </p:contentPart>
          </mc:Choice>
          <mc:Fallback xmlns="">
            <p:pic>
              <p:nvPicPr>
                <p:cNvPr id="24662" name="墨迹 24661">
                  <a:extLst>
                    <a:ext uri="{FF2B5EF4-FFF2-40B4-BE49-F238E27FC236}">
                      <a16:creationId xmlns:a16="http://schemas.microsoft.com/office/drawing/2014/main" id="{8B38811E-5C5D-A3E6-6F30-60373706A01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836405" y="1962830"/>
                  <a:ext cx="83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663" name="墨迹 24662">
                  <a:extLst>
                    <a:ext uri="{FF2B5EF4-FFF2-40B4-BE49-F238E27FC236}">
                      <a16:creationId xmlns:a16="http://schemas.microsoft.com/office/drawing/2014/main" id="{0EFFB51B-81CE-A6E2-C8D2-703E069F05F2}"/>
                    </a:ext>
                  </a:extLst>
                </p14:cNvPr>
                <p14:cNvContentPartPr/>
                <p14:nvPr/>
              </p14:nvContentPartPr>
              <p14:xfrm>
                <a:off x="8935045" y="1981910"/>
                <a:ext cx="37800" cy="71280"/>
              </p14:xfrm>
            </p:contentPart>
          </mc:Choice>
          <mc:Fallback xmlns="">
            <p:pic>
              <p:nvPicPr>
                <p:cNvPr id="24663" name="墨迹 24662">
                  <a:extLst>
                    <a:ext uri="{FF2B5EF4-FFF2-40B4-BE49-F238E27FC236}">
                      <a16:creationId xmlns:a16="http://schemas.microsoft.com/office/drawing/2014/main" id="{0EFFB51B-81CE-A6E2-C8D2-703E069F05F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928925" y="1975790"/>
                  <a:ext cx="50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664" name="墨迹 24663">
                  <a:extLst>
                    <a:ext uri="{FF2B5EF4-FFF2-40B4-BE49-F238E27FC236}">
                      <a16:creationId xmlns:a16="http://schemas.microsoft.com/office/drawing/2014/main" id="{29B12F95-C95B-8194-DE57-F4E16EE69834}"/>
                    </a:ext>
                  </a:extLst>
                </p14:cNvPr>
                <p14:cNvContentPartPr/>
                <p14:nvPr/>
              </p14:nvContentPartPr>
              <p14:xfrm>
                <a:off x="8988325" y="1984430"/>
                <a:ext cx="102240" cy="70200"/>
              </p14:xfrm>
            </p:contentPart>
          </mc:Choice>
          <mc:Fallback xmlns="">
            <p:pic>
              <p:nvPicPr>
                <p:cNvPr id="24664" name="墨迹 24663">
                  <a:extLst>
                    <a:ext uri="{FF2B5EF4-FFF2-40B4-BE49-F238E27FC236}">
                      <a16:creationId xmlns:a16="http://schemas.microsoft.com/office/drawing/2014/main" id="{29B12F95-C95B-8194-DE57-F4E16EE6983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982205" y="1978310"/>
                  <a:ext cx="114480" cy="8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04" y="1952592"/>
            <a:ext cx="8824692" cy="291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937781" cy="91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167844" y="4833156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699792" y="1340768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551284" y="404664"/>
            <a:ext cx="7837140" cy="936104"/>
            <a:chOff x="551284" y="1484784"/>
            <a:chExt cx="7837140" cy="93610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 fits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81383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9804" y="5445224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75654F8-9162-7687-299D-0712FB7C27CA}"/>
                  </a:ext>
                </a:extLst>
              </p14:cNvPr>
              <p14:cNvContentPartPr/>
              <p14:nvPr/>
            </p14:nvContentPartPr>
            <p14:xfrm>
              <a:off x="8009790" y="390783"/>
              <a:ext cx="928080" cy="783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75654F8-9162-7687-299D-0712FB7C27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1150" y="381783"/>
                <a:ext cx="945720" cy="801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Logistic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412776"/>
            <a:ext cx="153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365104"/>
            <a:ext cx="24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11560" y="2924944"/>
            <a:ext cx="6384032" cy="1357146"/>
            <a:chOff x="611560" y="2924944"/>
            <a:chExt cx="6384032" cy="1357146"/>
          </a:xfrm>
        </p:grpSpPr>
        <p:sp>
          <p:nvSpPr>
            <p:cNvPr id="5" name="TextBox 4"/>
            <p:cNvSpPr txBox="1"/>
            <p:nvPr/>
          </p:nvSpPr>
          <p:spPr>
            <a:xfrm>
              <a:off x="611560" y="2924944"/>
              <a:ext cx="2742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Prior (no conjugate):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27784" y="3429000"/>
              <a:ext cx="4367808" cy="853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4860032" y="5949280"/>
            <a:ext cx="376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(no closed form solution for posterior)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869160"/>
            <a:ext cx="5040560" cy="93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1115616" y="1916832"/>
            <a:ext cx="7837140" cy="936104"/>
            <a:chOff x="551284" y="1484784"/>
            <a:chExt cx="7837140" cy="93610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 application:  </a:t>
            </a:r>
            <a:br>
              <a:rPr lang="en-CA" dirty="0"/>
            </a:br>
            <a:r>
              <a:rPr lang="en-CA" dirty="0"/>
              <a:t>Gender 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8332" y="1480368"/>
            <a:ext cx="5019972" cy="497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5036983"/>
            <a:ext cx="7115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Approximate posterior distribution with normal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Set mean to MAP estimate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Set covariance to match that at MAP estimate (actually: get 2</a:t>
            </a:r>
            <a:r>
              <a:rPr lang="en-CA" sz="2400" baseline="30000" dirty="0"/>
              <a:t>nd</a:t>
            </a:r>
            <a:r>
              <a:rPr lang="en-CA" sz="2400" dirty="0"/>
              <a:t> derivatives to agree)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96752"/>
            <a:ext cx="5207871" cy="3764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962EB59-B8D8-7EA7-35AC-CDDD1B33EF79}"/>
              </a:ext>
            </a:extLst>
          </p:cNvPr>
          <p:cNvGrpSpPr/>
          <p:nvPr/>
        </p:nvGrpSpPr>
        <p:grpSpPr>
          <a:xfrm>
            <a:off x="1843405" y="319790"/>
            <a:ext cx="5137560" cy="2205000"/>
            <a:chOff x="1843405" y="319790"/>
            <a:chExt cx="5137560" cy="22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5ADD671-B101-93FD-BADF-EB07B89954DF}"/>
                    </a:ext>
                  </a:extLst>
                </p14:cNvPr>
                <p14:cNvContentPartPr/>
                <p14:nvPr/>
              </p14:nvContentPartPr>
              <p14:xfrm>
                <a:off x="1843405" y="319790"/>
                <a:ext cx="5137560" cy="8848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5ADD671-B101-93FD-BADF-EB07B89954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37285" y="313670"/>
                  <a:ext cx="514980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9A16B78-1BA3-A752-44DA-AB35DBF68B6F}"/>
                    </a:ext>
                  </a:extLst>
                </p14:cNvPr>
                <p14:cNvContentPartPr/>
                <p14:nvPr/>
              </p14:nvContentPartPr>
              <p14:xfrm>
                <a:off x="5659045" y="1226270"/>
                <a:ext cx="190800" cy="1298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9A16B78-1BA3-A752-44DA-AB35DBF68B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52925" y="1220150"/>
                  <a:ext cx="203040" cy="13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1A57785-8426-5B30-EC03-6E8C7A05F6E2}"/>
                    </a:ext>
                  </a:extLst>
                </p14:cNvPr>
                <p14:cNvContentPartPr/>
                <p14:nvPr/>
              </p14:nvContentPartPr>
              <p14:xfrm>
                <a:off x="5753005" y="2091710"/>
                <a:ext cx="270360" cy="288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1A57785-8426-5B30-EC03-6E8C7A05F6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6885" y="2085590"/>
                  <a:ext cx="28260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A9DE939-5E5D-96A0-B638-70B2F7939F3A}"/>
                  </a:ext>
                </a:extLst>
              </p14:cNvPr>
              <p14:cNvContentPartPr/>
              <p14:nvPr/>
            </p14:nvContentPartPr>
            <p14:xfrm>
              <a:off x="1473685" y="5783510"/>
              <a:ext cx="3474720" cy="1087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A9DE939-5E5D-96A0-B638-70B2F7939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5685" y="5765870"/>
                <a:ext cx="35103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39F3A3C-DBD8-B88C-6722-CE7C2B68B243}"/>
                  </a:ext>
                </a:extLst>
              </p14:cNvPr>
              <p14:cNvContentPartPr/>
              <p14:nvPr/>
            </p14:nvContentPartPr>
            <p14:xfrm>
              <a:off x="1295845" y="6094910"/>
              <a:ext cx="5241240" cy="2628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39F3A3C-DBD8-B88C-6722-CE7C2B68B2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8205" y="6077270"/>
                <a:ext cx="527688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800D1DA1-508F-99BA-5080-AC8C930329D1}"/>
              </a:ext>
            </a:extLst>
          </p:cNvPr>
          <p:cNvGrpSpPr/>
          <p:nvPr/>
        </p:nvGrpSpPr>
        <p:grpSpPr>
          <a:xfrm>
            <a:off x="6586765" y="22070"/>
            <a:ext cx="1717200" cy="1180800"/>
            <a:chOff x="6586765" y="22070"/>
            <a:chExt cx="1717200" cy="11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AA49595-A625-E78C-59DC-FC9FF789E092}"/>
                    </a:ext>
                  </a:extLst>
                </p14:cNvPr>
                <p14:cNvContentPartPr/>
                <p14:nvPr/>
              </p14:nvContentPartPr>
              <p14:xfrm>
                <a:off x="6586765" y="244550"/>
                <a:ext cx="110520" cy="11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AA49595-A625-E78C-59DC-FC9FF789E0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68765" y="226550"/>
                  <a:ext cx="146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891B28-3EB1-7E2F-3CD3-669788B2D401}"/>
                    </a:ext>
                  </a:extLst>
                </p14:cNvPr>
                <p14:cNvContentPartPr/>
                <p14:nvPr/>
              </p14:nvContentPartPr>
              <p14:xfrm>
                <a:off x="6606925" y="177230"/>
                <a:ext cx="81360" cy="2858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891B28-3EB1-7E2F-3CD3-669788B2D4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89285" y="159230"/>
                  <a:ext cx="1170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8133067-E345-3F88-8B17-E5B1D6733D51}"/>
                    </a:ext>
                  </a:extLst>
                </p14:cNvPr>
                <p14:cNvContentPartPr/>
                <p14:nvPr/>
              </p14:nvContentPartPr>
              <p14:xfrm>
                <a:off x="6728965" y="177590"/>
                <a:ext cx="82440" cy="25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8133067-E345-3F88-8B17-E5B1D6733D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0965" y="159950"/>
                  <a:ext cx="118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80A083D-AE35-F6EA-F649-9E4419FE372D}"/>
                    </a:ext>
                  </a:extLst>
                </p14:cNvPr>
                <p14:cNvContentPartPr/>
                <p14:nvPr/>
              </p14:nvContentPartPr>
              <p14:xfrm>
                <a:off x="6792685" y="104150"/>
                <a:ext cx="7200" cy="63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80A083D-AE35-F6EA-F649-9E4419FE372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75045" y="86510"/>
                  <a:ext cx="42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3F9A166-E67D-46C9-6BA8-9E90763B018B}"/>
                    </a:ext>
                  </a:extLst>
                </p14:cNvPr>
                <p14:cNvContentPartPr/>
                <p14:nvPr/>
              </p14:nvContentPartPr>
              <p14:xfrm>
                <a:off x="6761725" y="249950"/>
                <a:ext cx="14760" cy="53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3F9A166-E67D-46C9-6BA8-9E90763B018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44085" y="231950"/>
                  <a:ext cx="50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E134C52-73AA-FB7D-3718-D63F267A2F48}"/>
                    </a:ext>
                  </a:extLst>
                </p14:cNvPr>
                <p14:cNvContentPartPr/>
                <p14:nvPr/>
              </p14:nvContentPartPr>
              <p14:xfrm>
                <a:off x="6684685" y="235550"/>
                <a:ext cx="276120" cy="199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E134C52-73AA-FB7D-3718-D63F267A2F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7045" y="217550"/>
                  <a:ext cx="311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EDC43AB-781E-1237-47A0-3635376F75D1}"/>
                    </a:ext>
                  </a:extLst>
                </p14:cNvPr>
                <p14:cNvContentPartPr/>
                <p14:nvPr/>
              </p14:nvContentPartPr>
              <p14:xfrm>
                <a:off x="7146565" y="73190"/>
                <a:ext cx="3240" cy="15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EDC43AB-781E-1237-47A0-3635376F75D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28925" y="55550"/>
                  <a:ext cx="38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105C6B8-86B1-E082-6A8D-A68D82AFEC34}"/>
                    </a:ext>
                  </a:extLst>
                </p14:cNvPr>
                <p14:cNvContentPartPr/>
                <p14:nvPr/>
              </p14:nvContentPartPr>
              <p14:xfrm>
                <a:off x="7078885" y="71390"/>
                <a:ext cx="230760" cy="1422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105C6B8-86B1-E082-6A8D-A68D82AFEC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60885" y="53390"/>
                  <a:ext cx="266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0B1135B-BC27-A8B8-8994-3B39CB2D8C53}"/>
                    </a:ext>
                  </a:extLst>
                </p14:cNvPr>
                <p14:cNvContentPartPr/>
                <p14:nvPr/>
              </p14:nvContentPartPr>
              <p14:xfrm>
                <a:off x="7151965" y="135830"/>
                <a:ext cx="108720" cy="936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0B1135B-BC27-A8B8-8994-3B39CB2D8C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34325" y="117830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C68046C-80DE-3C3F-8359-1F685E75D266}"/>
                    </a:ext>
                  </a:extLst>
                </p14:cNvPr>
                <p14:cNvContentPartPr/>
                <p14:nvPr/>
              </p14:nvContentPartPr>
              <p14:xfrm>
                <a:off x="7051165" y="221150"/>
                <a:ext cx="301680" cy="77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C68046C-80DE-3C3F-8359-1F685E75D26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33525" y="203150"/>
                  <a:ext cx="337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9B70051-A666-7EAD-0457-CE63907FCDF0}"/>
                    </a:ext>
                  </a:extLst>
                </p14:cNvPr>
                <p14:cNvContentPartPr/>
                <p14:nvPr/>
              </p14:nvContentPartPr>
              <p14:xfrm>
                <a:off x="7157005" y="292430"/>
                <a:ext cx="183240" cy="146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9B70051-A666-7EAD-0457-CE63907FCDF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39365" y="274430"/>
                  <a:ext cx="218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BD2690A-E5CB-1BEB-62E5-45DA73C42FD0}"/>
                    </a:ext>
                  </a:extLst>
                </p14:cNvPr>
                <p14:cNvContentPartPr/>
                <p14:nvPr/>
              </p14:nvContentPartPr>
              <p14:xfrm>
                <a:off x="7207765" y="380630"/>
                <a:ext cx="71640" cy="59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BD2690A-E5CB-1BEB-62E5-45DA73C42FD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90125" y="362990"/>
                  <a:ext cx="107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79BF7ED-CBE4-E860-5855-3C724DEBAA3A}"/>
                    </a:ext>
                  </a:extLst>
                </p14:cNvPr>
                <p14:cNvContentPartPr/>
                <p14:nvPr/>
              </p14:nvContentPartPr>
              <p14:xfrm>
                <a:off x="7204885" y="52310"/>
                <a:ext cx="4680" cy="17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79BF7ED-CBE4-E860-5855-3C724DEBAA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87245" y="34670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6189A67-E264-2D96-3E26-459CB4B7B35B}"/>
                    </a:ext>
                  </a:extLst>
                </p14:cNvPr>
                <p14:cNvContentPartPr/>
                <p14:nvPr/>
              </p14:nvContentPartPr>
              <p14:xfrm>
                <a:off x="7541845" y="127910"/>
                <a:ext cx="78840" cy="36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6189A67-E264-2D96-3E26-459CB4B7B3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23845" y="110270"/>
                  <a:ext cx="114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3D1BC55-36F0-CF73-9E38-F83209C8014C}"/>
                    </a:ext>
                  </a:extLst>
                </p14:cNvPr>
                <p14:cNvContentPartPr/>
                <p14:nvPr/>
              </p14:nvContentPartPr>
              <p14:xfrm>
                <a:off x="7557325" y="90110"/>
                <a:ext cx="58320" cy="316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3D1BC55-36F0-CF73-9E38-F83209C801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39325" y="72110"/>
                  <a:ext cx="93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C7A014E-1FC8-13F5-7A63-169E37780203}"/>
                    </a:ext>
                  </a:extLst>
                </p14:cNvPr>
                <p14:cNvContentPartPr/>
                <p14:nvPr/>
              </p14:nvContentPartPr>
              <p14:xfrm>
                <a:off x="7685485" y="97670"/>
                <a:ext cx="66240" cy="221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C7A014E-1FC8-13F5-7A63-169E3778020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67845" y="80030"/>
                  <a:ext cx="101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1AA72AE-7FED-0CE5-D410-5A0EAFB91426}"/>
                    </a:ext>
                  </a:extLst>
                </p14:cNvPr>
                <p14:cNvContentPartPr/>
                <p14:nvPr/>
              </p14:nvContentPartPr>
              <p14:xfrm>
                <a:off x="7668565" y="200630"/>
                <a:ext cx="236520" cy="224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1AA72AE-7FED-0CE5-D410-5A0EAFB9142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50565" y="182990"/>
                  <a:ext cx="272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6A8190A-D9ED-96D7-84DA-6A5F3C1D410D}"/>
                    </a:ext>
                  </a:extLst>
                </p14:cNvPr>
                <p14:cNvContentPartPr/>
                <p14:nvPr/>
              </p14:nvContentPartPr>
              <p14:xfrm>
                <a:off x="7972045" y="71030"/>
                <a:ext cx="192240" cy="802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6A8190A-D9ED-96D7-84DA-6A5F3C1D410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54045" y="53030"/>
                  <a:ext cx="227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EA99532-3DFA-7783-700B-9C81F61E6841}"/>
                    </a:ext>
                  </a:extLst>
                </p14:cNvPr>
                <p14:cNvContentPartPr/>
                <p14:nvPr/>
              </p14:nvContentPartPr>
              <p14:xfrm>
                <a:off x="8046925" y="22070"/>
                <a:ext cx="94320" cy="221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EA99532-3DFA-7783-700B-9C81F61E684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29285" y="4430"/>
                  <a:ext cx="129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8BFF99C-AE81-0458-8B5F-839786D69150}"/>
                    </a:ext>
                  </a:extLst>
                </p14:cNvPr>
                <p14:cNvContentPartPr/>
                <p14:nvPr/>
              </p14:nvContentPartPr>
              <p14:xfrm>
                <a:off x="8072845" y="145550"/>
                <a:ext cx="35280" cy="43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8BFF99C-AE81-0458-8B5F-839786D6915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54845" y="127910"/>
                  <a:ext cx="70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E8C0CCF-1317-6B9F-E9F3-D009437F030C}"/>
                    </a:ext>
                  </a:extLst>
                </p14:cNvPr>
                <p14:cNvContentPartPr/>
                <p14:nvPr/>
              </p14:nvContentPartPr>
              <p14:xfrm>
                <a:off x="7950085" y="238430"/>
                <a:ext cx="209880" cy="435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E8C0CCF-1317-6B9F-E9F3-D009437F030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32445" y="220430"/>
                  <a:ext cx="245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915916A-B4F8-A4AF-7348-611E420FB276}"/>
                    </a:ext>
                  </a:extLst>
                </p14:cNvPr>
                <p14:cNvContentPartPr/>
                <p14:nvPr/>
              </p14:nvContentPartPr>
              <p14:xfrm>
                <a:off x="7994365" y="274790"/>
                <a:ext cx="166320" cy="108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915916A-B4F8-A4AF-7348-611E420FB2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76725" y="257150"/>
                  <a:ext cx="201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7D2555D-53DA-94DD-F68F-0D39D648710B}"/>
                    </a:ext>
                  </a:extLst>
                </p14:cNvPr>
                <p14:cNvContentPartPr/>
                <p14:nvPr/>
              </p14:nvContentPartPr>
              <p14:xfrm>
                <a:off x="8148805" y="73190"/>
                <a:ext cx="140760" cy="222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7D2555D-53DA-94DD-F68F-0D39D648710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31165" y="55550"/>
                  <a:ext cx="176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3D00A71-3722-E17D-4747-9AE76D8CA024}"/>
                    </a:ext>
                  </a:extLst>
                </p14:cNvPr>
                <p14:cNvContentPartPr/>
                <p14:nvPr/>
              </p14:nvContentPartPr>
              <p14:xfrm>
                <a:off x="8272645" y="187670"/>
                <a:ext cx="31320" cy="4078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3D00A71-3722-E17D-4747-9AE76D8CA02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5005" y="169670"/>
                  <a:ext cx="66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1396E52-8165-55A8-5C31-38D15AA0C6C6}"/>
                    </a:ext>
                  </a:extLst>
                </p14:cNvPr>
                <p14:cNvContentPartPr/>
                <p14:nvPr/>
              </p14:nvContentPartPr>
              <p14:xfrm>
                <a:off x="7266805" y="616070"/>
                <a:ext cx="230760" cy="320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1396E52-8165-55A8-5C31-38D15AA0C6C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49165" y="598430"/>
                  <a:ext cx="2664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51FE6C8-9752-87C2-FD9A-0EECF0D106FE}"/>
                    </a:ext>
                  </a:extLst>
                </p14:cNvPr>
                <p14:cNvContentPartPr/>
                <p14:nvPr/>
              </p14:nvContentPartPr>
              <p14:xfrm>
                <a:off x="7444645" y="719750"/>
                <a:ext cx="204480" cy="246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51FE6C8-9752-87C2-FD9A-0EECF0D106F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26645" y="701750"/>
                  <a:ext cx="240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50F3763-86BE-EB50-B9DD-55C1E0C8498C}"/>
                    </a:ext>
                  </a:extLst>
                </p14:cNvPr>
                <p14:cNvContentPartPr/>
                <p14:nvPr/>
              </p14:nvContentPartPr>
              <p14:xfrm>
                <a:off x="7473445" y="655670"/>
                <a:ext cx="130680" cy="2847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50F3763-86BE-EB50-B9DD-55C1E0C849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55805" y="637670"/>
                  <a:ext cx="166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3070CAE-0751-83E1-4AB1-EE4D44C4E5B6}"/>
                    </a:ext>
                  </a:extLst>
                </p14:cNvPr>
                <p14:cNvContentPartPr/>
                <p14:nvPr/>
              </p14:nvContentPartPr>
              <p14:xfrm>
                <a:off x="7551205" y="856910"/>
                <a:ext cx="139320" cy="1479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3070CAE-0751-83E1-4AB1-EE4D44C4E5B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33205" y="839270"/>
                  <a:ext cx="174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11758B6-3830-4E68-C739-9E42C76B9307}"/>
                    </a:ext>
                  </a:extLst>
                </p14:cNvPr>
                <p14:cNvContentPartPr/>
                <p14:nvPr/>
              </p14:nvContentPartPr>
              <p14:xfrm>
                <a:off x="7899685" y="640190"/>
                <a:ext cx="13680" cy="30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11758B6-3830-4E68-C739-9E42C76B930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81685" y="622190"/>
                  <a:ext cx="49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46DEF95-115B-4F85-82D1-B0BFC7EBDE00}"/>
                    </a:ext>
                  </a:extLst>
                </p14:cNvPr>
                <p14:cNvContentPartPr/>
                <p14:nvPr/>
              </p14:nvContentPartPr>
              <p14:xfrm>
                <a:off x="7869445" y="690950"/>
                <a:ext cx="225360" cy="2268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46DEF95-115B-4F85-82D1-B0BFC7EBDE0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51805" y="673310"/>
                  <a:ext cx="261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5578CC1-D47F-44C4-31F4-6684BEE78C07}"/>
                    </a:ext>
                  </a:extLst>
                </p14:cNvPr>
                <p14:cNvContentPartPr/>
                <p14:nvPr/>
              </p14:nvContentPartPr>
              <p14:xfrm>
                <a:off x="8012005" y="575750"/>
                <a:ext cx="45720" cy="6271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5578CC1-D47F-44C4-31F4-6684BEE78C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94365" y="558110"/>
                  <a:ext cx="81360" cy="66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4E2A103-9D06-8B91-6C7A-163AD0DD1144}"/>
              </a:ext>
            </a:extLst>
          </p:cNvPr>
          <p:cNvGrpSpPr/>
          <p:nvPr/>
        </p:nvGrpSpPr>
        <p:grpSpPr>
          <a:xfrm>
            <a:off x="1526965" y="6130550"/>
            <a:ext cx="5435280" cy="408600"/>
            <a:chOff x="1526965" y="6130550"/>
            <a:chExt cx="543528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523089B-8D32-FAEA-AABD-5CE54A597C07}"/>
                    </a:ext>
                  </a:extLst>
                </p14:cNvPr>
                <p14:cNvContentPartPr/>
                <p14:nvPr/>
              </p14:nvContentPartPr>
              <p14:xfrm>
                <a:off x="1526965" y="6132710"/>
                <a:ext cx="4984560" cy="406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523089B-8D32-FAEA-AABD-5CE54A597C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18325" y="6124070"/>
                  <a:ext cx="50022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24650FB-7B44-91F0-D601-1553C0C64ED5}"/>
                    </a:ext>
                  </a:extLst>
                </p14:cNvPr>
                <p14:cNvContentPartPr/>
                <p14:nvPr/>
              </p14:nvContentPartPr>
              <p14:xfrm>
                <a:off x="6489925" y="6130550"/>
                <a:ext cx="472320" cy="2473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24650FB-7B44-91F0-D601-1553C0C64E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80925" y="6121910"/>
                  <a:ext cx="489960" cy="264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412776"/>
            <a:ext cx="667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Find MAP solution by optimizing log “posterior”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3212976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Approximate with normal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4797152"/>
            <a:ext cx="3343920" cy="162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4653136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988840"/>
            <a:ext cx="5717580" cy="110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3861048"/>
            <a:ext cx="5328592" cy="63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4941168"/>
            <a:ext cx="2184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Actual posterior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2" y="4911551"/>
            <a:ext cx="195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12776"/>
            <a:ext cx="8964488" cy="324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259632" y="4941168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4623519"/>
            <a:ext cx="7116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Using transformation properties of normal distributions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3356992"/>
            <a:ext cx="473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Can re-express in terms of activation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964882" cy="165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6301208" cy="78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229200"/>
            <a:ext cx="611625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Approximation of Integral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71680"/>
            <a:ext cx="6408712" cy="371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71027"/>
            <a:ext cx="7776864" cy="96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42976" y="1109947"/>
            <a:ext cx="684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(Or perform numerical integration on </a:t>
            </a:r>
            <a:r>
              <a:rPr lang="en-CA" sz="2400" i="1" dirty="0"/>
              <a:t>a</a:t>
            </a:r>
            <a:r>
              <a:rPr lang="en-CA" sz="2400" dirty="0"/>
              <a:t> – which is 1D)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Solution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8"/>
            <a:ext cx="8856984" cy="406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Same idea as for regression.</a:t>
            </a:r>
          </a:p>
          <a:p>
            <a:pPr>
              <a:buNone/>
            </a:pPr>
            <a:endParaRPr lang="en-CA" sz="1050" dirty="0"/>
          </a:p>
          <a:p>
            <a:pPr marL="514350" indent="-514350"/>
            <a:r>
              <a:rPr lang="en-CA" dirty="0"/>
              <a:t>Apply non-linear transformation</a:t>
            </a:r>
          </a:p>
          <a:p>
            <a:pPr marL="514350" indent="-514350">
              <a:buNone/>
            </a:pPr>
            <a:endParaRPr lang="en-CA" dirty="0"/>
          </a:p>
          <a:p>
            <a:pPr marL="514350" indent="-514350">
              <a:buNone/>
            </a:pPr>
            <a:endParaRPr lang="en-CA" sz="1600" dirty="0"/>
          </a:p>
          <a:p>
            <a:pPr marL="514350" indent="-514350"/>
            <a:r>
              <a:rPr lang="en-CA" dirty="0"/>
              <a:t>Build model as usual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924944"/>
            <a:ext cx="2304256" cy="8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r="38386"/>
          <a:stretch>
            <a:fillRect/>
          </a:stretch>
        </p:blipFill>
        <p:spPr bwMode="auto">
          <a:xfrm>
            <a:off x="1113094" y="4581128"/>
            <a:ext cx="6120680" cy="82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61557"/>
          <a:stretch>
            <a:fillRect/>
          </a:stretch>
        </p:blipFill>
        <p:spPr bwMode="auto">
          <a:xfrm>
            <a:off x="3777390" y="5414836"/>
            <a:ext cx="3818946" cy="82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144" y="2047875"/>
            <a:ext cx="8071296" cy="169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365104"/>
            <a:ext cx="6837760" cy="172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155679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Example transformations: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3861048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Fit using optimization (also transformation parameters </a:t>
            </a:r>
            <a:r>
              <a:rPr lang="el-GR" sz="2400" b="1" dirty="0">
                <a:solidFill>
                  <a:srgbClr val="FF0000"/>
                </a:solidFill>
              </a:rPr>
              <a:t>α</a:t>
            </a:r>
            <a:r>
              <a:rPr lang="en-CA" sz="2400" dirty="0">
                <a:solidFill>
                  <a:srgbClr val="FF0000"/>
                </a:solidFill>
              </a:rPr>
              <a:t>):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4647D4F-5EDE-DB44-9F8E-A71F081630AD}"/>
                  </a:ext>
                </a:extLst>
              </p14:cNvPr>
              <p14:cNvContentPartPr/>
              <p14:nvPr/>
            </p14:nvContentPartPr>
            <p14:xfrm>
              <a:off x="-537275" y="2519390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4647D4F-5EDE-DB44-9F8E-A71F081630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55275" y="250139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97907CB-0E0D-3DE1-FA98-7862C66AC56F}"/>
                  </a:ext>
                </a:extLst>
              </p14:cNvPr>
              <p14:cNvContentPartPr/>
              <p14:nvPr/>
            </p14:nvContentPartPr>
            <p14:xfrm>
              <a:off x="6597205" y="2498510"/>
              <a:ext cx="804960" cy="302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97907CB-0E0D-3DE1-FA98-7862C66AC5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9205" y="2480510"/>
                <a:ext cx="8406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EE4E229B-AE73-B4CE-1466-F7F98228E63B}"/>
              </a:ext>
            </a:extLst>
          </p:cNvPr>
          <p:cNvGrpSpPr/>
          <p:nvPr/>
        </p:nvGrpSpPr>
        <p:grpSpPr>
          <a:xfrm>
            <a:off x="5141005" y="1038350"/>
            <a:ext cx="1983960" cy="1191960"/>
            <a:chOff x="5141005" y="1038350"/>
            <a:chExt cx="1983960" cy="11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D4A16C9-AD80-082D-3412-09F0379C6305}"/>
                    </a:ext>
                  </a:extLst>
                </p14:cNvPr>
                <p14:cNvContentPartPr/>
                <p14:nvPr/>
              </p14:nvContentPartPr>
              <p14:xfrm>
                <a:off x="6850645" y="1797230"/>
                <a:ext cx="274320" cy="3546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D4A16C9-AD80-082D-3412-09F0379C63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32645" y="1779590"/>
                  <a:ext cx="309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2C17264-9DF9-44B1-A6C2-C33663D9FDAD}"/>
                    </a:ext>
                  </a:extLst>
                </p14:cNvPr>
                <p14:cNvContentPartPr/>
                <p14:nvPr/>
              </p14:nvContentPartPr>
              <p14:xfrm>
                <a:off x="5141005" y="1696070"/>
                <a:ext cx="1619640" cy="1450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2C17264-9DF9-44B1-A6C2-C33663D9FD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23365" y="1678070"/>
                  <a:ext cx="1655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A09581B-1E3C-22F4-7588-BBD5F0EA8928}"/>
                    </a:ext>
                  </a:extLst>
                </p14:cNvPr>
                <p14:cNvContentPartPr/>
                <p14:nvPr/>
              </p14:nvContentPartPr>
              <p14:xfrm>
                <a:off x="6806725" y="1610750"/>
                <a:ext cx="86040" cy="168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A09581B-1E3C-22F4-7588-BBD5F0EA89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89085" y="1592750"/>
                  <a:ext cx="121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CAAB418-F209-5041-AD24-B8069DBFB685}"/>
                    </a:ext>
                  </a:extLst>
                </p14:cNvPr>
                <p14:cNvContentPartPr/>
                <p14:nvPr/>
              </p14:nvContentPartPr>
              <p14:xfrm>
                <a:off x="5855605" y="1038350"/>
                <a:ext cx="111960" cy="1746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CAAB418-F209-5041-AD24-B8069DBFB6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37965" y="1020350"/>
                  <a:ext cx="147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803F70A-BA55-24DB-DA78-48B4CB2FBD94}"/>
                    </a:ext>
                  </a:extLst>
                </p14:cNvPr>
                <p14:cNvContentPartPr/>
                <p14:nvPr/>
              </p14:nvContentPartPr>
              <p14:xfrm>
                <a:off x="5924725" y="1077230"/>
                <a:ext cx="71280" cy="11530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803F70A-BA55-24DB-DA78-48B4CB2FBD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06725" y="1059590"/>
                  <a:ext cx="106920" cy="11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46D7455-4696-F374-B323-B3E1136CEDE5}"/>
                    </a:ext>
                  </a:extLst>
                </p14:cNvPr>
                <p14:cNvContentPartPr/>
                <p14:nvPr/>
              </p14:nvContentPartPr>
              <p14:xfrm>
                <a:off x="5272405" y="1752590"/>
                <a:ext cx="635400" cy="143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46D7455-4696-F374-B323-B3E1136CED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54405" y="1734950"/>
                  <a:ext cx="671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05BF21C-9372-6D10-7466-9D55443B8457}"/>
                    </a:ext>
                  </a:extLst>
                </p14:cNvPr>
                <p14:cNvContentPartPr/>
                <p14:nvPr/>
              </p14:nvContentPartPr>
              <p14:xfrm>
                <a:off x="6042445" y="1793270"/>
                <a:ext cx="108360" cy="155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05BF21C-9372-6D10-7466-9D55443B84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4805" y="1775270"/>
                  <a:ext cx="144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3A4492C-5CB1-99B9-796E-B8816E3B258B}"/>
                    </a:ext>
                  </a:extLst>
                </p14:cNvPr>
                <p14:cNvContentPartPr/>
                <p14:nvPr/>
              </p14:nvContentPartPr>
              <p14:xfrm>
                <a:off x="5723845" y="1312310"/>
                <a:ext cx="18360" cy="107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3A4492C-5CB1-99B9-796E-B8816E3B25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06205" y="1294310"/>
                  <a:ext cx="54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E06EFA2-F699-2A35-03EC-672E3B0054A4}"/>
                    </a:ext>
                  </a:extLst>
                </p14:cNvPr>
                <p14:cNvContentPartPr/>
                <p14:nvPr/>
              </p14:nvContentPartPr>
              <p14:xfrm>
                <a:off x="5891605" y="1291790"/>
                <a:ext cx="487080" cy="150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E06EFA2-F699-2A35-03EC-672E3B0054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73965" y="1274150"/>
                  <a:ext cx="522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3B7B4CA-ECAF-A254-9506-422AF1066B1B}"/>
                    </a:ext>
                  </a:extLst>
                </p14:cNvPr>
                <p14:cNvContentPartPr/>
                <p14:nvPr/>
              </p14:nvContentPartPr>
              <p14:xfrm>
                <a:off x="6362845" y="1350110"/>
                <a:ext cx="52560" cy="70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3B7B4CA-ECAF-A254-9506-422AF1066B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44845" y="1332470"/>
                  <a:ext cx="8820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A8AB88B-AE30-E322-4BA7-FCF8B33AE3E0}"/>
                  </a:ext>
                </a:extLst>
              </p14:cNvPr>
              <p14:cNvContentPartPr/>
              <p14:nvPr/>
            </p14:nvContentPartPr>
            <p14:xfrm>
              <a:off x="717685" y="3487790"/>
              <a:ext cx="7370280" cy="2304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A8AB88B-AE30-E322-4BA7-FCF8B33AE3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0045" y="3469790"/>
                <a:ext cx="740592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D3A65D8D-A1B1-B2F8-D4F7-A232433F9575}"/>
              </a:ext>
            </a:extLst>
          </p:cNvPr>
          <p:cNvGrpSpPr/>
          <p:nvPr/>
        </p:nvGrpSpPr>
        <p:grpSpPr>
          <a:xfrm>
            <a:off x="7799245" y="2596070"/>
            <a:ext cx="690120" cy="448200"/>
            <a:chOff x="7799245" y="2596070"/>
            <a:chExt cx="69012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BDB0844-82B7-4836-E606-17D8F630BD52}"/>
                    </a:ext>
                  </a:extLst>
                </p14:cNvPr>
                <p14:cNvContentPartPr/>
                <p14:nvPr/>
              </p14:nvContentPartPr>
              <p14:xfrm>
                <a:off x="7799245" y="3003230"/>
                <a:ext cx="14400" cy="9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BDB0844-82B7-4836-E606-17D8F630BD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1605" y="2985590"/>
                  <a:ext cx="50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1E04823-D8B9-F94D-DCF3-93B2F9C43E81}"/>
                    </a:ext>
                  </a:extLst>
                </p14:cNvPr>
                <p14:cNvContentPartPr/>
                <p14:nvPr/>
              </p14:nvContentPartPr>
              <p14:xfrm>
                <a:off x="7922725" y="2630990"/>
                <a:ext cx="170280" cy="389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1E04823-D8B9-F94D-DCF3-93B2F9C43E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04725" y="2613350"/>
                  <a:ext cx="2059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0289430-E108-7527-3AF0-B7ADAD6B2173}"/>
                    </a:ext>
                  </a:extLst>
                </p14:cNvPr>
                <p14:cNvContentPartPr/>
                <p14:nvPr/>
              </p14:nvContentPartPr>
              <p14:xfrm>
                <a:off x="8053405" y="2812790"/>
                <a:ext cx="191880" cy="199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0289430-E108-7527-3AF0-B7ADAD6B21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35405" y="2795150"/>
                  <a:ext cx="227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D5F3F06-1B28-F77E-85B8-EB242B05BC0C}"/>
                    </a:ext>
                  </a:extLst>
                </p14:cNvPr>
                <p14:cNvContentPartPr/>
                <p14:nvPr/>
              </p14:nvContentPartPr>
              <p14:xfrm>
                <a:off x="8304325" y="2596070"/>
                <a:ext cx="185040" cy="448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D5F3F06-1B28-F77E-85B8-EB242B05BC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86685" y="2578430"/>
                  <a:ext cx="220680" cy="48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A45F1B9-1F16-1929-6F73-A283472AA94E}"/>
              </a:ext>
            </a:extLst>
          </p:cNvPr>
          <p:cNvGrpSpPr/>
          <p:nvPr/>
        </p:nvGrpSpPr>
        <p:grpSpPr>
          <a:xfrm>
            <a:off x="8615265" y="2586532"/>
            <a:ext cx="464400" cy="427320"/>
            <a:chOff x="8615265" y="2586532"/>
            <a:chExt cx="46440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82142F-6291-6BBE-9EE2-B1E41122847E}"/>
                    </a:ext>
                  </a:extLst>
                </p14:cNvPr>
                <p14:cNvContentPartPr/>
                <p14:nvPr/>
              </p14:nvContentPartPr>
              <p14:xfrm>
                <a:off x="8615265" y="2678332"/>
                <a:ext cx="46800" cy="856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82142F-6291-6BBE-9EE2-B1E41122847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97265" y="2660332"/>
                  <a:ext cx="82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CD85021-D81F-2DF3-C7C3-45465CA9B4CD}"/>
                    </a:ext>
                  </a:extLst>
                </p14:cNvPr>
                <p14:cNvContentPartPr/>
                <p14:nvPr/>
              </p14:nvContentPartPr>
              <p14:xfrm>
                <a:off x="8657385" y="2692372"/>
                <a:ext cx="117360" cy="1278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CD85021-D81F-2DF3-C7C3-45465CA9B4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39745" y="2674732"/>
                  <a:ext cx="153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6940BCE-0955-59DE-F270-CBF3A33B274D}"/>
                    </a:ext>
                  </a:extLst>
                </p14:cNvPr>
                <p14:cNvContentPartPr/>
                <p14:nvPr/>
              </p14:nvContentPartPr>
              <p14:xfrm>
                <a:off x="8693745" y="2603092"/>
                <a:ext cx="20880" cy="410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6940BCE-0955-59DE-F270-CBF3A33B27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76105" y="2585452"/>
                  <a:ext cx="565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6395FC4-C7AC-C11C-B55F-DE31F1FD0E64}"/>
                    </a:ext>
                  </a:extLst>
                </p14:cNvPr>
                <p14:cNvContentPartPr/>
                <p14:nvPr/>
              </p14:nvContentPartPr>
              <p14:xfrm>
                <a:off x="8863305" y="2586532"/>
                <a:ext cx="216360" cy="351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6395FC4-C7AC-C11C-B55F-DE31F1FD0E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45305" y="2568892"/>
                  <a:ext cx="252000" cy="38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C26E8BD-7E09-779E-1546-C5412EDAAF3E}"/>
              </a:ext>
            </a:extLst>
          </p:cNvPr>
          <p:cNvGrpSpPr/>
          <p:nvPr/>
        </p:nvGrpSpPr>
        <p:grpSpPr>
          <a:xfrm>
            <a:off x="7581345" y="3230212"/>
            <a:ext cx="1253520" cy="874800"/>
            <a:chOff x="7581345" y="3230212"/>
            <a:chExt cx="1253520" cy="87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31F39E0-C16A-A716-988B-D60F6D0BBD7A}"/>
                    </a:ext>
                  </a:extLst>
                </p14:cNvPr>
                <p14:cNvContentPartPr/>
                <p14:nvPr/>
              </p14:nvContentPartPr>
              <p14:xfrm>
                <a:off x="8104425" y="3278092"/>
                <a:ext cx="190800" cy="237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31F39E0-C16A-A716-988B-D60F6D0BBD7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86785" y="3260452"/>
                  <a:ext cx="226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C010103-C298-C0FE-2720-4B68616AED99}"/>
                    </a:ext>
                  </a:extLst>
                </p14:cNvPr>
                <p14:cNvContentPartPr/>
                <p14:nvPr/>
              </p14:nvContentPartPr>
              <p14:xfrm>
                <a:off x="8322225" y="3285292"/>
                <a:ext cx="20880" cy="208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C010103-C298-C0FE-2720-4B68616AED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04225" y="3267292"/>
                  <a:ext cx="56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ACAD6A6-9AC4-EC49-BFD6-C93F9508A075}"/>
                    </a:ext>
                  </a:extLst>
                </p14:cNvPr>
                <p14:cNvContentPartPr/>
                <p14:nvPr/>
              </p14:nvContentPartPr>
              <p14:xfrm>
                <a:off x="8339145" y="3268372"/>
                <a:ext cx="100080" cy="2361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ACAD6A6-9AC4-EC49-BFD6-C93F9508A0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21505" y="3250372"/>
                  <a:ext cx="135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83C270E-327A-E01B-CE01-7D2B8227FFA7}"/>
                    </a:ext>
                  </a:extLst>
                </p14:cNvPr>
                <p14:cNvContentPartPr/>
                <p14:nvPr/>
              </p14:nvContentPartPr>
              <p14:xfrm>
                <a:off x="8511225" y="3230212"/>
                <a:ext cx="138240" cy="307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83C270E-327A-E01B-CE01-7D2B8227FF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93585" y="3212572"/>
                  <a:ext cx="1738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E2C73CB-370C-BD1B-339F-0E49420A9128}"/>
                    </a:ext>
                  </a:extLst>
                </p14:cNvPr>
                <p14:cNvContentPartPr/>
                <p14:nvPr/>
              </p14:nvContentPartPr>
              <p14:xfrm>
                <a:off x="8596905" y="3436132"/>
                <a:ext cx="102240" cy="280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E2C73CB-370C-BD1B-339F-0E49420A912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79265" y="3418492"/>
                  <a:ext cx="137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C6F3C51-3C94-93BD-CBF8-7B770803DB63}"/>
                    </a:ext>
                  </a:extLst>
                </p14:cNvPr>
                <p14:cNvContentPartPr/>
                <p14:nvPr/>
              </p14:nvContentPartPr>
              <p14:xfrm>
                <a:off x="7642185" y="3676612"/>
                <a:ext cx="126720" cy="2235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C6F3C51-3C94-93BD-CBF8-7B770803DB6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24545" y="3658612"/>
                  <a:ext cx="162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3E7E8AD-0B91-A09E-21DE-FF64E988A8D6}"/>
                    </a:ext>
                  </a:extLst>
                </p14:cNvPr>
                <p14:cNvContentPartPr/>
                <p14:nvPr/>
              </p14:nvContentPartPr>
              <p14:xfrm>
                <a:off x="7581345" y="3702532"/>
                <a:ext cx="276840" cy="4024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3E7E8AD-0B91-A09E-21DE-FF64E988A8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63345" y="3684892"/>
                  <a:ext cx="3124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4D94B0E-B560-43BF-B3B1-4546C7D174A6}"/>
                    </a:ext>
                  </a:extLst>
                </p14:cNvPr>
                <p14:cNvContentPartPr/>
                <p14:nvPr/>
              </p14:nvContentPartPr>
              <p14:xfrm>
                <a:off x="7827225" y="3698572"/>
                <a:ext cx="121320" cy="2048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4D94B0E-B560-43BF-B3B1-4546C7D174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09225" y="3680932"/>
                  <a:ext cx="156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FB3237C-6988-17EA-CAA7-B1714A27FEA7}"/>
                    </a:ext>
                  </a:extLst>
                </p14:cNvPr>
                <p14:cNvContentPartPr/>
                <p14:nvPr/>
              </p14:nvContentPartPr>
              <p14:xfrm>
                <a:off x="7857825" y="3852652"/>
                <a:ext cx="97920" cy="1270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FB3237C-6988-17EA-CAA7-B1714A27FE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39825" y="3834652"/>
                  <a:ext cx="133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31452D6-92FE-57B9-0FA1-4B651D4AC9CB}"/>
                    </a:ext>
                  </a:extLst>
                </p14:cNvPr>
                <p14:cNvContentPartPr/>
                <p14:nvPr/>
              </p14:nvContentPartPr>
              <p14:xfrm>
                <a:off x="7803105" y="4039132"/>
                <a:ext cx="208080" cy="20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31452D6-92FE-57B9-0FA1-4B651D4AC9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85105" y="4021492"/>
                  <a:ext cx="243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EC07C41-AA29-524D-03B5-E6D5612EF22B}"/>
                    </a:ext>
                  </a:extLst>
                </p14:cNvPr>
                <p14:cNvContentPartPr/>
                <p14:nvPr/>
              </p14:nvContentPartPr>
              <p14:xfrm>
                <a:off x="8136105" y="3653572"/>
                <a:ext cx="308520" cy="3870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EC07C41-AA29-524D-03B5-E6D5612EF2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18465" y="3635572"/>
                  <a:ext cx="3441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DB36D85-54D6-778A-B11A-0B96A23929A8}"/>
                    </a:ext>
                  </a:extLst>
                </p14:cNvPr>
                <p14:cNvContentPartPr/>
                <p14:nvPr/>
              </p14:nvContentPartPr>
              <p14:xfrm>
                <a:off x="8592585" y="3634492"/>
                <a:ext cx="154440" cy="313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DB36D85-54D6-778A-B11A-0B96A23929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74585" y="3616492"/>
                  <a:ext cx="190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6D4F850-F57C-3000-40EC-0D0CC6B29DC2}"/>
                    </a:ext>
                  </a:extLst>
                </p14:cNvPr>
                <p14:cNvContentPartPr/>
                <p14:nvPr/>
              </p14:nvContentPartPr>
              <p14:xfrm>
                <a:off x="8638665" y="3589132"/>
                <a:ext cx="119880" cy="2361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6D4F850-F57C-3000-40EC-0D0CC6B29D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21025" y="3571492"/>
                  <a:ext cx="155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5C5A599-1029-BC63-57A2-5A43F8A325F4}"/>
                    </a:ext>
                  </a:extLst>
                </p14:cNvPr>
                <p14:cNvContentPartPr/>
                <p14:nvPr/>
              </p14:nvContentPartPr>
              <p14:xfrm>
                <a:off x="8631105" y="3720172"/>
                <a:ext cx="75240" cy="594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5C5A599-1029-BC63-57A2-5A43F8A325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13105" y="3702532"/>
                  <a:ext cx="110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976577B-2AAF-3B96-8109-800C2305C505}"/>
                    </a:ext>
                  </a:extLst>
                </p14:cNvPr>
                <p14:cNvContentPartPr/>
                <p14:nvPr/>
              </p14:nvContentPartPr>
              <p14:xfrm>
                <a:off x="8532465" y="3823132"/>
                <a:ext cx="175320" cy="817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976577B-2AAF-3B96-8109-800C2305C5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14465" y="3805132"/>
                  <a:ext cx="210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71FA295-B93B-495B-839B-76183DE75FFE}"/>
                    </a:ext>
                  </a:extLst>
                </p14:cNvPr>
                <p14:cNvContentPartPr/>
                <p14:nvPr/>
              </p14:nvContentPartPr>
              <p14:xfrm>
                <a:off x="8575305" y="3864532"/>
                <a:ext cx="146880" cy="799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71FA295-B93B-495B-839B-76183DE75F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57665" y="3846892"/>
                  <a:ext cx="182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45D748E-9541-C5B7-11F9-CE2515F0F5C1}"/>
                    </a:ext>
                  </a:extLst>
                </p14:cNvPr>
                <p14:cNvContentPartPr/>
                <p14:nvPr/>
              </p14:nvContentPartPr>
              <p14:xfrm>
                <a:off x="8542905" y="3909892"/>
                <a:ext cx="291960" cy="1515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45D748E-9541-C5B7-11F9-CE2515F0F5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24905" y="3891892"/>
                  <a:ext cx="32760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306" name="墨迹 11305">
                <a:extLst>
                  <a:ext uri="{FF2B5EF4-FFF2-40B4-BE49-F238E27FC236}">
                    <a16:creationId xmlns:a16="http://schemas.microsoft.com/office/drawing/2014/main" id="{13A89CBC-5BD7-9FE5-D6E5-802715DFADB1}"/>
                  </a:ext>
                </a:extLst>
              </p14:cNvPr>
              <p14:cNvContentPartPr/>
              <p14:nvPr/>
            </p14:nvContentPartPr>
            <p14:xfrm>
              <a:off x="7376145" y="5034172"/>
              <a:ext cx="51480" cy="29520"/>
            </p14:xfrm>
          </p:contentPart>
        </mc:Choice>
        <mc:Fallback xmlns="">
          <p:pic>
            <p:nvPicPr>
              <p:cNvPr id="11306" name="墨迹 11305">
                <a:extLst>
                  <a:ext uri="{FF2B5EF4-FFF2-40B4-BE49-F238E27FC236}">
                    <a16:creationId xmlns:a16="http://schemas.microsoft.com/office/drawing/2014/main" id="{13A89CBC-5BD7-9FE5-D6E5-802715DFADB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70025" y="5028052"/>
                <a:ext cx="6372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78" name="组合 36877">
            <a:extLst>
              <a:ext uri="{FF2B5EF4-FFF2-40B4-BE49-F238E27FC236}">
                <a16:creationId xmlns:a16="http://schemas.microsoft.com/office/drawing/2014/main" id="{35A07844-C187-6830-B307-24AF6503AA8C}"/>
              </a:ext>
            </a:extLst>
          </p:cNvPr>
          <p:cNvGrpSpPr/>
          <p:nvPr/>
        </p:nvGrpSpPr>
        <p:grpSpPr>
          <a:xfrm>
            <a:off x="6057105" y="4116532"/>
            <a:ext cx="2957400" cy="1502280"/>
            <a:chOff x="6057105" y="4116532"/>
            <a:chExt cx="2957400" cy="15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28578A7-B386-166F-0A6B-8ACF1670BB36}"/>
                    </a:ext>
                  </a:extLst>
                </p14:cNvPr>
                <p14:cNvContentPartPr/>
                <p14:nvPr/>
              </p14:nvContentPartPr>
              <p14:xfrm>
                <a:off x="6057105" y="4389772"/>
                <a:ext cx="194760" cy="1522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28578A7-B386-166F-0A6B-8ACF1670BB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50985" y="4383652"/>
                  <a:ext cx="207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F8D6C72-6B0B-63F6-4502-BF4A6A256F79}"/>
                    </a:ext>
                  </a:extLst>
                </p14:cNvPr>
                <p14:cNvContentPartPr/>
                <p14:nvPr/>
              </p14:nvContentPartPr>
              <p14:xfrm>
                <a:off x="6141345" y="4369612"/>
                <a:ext cx="75600" cy="264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F8D6C72-6B0B-63F6-4502-BF4A6A256F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35225" y="4363492"/>
                  <a:ext cx="87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57B3C7A-9FF2-F89A-64B0-880232BFAA2C}"/>
                    </a:ext>
                  </a:extLst>
                </p14:cNvPr>
                <p14:cNvContentPartPr/>
                <p14:nvPr/>
              </p14:nvContentPartPr>
              <p14:xfrm>
                <a:off x="6214065" y="4418212"/>
                <a:ext cx="171360" cy="1440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57B3C7A-9FF2-F89A-64B0-880232BFAA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7945" y="4412092"/>
                  <a:ext cx="183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5C0CA5B-6A73-A088-FD75-EBF9C47F6D64}"/>
                    </a:ext>
                  </a:extLst>
                </p14:cNvPr>
                <p14:cNvContentPartPr/>
                <p14:nvPr/>
              </p14:nvContentPartPr>
              <p14:xfrm>
                <a:off x="6411705" y="4445932"/>
                <a:ext cx="115560" cy="1285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5C0CA5B-6A73-A088-FD75-EBF9C47F6D6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05585" y="4439812"/>
                  <a:ext cx="127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8B6EB4D-3328-E157-A8FB-6596284149BD}"/>
                    </a:ext>
                  </a:extLst>
                </p14:cNvPr>
                <p14:cNvContentPartPr/>
                <p14:nvPr/>
              </p14:nvContentPartPr>
              <p14:xfrm>
                <a:off x="6628065" y="4287532"/>
                <a:ext cx="291600" cy="2664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8B6EB4D-3328-E157-A8FB-6596284149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21945" y="4281412"/>
                  <a:ext cx="303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264" name="墨迹 11263">
                  <a:extLst>
                    <a:ext uri="{FF2B5EF4-FFF2-40B4-BE49-F238E27FC236}">
                      <a16:creationId xmlns:a16="http://schemas.microsoft.com/office/drawing/2014/main" id="{D1821CA6-BC55-008D-0217-B87B9E1D918D}"/>
                    </a:ext>
                  </a:extLst>
                </p14:cNvPr>
                <p14:cNvContentPartPr/>
                <p14:nvPr/>
              </p14:nvContentPartPr>
              <p14:xfrm>
                <a:off x="6905265" y="4232092"/>
                <a:ext cx="195480" cy="260640"/>
              </p14:xfrm>
            </p:contentPart>
          </mc:Choice>
          <mc:Fallback xmlns="">
            <p:pic>
              <p:nvPicPr>
                <p:cNvPr id="11264" name="墨迹 11263">
                  <a:extLst>
                    <a:ext uri="{FF2B5EF4-FFF2-40B4-BE49-F238E27FC236}">
                      <a16:creationId xmlns:a16="http://schemas.microsoft.com/office/drawing/2014/main" id="{D1821CA6-BC55-008D-0217-B87B9E1D91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99145" y="4225972"/>
                  <a:ext cx="207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265" name="墨迹 11264">
                  <a:extLst>
                    <a:ext uri="{FF2B5EF4-FFF2-40B4-BE49-F238E27FC236}">
                      <a16:creationId xmlns:a16="http://schemas.microsoft.com/office/drawing/2014/main" id="{65CB5B90-6110-A9BB-896D-42457EA3CB91}"/>
                    </a:ext>
                  </a:extLst>
                </p14:cNvPr>
                <p14:cNvContentPartPr/>
                <p14:nvPr/>
              </p14:nvContentPartPr>
              <p14:xfrm>
                <a:off x="7188225" y="4365292"/>
                <a:ext cx="100440" cy="468360"/>
              </p14:xfrm>
            </p:contentPart>
          </mc:Choice>
          <mc:Fallback xmlns="">
            <p:pic>
              <p:nvPicPr>
                <p:cNvPr id="11265" name="墨迹 11264">
                  <a:extLst>
                    <a:ext uri="{FF2B5EF4-FFF2-40B4-BE49-F238E27FC236}">
                      <a16:creationId xmlns:a16="http://schemas.microsoft.com/office/drawing/2014/main" id="{65CB5B90-6110-A9BB-896D-42457EA3CB9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82105" y="4359172"/>
                  <a:ext cx="1126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267" name="墨迹 11266">
                  <a:extLst>
                    <a:ext uri="{FF2B5EF4-FFF2-40B4-BE49-F238E27FC236}">
                      <a16:creationId xmlns:a16="http://schemas.microsoft.com/office/drawing/2014/main" id="{11449D93-44FB-7873-0201-F9EBFE00CADC}"/>
                    </a:ext>
                  </a:extLst>
                </p14:cNvPr>
                <p14:cNvContentPartPr/>
                <p14:nvPr/>
              </p14:nvContentPartPr>
              <p14:xfrm>
                <a:off x="7258785" y="4430812"/>
                <a:ext cx="167760" cy="102600"/>
              </p14:xfrm>
            </p:contentPart>
          </mc:Choice>
          <mc:Fallback xmlns="">
            <p:pic>
              <p:nvPicPr>
                <p:cNvPr id="11267" name="墨迹 11266">
                  <a:extLst>
                    <a:ext uri="{FF2B5EF4-FFF2-40B4-BE49-F238E27FC236}">
                      <a16:creationId xmlns:a16="http://schemas.microsoft.com/office/drawing/2014/main" id="{11449D93-44FB-7873-0201-F9EBFE00CAD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2665" y="4424692"/>
                  <a:ext cx="180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268" name="墨迹 11267">
                  <a:extLst>
                    <a:ext uri="{FF2B5EF4-FFF2-40B4-BE49-F238E27FC236}">
                      <a16:creationId xmlns:a16="http://schemas.microsoft.com/office/drawing/2014/main" id="{B3062CAE-1DDC-1592-D4F4-64D49C30AF85}"/>
                    </a:ext>
                  </a:extLst>
                </p14:cNvPr>
                <p14:cNvContentPartPr/>
                <p14:nvPr/>
              </p14:nvContentPartPr>
              <p14:xfrm>
                <a:off x="7456065" y="4410292"/>
                <a:ext cx="147240" cy="109080"/>
              </p14:xfrm>
            </p:contentPart>
          </mc:Choice>
          <mc:Fallback xmlns="">
            <p:pic>
              <p:nvPicPr>
                <p:cNvPr id="11268" name="墨迹 11267">
                  <a:extLst>
                    <a:ext uri="{FF2B5EF4-FFF2-40B4-BE49-F238E27FC236}">
                      <a16:creationId xmlns:a16="http://schemas.microsoft.com/office/drawing/2014/main" id="{B3062CAE-1DDC-1592-D4F4-64D49C30AF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49945" y="4404172"/>
                  <a:ext cx="159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269" name="墨迹 11268">
                  <a:extLst>
                    <a:ext uri="{FF2B5EF4-FFF2-40B4-BE49-F238E27FC236}">
                      <a16:creationId xmlns:a16="http://schemas.microsoft.com/office/drawing/2014/main" id="{7243BB63-70A0-D534-B222-87993B40C416}"/>
                    </a:ext>
                  </a:extLst>
                </p14:cNvPr>
                <p14:cNvContentPartPr/>
                <p14:nvPr/>
              </p14:nvContentPartPr>
              <p14:xfrm>
                <a:off x="7545705" y="4208332"/>
                <a:ext cx="203040" cy="326520"/>
              </p14:xfrm>
            </p:contentPart>
          </mc:Choice>
          <mc:Fallback xmlns="">
            <p:pic>
              <p:nvPicPr>
                <p:cNvPr id="11269" name="墨迹 11268">
                  <a:extLst>
                    <a:ext uri="{FF2B5EF4-FFF2-40B4-BE49-F238E27FC236}">
                      <a16:creationId xmlns:a16="http://schemas.microsoft.com/office/drawing/2014/main" id="{7243BB63-70A0-D534-B222-87993B40C4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39585" y="4202212"/>
                  <a:ext cx="2152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270" name="墨迹 11269">
                  <a:extLst>
                    <a:ext uri="{FF2B5EF4-FFF2-40B4-BE49-F238E27FC236}">
                      <a16:creationId xmlns:a16="http://schemas.microsoft.com/office/drawing/2014/main" id="{5172E065-F214-FE03-9D8C-56919031E10B}"/>
                    </a:ext>
                  </a:extLst>
                </p14:cNvPr>
                <p14:cNvContentPartPr/>
                <p14:nvPr/>
              </p14:nvContentPartPr>
              <p14:xfrm>
                <a:off x="7919745" y="4404172"/>
                <a:ext cx="64440" cy="6480"/>
              </p14:xfrm>
            </p:contentPart>
          </mc:Choice>
          <mc:Fallback xmlns="">
            <p:pic>
              <p:nvPicPr>
                <p:cNvPr id="11270" name="墨迹 11269">
                  <a:extLst>
                    <a:ext uri="{FF2B5EF4-FFF2-40B4-BE49-F238E27FC236}">
                      <a16:creationId xmlns:a16="http://schemas.microsoft.com/office/drawing/2014/main" id="{5172E065-F214-FE03-9D8C-56919031E1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13625" y="4398052"/>
                  <a:ext cx="76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271" name="墨迹 11270">
                  <a:extLst>
                    <a:ext uri="{FF2B5EF4-FFF2-40B4-BE49-F238E27FC236}">
                      <a16:creationId xmlns:a16="http://schemas.microsoft.com/office/drawing/2014/main" id="{E2FF11FF-6DA3-1F86-467F-7E1E3FA89624}"/>
                    </a:ext>
                  </a:extLst>
                </p14:cNvPr>
                <p14:cNvContentPartPr/>
                <p14:nvPr/>
              </p14:nvContentPartPr>
              <p14:xfrm>
                <a:off x="7865745" y="4466812"/>
                <a:ext cx="210240" cy="23040"/>
              </p14:xfrm>
            </p:contentPart>
          </mc:Choice>
          <mc:Fallback xmlns="">
            <p:pic>
              <p:nvPicPr>
                <p:cNvPr id="11271" name="墨迹 11270">
                  <a:extLst>
                    <a:ext uri="{FF2B5EF4-FFF2-40B4-BE49-F238E27FC236}">
                      <a16:creationId xmlns:a16="http://schemas.microsoft.com/office/drawing/2014/main" id="{E2FF11FF-6DA3-1F86-467F-7E1E3FA896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59625" y="4460692"/>
                  <a:ext cx="222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272" name="墨迹 11271">
                  <a:extLst>
                    <a:ext uri="{FF2B5EF4-FFF2-40B4-BE49-F238E27FC236}">
                      <a16:creationId xmlns:a16="http://schemas.microsoft.com/office/drawing/2014/main" id="{47ADA05A-798A-3260-CE8A-BA2E261E359F}"/>
                    </a:ext>
                  </a:extLst>
                </p14:cNvPr>
                <p14:cNvContentPartPr/>
                <p14:nvPr/>
              </p14:nvContentPartPr>
              <p14:xfrm>
                <a:off x="7958625" y="4301572"/>
                <a:ext cx="145080" cy="223560"/>
              </p14:xfrm>
            </p:contentPart>
          </mc:Choice>
          <mc:Fallback xmlns="">
            <p:pic>
              <p:nvPicPr>
                <p:cNvPr id="11272" name="墨迹 11271">
                  <a:extLst>
                    <a:ext uri="{FF2B5EF4-FFF2-40B4-BE49-F238E27FC236}">
                      <a16:creationId xmlns:a16="http://schemas.microsoft.com/office/drawing/2014/main" id="{47ADA05A-798A-3260-CE8A-BA2E261E359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52505" y="4295452"/>
                  <a:ext cx="157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273" name="墨迹 11272">
                  <a:extLst>
                    <a:ext uri="{FF2B5EF4-FFF2-40B4-BE49-F238E27FC236}">
                      <a16:creationId xmlns:a16="http://schemas.microsoft.com/office/drawing/2014/main" id="{17CF5973-FC45-7663-0464-CBE77CB1E9D1}"/>
                    </a:ext>
                  </a:extLst>
                </p14:cNvPr>
                <p14:cNvContentPartPr/>
                <p14:nvPr/>
              </p14:nvContentPartPr>
              <p14:xfrm>
                <a:off x="8203425" y="4258372"/>
                <a:ext cx="76680" cy="7560"/>
              </p14:xfrm>
            </p:contentPart>
          </mc:Choice>
          <mc:Fallback xmlns="">
            <p:pic>
              <p:nvPicPr>
                <p:cNvPr id="11273" name="墨迹 11272">
                  <a:extLst>
                    <a:ext uri="{FF2B5EF4-FFF2-40B4-BE49-F238E27FC236}">
                      <a16:creationId xmlns:a16="http://schemas.microsoft.com/office/drawing/2014/main" id="{17CF5973-FC45-7663-0464-CBE77CB1E9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97305" y="4252252"/>
                  <a:ext cx="88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74" name="墨迹 11273">
                  <a:extLst>
                    <a:ext uri="{FF2B5EF4-FFF2-40B4-BE49-F238E27FC236}">
                      <a16:creationId xmlns:a16="http://schemas.microsoft.com/office/drawing/2014/main" id="{506189AC-5AD7-89C6-C951-A975F6CD08C9}"/>
                    </a:ext>
                  </a:extLst>
                </p14:cNvPr>
                <p14:cNvContentPartPr/>
                <p14:nvPr/>
              </p14:nvContentPartPr>
              <p14:xfrm>
                <a:off x="8132865" y="4266292"/>
                <a:ext cx="161640" cy="200520"/>
              </p14:xfrm>
            </p:contentPart>
          </mc:Choice>
          <mc:Fallback xmlns="">
            <p:pic>
              <p:nvPicPr>
                <p:cNvPr id="11274" name="墨迹 11273">
                  <a:extLst>
                    <a:ext uri="{FF2B5EF4-FFF2-40B4-BE49-F238E27FC236}">
                      <a16:creationId xmlns:a16="http://schemas.microsoft.com/office/drawing/2014/main" id="{506189AC-5AD7-89C6-C951-A975F6CD08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26745" y="4260172"/>
                  <a:ext cx="173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275" name="墨迹 11274">
                  <a:extLst>
                    <a:ext uri="{FF2B5EF4-FFF2-40B4-BE49-F238E27FC236}">
                      <a16:creationId xmlns:a16="http://schemas.microsoft.com/office/drawing/2014/main" id="{381DA928-CF98-0ABA-F4CF-332BC577606B}"/>
                    </a:ext>
                  </a:extLst>
                </p14:cNvPr>
                <p14:cNvContentPartPr/>
                <p14:nvPr/>
              </p14:nvContentPartPr>
              <p14:xfrm>
                <a:off x="8294145" y="4286812"/>
                <a:ext cx="178200" cy="123120"/>
              </p14:xfrm>
            </p:contentPart>
          </mc:Choice>
          <mc:Fallback xmlns="">
            <p:pic>
              <p:nvPicPr>
                <p:cNvPr id="11275" name="墨迹 11274">
                  <a:extLst>
                    <a:ext uri="{FF2B5EF4-FFF2-40B4-BE49-F238E27FC236}">
                      <a16:creationId xmlns:a16="http://schemas.microsoft.com/office/drawing/2014/main" id="{381DA928-CF98-0ABA-F4CF-332BC57760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88025" y="4280692"/>
                  <a:ext cx="190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281" name="墨迹 11280">
                  <a:extLst>
                    <a:ext uri="{FF2B5EF4-FFF2-40B4-BE49-F238E27FC236}">
                      <a16:creationId xmlns:a16="http://schemas.microsoft.com/office/drawing/2014/main" id="{A5A97F99-C7A4-94CB-2B17-BDE22A5B9518}"/>
                    </a:ext>
                  </a:extLst>
                </p14:cNvPr>
                <p14:cNvContentPartPr/>
                <p14:nvPr/>
              </p14:nvContentPartPr>
              <p14:xfrm>
                <a:off x="8925585" y="4234252"/>
                <a:ext cx="22320" cy="12960"/>
              </p14:xfrm>
            </p:contentPart>
          </mc:Choice>
          <mc:Fallback xmlns="">
            <p:pic>
              <p:nvPicPr>
                <p:cNvPr id="11281" name="墨迹 11280">
                  <a:extLst>
                    <a:ext uri="{FF2B5EF4-FFF2-40B4-BE49-F238E27FC236}">
                      <a16:creationId xmlns:a16="http://schemas.microsoft.com/office/drawing/2014/main" id="{A5A97F99-C7A4-94CB-2B17-BDE22A5B951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19465" y="4228132"/>
                  <a:ext cx="34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283" name="墨迹 11282">
                  <a:extLst>
                    <a:ext uri="{FF2B5EF4-FFF2-40B4-BE49-F238E27FC236}">
                      <a16:creationId xmlns:a16="http://schemas.microsoft.com/office/drawing/2014/main" id="{BA08DB31-103A-F1DD-6017-D0B373346F0D}"/>
                    </a:ext>
                  </a:extLst>
                </p14:cNvPr>
                <p14:cNvContentPartPr/>
                <p14:nvPr/>
              </p14:nvContentPartPr>
              <p14:xfrm>
                <a:off x="8534985" y="4169452"/>
                <a:ext cx="274680" cy="285120"/>
              </p14:xfrm>
            </p:contentPart>
          </mc:Choice>
          <mc:Fallback xmlns="">
            <p:pic>
              <p:nvPicPr>
                <p:cNvPr id="11283" name="墨迹 11282">
                  <a:extLst>
                    <a:ext uri="{FF2B5EF4-FFF2-40B4-BE49-F238E27FC236}">
                      <a16:creationId xmlns:a16="http://schemas.microsoft.com/office/drawing/2014/main" id="{BA08DB31-103A-F1DD-6017-D0B373346F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28865" y="4163332"/>
                  <a:ext cx="2869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84" name="墨迹 11283">
                  <a:extLst>
                    <a:ext uri="{FF2B5EF4-FFF2-40B4-BE49-F238E27FC236}">
                      <a16:creationId xmlns:a16="http://schemas.microsoft.com/office/drawing/2014/main" id="{2779CF20-8524-D44A-6725-72B563061854}"/>
                    </a:ext>
                  </a:extLst>
                </p14:cNvPr>
                <p14:cNvContentPartPr/>
                <p14:nvPr/>
              </p14:nvContentPartPr>
              <p14:xfrm>
                <a:off x="8809305" y="4116532"/>
                <a:ext cx="86400" cy="320760"/>
              </p14:xfrm>
            </p:contentPart>
          </mc:Choice>
          <mc:Fallback xmlns="">
            <p:pic>
              <p:nvPicPr>
                <p:cNvPr id="11284" name="墨迹 11283">
                  <a:extLst>
                    <a:ext uri="{FF2B5EF4-FFF2-40B4-BE49-F238E27FC236}">
                      <a16:creationId xmlns:a16="http://schemas.microsoft.com/office/drawing/2014/main" id="{2779CF20-8524-D44A-6725-72B5630618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03185" y="4110412"/>
                  <a:ext cx="98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285" name="墨迹 11284">
                  <a:extLst>
                    <a:ext uri="{FF2B5EF4-FFF2-40B4-BE49-F238E27FC236}">
                      <a16:creationId xmlns:a16="http://schemas.microsoft.com/office/drawing/2014/main" id="{EB131048-B172-1204-A112-570FBFB699DF}"/>
                    </a:ext>
                  </a:extLst>
                </p14:cNvPr>
                <p14:cNvContentPartPr/>
                <p14:nvPr/>
              </p14:nvContentPartPr>
              <p14:xfrm>
                <a:off x="8738385" y="4281412"/>
                <a:ext cx="216720" cy="55080"/>
              </p14:xfrm>
            </p:contentPart>
          </mc:Choice>
          <mc:Fallback xmlns="">
            <p:pic>
              <p:nvPicPr>
                <p:cNvPr id="11285" name="墨迹 11284">
                  <a:extLst>
                    <a:ext uri="{FF2B5EF4-FFF2-40B4-BE49-F238E27FC236}">
                      <a16:creationId xmlns:a16="http://schemas.microsoft.com/office/drawing/2014/main" id="{EB131048-B172-1204-A112-570FBFB699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2265" y="4275292"/>
                  <a:ext cx="228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286" name="墨迹 11285">
                  <a:extLst>
                    <a:ext uri="{FF2B5EF4-FFF2-40B4-BE49-F238E27FC236}">
                      <a16:creationId xmlns:a16="http://schemas.microsoft.com/office/drawing/2014/main" id="{7E31ADB4-0801-D89B-16BD-98E30ACE57AD}"/>
                    </a:ext>
                  </a:extLst>
                </p14:cNvPr>
                <p14:cNvContentPartPr/>
                <p14:nvPr/>
              </p14:nvContentPartPr>
              <p14:xfrm>
                <a:off x="8364345" y="4533772"/>
                <a:ext cx="91800" cy="359640"/>
              </p14:xfrm>
            </p:contentPart>
          </mc:Choice>
          <mc:Fallback xmlns="">
            <p:pic>
              <p:nvPicPr>
                <p:cNvPr id="11286" name="墨迹 11285">
                  <a:extLst>
                    <a:ext uri="{FF2B5EF4-FFF2-40B4-BE49-F238E27FC236}">
                      <a16:creationId xmlns:a16="http://schemas.microsoft.com/office/drawing/2014/main" id="{7E31ADB4-0801-D89B-16BD-98E30ACE57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58225" y="4527652"/>
                  <a:ext cx="104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87" name="墨迹 11286">
                  <a:extLst>
                    <a:ext uri="{FF2B5EF4-FFF2-40B4-BE49-F238E27FC236}">
                      <a16:creationId xmlns:a16="http://schemas.microsoft.com/office/drawing/2014/main" id="{C8446E28-5A71-CEC9-06B7-D2BD5B3335A8}"/>
                    </a:ext>
                  </a:extLst>
                </p14:cNvPr>
                <p14:cNvContentPartPr/>
                <p14:nvPr/>
              </p14:nvContentPartPr>
              <p14:xfrm>
                <a:off x="8456505" y="4512892"/>
                <a:ext cx="130320" cy="154440"/>
              </p14:xfrm>
            </p:contentPart>
          </mc:Choice>
          <mc:Fallback xmlns="">
            <p:pic>
              <p:nvPicPr>
                <p:cNvPr id="11287" name="墨迹 11286">
                  <a:extLst>
                    <a:ext uri="{FF2B5EF4-FFF2-40B4-BE49-F238E27FC236}">
                      <a16:creationId xmlns:a16="http://schemas.microsoft.com/office/drawing/2014/main" id="{C8446E28-5A71-CEC9-06B7-D2BD5B3335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50385" y="4506772"/>
                  <a:ext cx="142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88" name="墨迹 11287">
                  <a:extLst>
                    <a:ext uri="{FF2B5EF4-FFF2-40B4-BE49-F238E27FC236}">
                      <a16:creationId xmlns:a16="http://schemas.microsoft.com/office/drawing/2014/main" id="{E1B00A5C-B0DA-4225-F5E3-361BBA683D8A}"/>
                    </a:ext>
                  </a:extLst>
                </p14:cNvPr>
                <p14:cNvContentPartPr/>
                <p14:nvPr/>
              </p14:nvContentPartPr>
              <p14:xfrm>
                <a:off x="8554785" y="4554292"/>
                <a:ext cx="113040" cy="83880"/>
              </p14:xfrm>
            </p:contentPart>
          </mc:Choice>
          <mc:Fallback xmlns="">
            <p:pic>
              <p:nvPicPr>
                <p:cNvPr id="11288" name="墨迹 11287">
                  <a:extLst>
                    <a:ext uri="{FF2B5EF4-FFF2-40B4-BE49-F238E27FC236}">
                      <a16:creationId xmlns:a16="http://schemas.microsoft.com/office/drawing/2014/main" id="{E1B00A5C-B0DA-4225-F5E3-361BBA683D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8665" y="4548172"/>
                  <a:ext cx="125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89" name="墨迹 11288">
                  <a:extLst>
                    <a:ext uri="{FF2B5EF4-FFF2-40B4-BE49-F238E27FC236}">
                      <a16:creationId xmlns:a16="http://schemas.microsoft.com/office/drawing/2014/main" id="{0FE75388-6CFB-E0E2-5C31-D9FEC15B3014}"/>
                    </a:ext>
                  </a:extLst>
                </p14:cNvPr>
                <p14:cNvContentPartPr/>
                <p14:nvPr/>
              </p14:nvContentPartPr>
              <p14:xfrm>
                <a:off x="8678625" y="4543852"/>
                <a:ext cx="84600" cy="83880"/>
              </p14:xfrm>
            </p:contentPart>
          </mc:Choice>
          <mc:Fallback xmlns="">
            <p:pic>
              <p:nvPicPr>
                <p:cNvPr id="11289" name="墨迹 11288">
                  <a:extLst>
                    <a:ext uri="{FF2B5EF4-FFF2-40B4-BE49-F238E27FC236}">
                      <a16:creationId xmlns:a16="http://schemas.microsoft.com/office/drawing/2014/main" id="{0FE75388-6CFB-E0E2-5C31-D9FEC15B30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72505" y="4537732"/>
                  <a:ext cx="96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90" name="墨迹 11289">
                  <a:extLst>
                    <a:ext uri="{FF2B5EF4-FFF2-40B4-BE49-F238E27FC236}">
                      <a16:creationId xmlns:a16="http://schemas.microsoft.com/office/drawing/2014/main" id="{18BA1B56-EE9B-68A9-33CD-8379DD86BB7E}"/>
                    </a:ext>
                  </a:extLst>
                </p14:cNvPr>
                <p14:cNvContentPartPr/>
                <p14:nvPr/>
              </p14:nvContentPartPr>
              <p14:xfrm>
                <a:off x="8809665" y="4438012"/>
                <a:ext cx="49680" cy="209520"/>
              </p14:xfrm>
            </p:contentPart>
          </mc:Choice>
          <mc:Fallback xmlns="">
            <p:pic>
              <p:nvPicPr>
                <p:cNvPr id="11290" name="墨迹 11289">
                  <a:extLst>
                    <a:ext uri="{FF2B5EF4-FFF2-40B4-BE49-F238E27FC236}">
                      <a16:creationId xmlns:a16="http://schemas.microsoft.com/office/drawing/2014/main" id="{18BA1B56-EE9B-68A9-33CD-8379DD86BB7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03545" y="4431892"/>
                  <a:ext cx="61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91" name="墨迹 11290">
                  <a:extLst>
                    <a:ext uri="{FF2B5EF4-FFF2-40B4-BE49-F238E27FC236}">
                      <a16:creationId xmlns:a16="http://schemas.microsoft.com/office/drawing/2014/main" id="{0545B946-4589-F54B-E9D9-ABCFD625D05E}"/>
                    </a:ext>
                  </a:extLst>
                </p14:cNvPr>
                <p14:cNvContentPartPr/>
                <p14:nvPr/>
              </p14:nvContentPartPr>
              <p14:xfrm>
                <a:off x="8744145" y="4568692"/>
                <a:ext cx="256320" cy="172080"/>
              </p14:xfrm>
            </p:contentPart>
          </mc:Choice>
          <mc:Fallback xmlns="">
            <p:pic>
              <p:nvPicPr>
                <p:cNvPr id="11291" name="墨迹 11290">
                  <a:extLst>
                    <a:ext uri="{FF2B5EF4-FFF2-40B4-BE49-F238E27FC236}">
                      <a16:creationId xmlns:a16="http://schemas.microsoft.com/office/drawing/2014/main" id="{0545B946-4589-F54B-E9D9-ABCFD625D05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38025" y="4562572"/>
                  <a:ext cx="268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92" name="墨迹 11291">
                  <a:extLst>
                    <a:ext uri="{FF2B5EF4-FFF2-40B4-BE49-F238E27FC236}">
                      <a16:creationId xmlns:a16="http://schemas.microsoft.com/office/drawing/2014/main" id="{4F41D7B8-97D1-B522-C67F-AD0F837CEA1A}"/>
                    </a:ext>
                  </a:extLst>
                </p14:cNvPr>
                <p14:cNvContentPartPr/>
                <p14:nvPr/>
              </p14:nvContentPartPr>
              <p14:xfrm>
                <a:off x="7764585" y="4590292"/>
                <a:ext cx="159840" cy="97560"/>
              </p14:xfrm>
            </p:contentPart>
          </mc:Choice>
          <mc:Fallback xmlns="">
            <p:pic>
              <p:nvPicPr>
                <p:cNvPr id="11292" name="墨迹 11291">
                  <a:extLst>
                    <a:ext uri="{FF2B5EF4-FFF2-40B4-BE49-F238E27FC236}">
                      <a16:creationId xmlns:a16="http://schemas.microsoft.com/office/drawing/2014/main" id="{4F41D7B8-97D1-B522-C67F-AD0F837CEA1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58465" y="4584172"/>
                  <a:ext cx="172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93" name="墨迹 11292">
                  <a:extLst>
                    <a:ext uri="{FF2B5EF4-FFF2-40B4-BE49-F238E27FC236}">
                      <a16:creationId xmlns:a16="http://schemas.microsoft.com/office/drawing/2014/main" id="{C57F3948-0414-1A26-40D5-5842E192D4EC}"/>
                    </a:ext>
                  </a:extLst>
                </p14:cNvPr>
                <p14:cNvContentPartPr/>
                <p14:nvPr/>
              </p14:nvContentPartPr>
              <p14:xfrm>
                <a:off x="7832265" y="4653652"/>
                <a:ext cx="43920" cy="144720"/>
              </p14:xfrm>
            </p:contentPart>
          </mc:Choice>
          <mc:Fallback xmlns="">
            <p:pic>
              <p:nvPicPr>
                <p:cNvPr id="11293" name="墨迹 11292">
                  <a:extLst>
                    <a:ext uri="{FF2B5EF4-FFF2-40B4-BE49-F238E27FC236}">
                      <a16:creationId xmlns:a16="http://schemas.microsoft.com/office/drawing/2014/main" id="{C57F3948-0414-1A26-40D5-5842E192D4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26145" y="4647532"/>
                  <a:ext cx="56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294" name="墨迹 11293">
                  <a:extLst>
                    <a:ext uri="{FF2B5EF4-FFF2-40B4-BE49-F238E27FC236}">
                      <a16:creationId xmlns:a16="http://schemas.microsoft.com/office/drawing/2014/main" id="{0E43727F-1806-DA0D-9B85-BFADA4672EBA}"/>
                    </a:ext>
                  </a:extLst>
                </p14:cNvPr>
                <p14:cNvContentPartPr/>
                <p14:nvPr/>
              </p14:nvContentPartPr>
              <p14:xfrm>
                <a:off x="6348345" y="4832572"/>
                <a:ext cx="103320" cy="248760"/>
              </p14:xfrm>
            </p:contentPart>
          </mc:Choice>
          <mc:Fallback xmlns="">
            <p:pic>
              <p:nvPicPr>
                <p:cNvPr id="11294" name="墨迹 11293">
                  <a:extLst>
                    <a:ext uri="{FF2B5EF4-FFF2-40B4-BE49-F238E27FC236}">
                      <a16:creationId xmlns:a16="http://schemas.microsoft.com/office/drawing/2014/main" id="{0E43727F-1806-DA0D-9B85-BFADA4672E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42225" y="4826452"/>
                  <a:ext cx="115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295" name="墨迹 11294">
                  <a:extLst>
                    <a:ext uri="{FF2B5EF4-FFF2-40B4-BE49-F238E27FC236}">
                      <a16:creationId xmlns:a16="http://schemas.microsoft.com/office/drawing/2014/main" id="{1EA4FE05-D9EB-102B-8A03-DE3BFD9F6257}"/>
                    </a:ext>
                  </a:extLst>
                </p14:cNvPr>
                <p14:cNvContentPartPr/>
                <p14:nvPr/>
              </p14:nvContentPartPr>
              <p14:xfrm>
                <a:off x="6534465" y="4979452"/>
                <a:ext cx="23400" cy="93600"/>
              </p14:xfrm>
            </p:contentPart>
          </mc:Choice>
          <mc:Fallback xmlns="">
            <p:pic>
              <p:nvPicPr>
                <p:cNvPr id="11295" name="墨迹 11294">
                  <a:extLst>
                    <a:ext uri="{FF2B5EF4-FFF2-40B4-BE49-F238E27FC236}">
                      <a16:creationId xmlns:a16="http://schemas.microsoft.com/office/drawing/2014/main" id="{1EA4FE05-D9EB-102B-8A03-DE3BFD9F62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28345" y="4973332"/>
                  <a:ext cx="35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96" name="墨迹 11295">
                  <a:extLst>
                    <a:ext uri="{FF2B5EF4-FFF2-40B4-BE49-F238E27FC236}">
                      <a16:creationId xmlns:a16="http://schemas.microsoft.com/office/drawing/2014/main" id="{364F4FDD-63CB-D22F-BECA-7EE1A09B36F3}"/>
                    </a:ext>
                  </a:extLst>
                </p14:cNvPr>
                <p14:cNvContentPartPr/>
                <p14:nvPr/>
              </p14:nvContentPartPr>
              <p14:xfrm>
                <a:off x="6346905" y="4885132"/>
                <a:ext cx="459360" cy="356760"/>
              </p14:xfrm>
            </p:contentPart>
          </mc:Choice>
          <mc:Fallback xmlns="">
            <p:pic>
              <p:nvPicPr>
                <p:cNvPr id="11296" name="墨迹 11295">
                  <a:extLst>
                    <a:ext uri="{FF2B5EF4-FFF2-40B4-BE49-F238E27FC236}">
                      <a16:creationId xmlns:a16="http://schemas.microsoft.com/office/drawing/2014/main" id="{364F4FDD-63CB-D22F-BECA-7EE1A09B36F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40785" y="4879012"/>
                  <a:ext cx="4716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297" name="墨迹 11296">
                  <a:extLst>
                    <a:ext uri="{FF2B5EF4-FFF2-40B4-BE49-F238E27FC236}">
                      <a16:creationId xmlns:a16="http://schemas.microsoft.com/office/drawing/2014/main" id="{D763ACCA-450C-168A-928B-FFAAA73D1C1E}"/>
                    </a:ext>
                  </a:extLst>
                </p14:cNvPr>
                <p14:cNvContentPartPr/>
                <p14:nvPr/>
              </p14:nvContentPartPr>
              <p14:xfrm>
                <a:off x="6741465" y="4862812"/>
                <a:ext cx="197280" cy="229320"/>
              </p14:xfrm>
            </p:contentPart>
          </mc:Choice>
          <mc:Fallback xmlns="">
            <p:pic>
              <p:nvPicPr>
                <p:cNvPr id="11297" name="墨迹 11296">
                  <a:extLst>
                    <a:ext uri="{FF2B5EF4-FFF2-40B4-BE49-F238E27FC236}">
                      <a16:creationId xmlns:a16="http://schemas.microsoft.com/office/drawing/2014/main" id="{D763ACCA-450C-168A-928B-FFAAA73D1C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35345" y="4856692"/>
                  <a:ext cx="209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98" name="墨迹 11297">
                  <a:extLst>
                    <a:ext uri="{FF2B5EF4-FFF2-40B4-BE49-F238E27FC236}">
                      <a16:creationId xmlns:a16="http://schemas.microsoft.com/office/drawing/2014/main" id="{E4C3CDE1-5BC2-EBED-386C-BC78A33F70EF}"/>
                    </a:ext>
                  </a:extLst>
                </p14:cNvPr>
                <p14:cNvContentPartPr/>
                <p14:nvPr/>
              </p14:nvContentPartPr>
              <p14:xfrm>
                <a:off x="6855945" y="4970092"/>
                <a:ext cx="72720" cy="56880"/>
              </p14:xfrm>
            </p:contentPart>
          </mc:Choice>
          <mc:Fallback xmlns="">
            <p:pic>
              <p:nvPicPr>
                <p:cNvPr id="11298" name="墨迹 11297">
                  <a:extLst>
                    <a:ext uri="{FF2B5EF4-FFF2-40B4-BE49-F238E27FC236}">
                      <a16:creationId xmlns:a16="http://schemas.microsoft.com/office/drawing/2014/main" id="{E4C3CDE1-5BC2-EBED-386C-BC78A33F70E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49825" y="4963972"/>
                  <a:ext cx="84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99" name="墨迹 11298">
                  <a:extLst>
                    <a:ext uri="{FF2B5EF4-FFF2-40B4-BE49-F238E27FC236}">
                      <a16:creationId xmlns:a16="http://schemas.microsoft.com/office/drawing/2014/main" id="{E3F279AF-7009-EF93-A736-F1ACF52A7DA7}"/>
                    </a:ext>
                  </a:extLst>
                </p14:cNvPr>
                <p14:cNvContentPartPr/>
                <p14:nvPr/>
              </p14:nvContentPartPr>
              <p14:xfrm>
                <a:off x="6974025" y="4894132"/>
                <a:ext cx="217800" cy="185400"/>
              </p14:xfrm>
            </p:contentPart>
          </mc:Choice>
          <mc:Fallback xmlns="">
            <p:pic>
              <p:nvPicPr>
                <p:cNvPr id="11299" name="墨迹 11298">
                  <a:extLst>
                    <a:ext uri="{FF2B5EF4-FFF2-40B4-BE49-F238E27FC236}">
                      <a16:creationId xmlns:a16="http://schemas.microsoft.com/office/drawing/2014/main" id="{E3F279AF-7009-EF93-A736-F1ACF52A7D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67905" y="4888012"/>
                  <a:ext cx="230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00" name="墨迹 11299">
                  <a:extLst>
                    <a:ext uri="{FF2B5EF4-FFF2-40B4-BE49-F238E27FC236}">
                      <a16:creationId xmlns:a16="http://schemas.microsoft.com/office/drawing/2014/main" id="{66BC2372-338A-83DC-DF5A-EEAE350116F0}"/>
                    </a:ext>
                  </a:extLst>
                </p14:cNvPr>
                <p14:cNvContentPartPr/>
                <p14:nvPr/>
              </p14:nvContentPartPr>
              <p14:xfrm>
                <a:off x="7080225" y="4811692"/>
                <a:ext cx="80280" cy="372960"/>
              </p14:xfrm>
            </p:contentPart>
          </mc:Choice>
          <mc:Fallback xmlns="">
            <p:pic>
              <p:nvPicPr>
                <p:cNvPr id="11300" name="墨迹 11299">
                  <a:extLst>
                    <a:ext uri="{FF2B5EF4-FFF2-40B4-BE49-F238E27FC236}">
                      <a16:creationId xmlns:a16="http://schemas.microsoft.com/office/drawing/2014/main" id="{66BC2372-338A-83DC-DF5A-EEAE350116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74105" y="4805572"/>
                  <a:ext cx="925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308" name="墨迹 11307">
                  <a:extLst>
                    <a:ext uri="{FF2B5EF4-FFF2-40B4-BE49-F238E27FC236}">
                      <a16:creationId xmlns:a16="http://schemas.microsoft.com/office/drawing/2014/main" id="{2874AF15-2E85-50F2-D6A1-36A1B97B7F46}"/>
                    </a:ext>
                  </a:extLst>
                </p14:cNvPr>
                <p14:cNvContentPartPr/>
                <p14:nvPr/>
              </p14:nvContentPartPr>
              <p14:xfrm>
                <a:off x="7361025" y="4796932"/>
                <a:ext cx="153360" cy="190440"/>
              </p14:xfrm>
            </p:contentPart>
          </mc:Choice>
          <mc:Fallback xmlns="">
            <p:pic>
              <p:nvPicPr>
                <p:cNvPr id="11308" name="墨迹 11307">
                  <a:extLst>
                    <a:ext uri="{FF2B5EF4-FFF2-40B4-BE49-F238E27FC236}">
                      <a16:creationId xmlns:a16="http://schemas.microsoft.com/office/drawing/2014/main" id="{2874AF15-2E85-50F2-D6A1-36A1B97B7F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54905" y="4790812"/>
                  <a:ext cx="165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09" name="墨迹 11308">
                  <a:extLst>
                    <a:ext uri="{FF2B5EF4-FFF2-40B4-BE49-F238E27FC236}">
                      <a16:creationId xmlns:a16="http://schemas.microsoft.com/office/drawing/2014/main" id="{18987E5C-C92B-9CA7-32A7-4143A0BA764B}"/>
                    </a:ext>
                  </a:extLst>
                </p14:cNvPr>
                <p14:cNvContentPartPr/>
                <p14:nvPr/>
              </p14:nvContentPartPr>
              <p14:xfrm>
                <a:off x="7431945" y="4957492"/>
                <a:ext cx="25560" cy="96120"/>
              </p14:xfrm>
            </p:contentPart>
          </mc:Choice>
          <mc:Fallback xmlns="">
            <p:pic>
              <p:nvPicPr>
                <p:cNvPr id="11309" name="墨迹 11308">
                  <a:extLst>
                    <a:ext uri="{FF2B5EF4-FFF2-40B4-BE49-F238E27FC236}">
                      <a16:creationId xmlns:a16="http://schemas.microsoft.com/office/drawing/2014/main" id="{18987E5C-C92B-9CA7-32A7-4143A0BA76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25825" y="4951372"/>
                  <a:ext cx="37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10" name="墨迹 11309">
                  <a:extLst>
                    <a:ext uri="{FF2B5EF4-FFF2-40B4-BE49-F238E27FC236}">
                      <a16:creationId xmlns:a16="http://schemas.microsoft.com/office/drawing/2014/main" id="{E117D03F-ABD1-E9B6-DDEE-7FA0151E853D}"/>
                    </a:ext>
                  </a:extLst>
                </p14:cNvPr>
                <p14:cNvContentPartPr/>
                <p14:nvPr/>
              </p14:nvContentPartPr>
              <p14:xfrm>
                <a:off x="7478385" y="4880812"/>
                <a:ext cx="164520" cy="137880"/>
              </p14:xfrm>
            </p:contentPart>
          </mc:Choice>
          <mc:Fallback xmlns="">
            <p:pic>
              <p:nvPicPr>
                <p:cNvPr id="11310" name="墨迹 11309">
                  <a:extLst>
                    <a:ext uri="{FF2B5EF4-FFF2-40B4-BE49-F238E27FC236}">
                      <a16:creationId xmlns:a16="http://schemas.microsoft.com/office/drawing/2014/main" id="{E117D03F-ABD1-E9B6-DDEE-7FA0151E85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72265" y="4874692"/>
                  <a:ext cx="176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11" name="墨迹 11310">
                  <a:extLst>
                    <a:ext uri="{FF2B5EF4-FFF2-40B4-BE49-F238E27FC236}">
                      <a16:creationId xmlns:a16="http://schemas.microsoft.com/office/drawing/2014/main" id="{15D53E46-CA86-559D-6AFC-4EE146349B9C}"/>
                    </a:ext>
                  </a:extLst>
                </p14:cNvPr>
                <p14:cNvContentPartPr/>
                <p14:nvPr/>
              </p14:nvContentPartPr>
              <p14:xfrm>
                <a:off x="7505385" y="4857052"/>
                <a:ext cx="132120" cy="199800"/>
              </p14:xfrm>
            </p:contentPart>
          </mc:Choice>
          <mc:Fallback xmlns="">
            <p:pic>
              <p:nvPicPr>
                <p:cNvPr id="11311" name="墨迹 11310">
                  <a:extLst>
                    <a:ext uri="{FF2B5EF4-FFF2-40B4-BE49-F238E27FC236}">
                      <a16:creationId xmlns:a16="http://schemas.microsoft.com/office/drawing/2014/main" id="{15D53E46-CA86-559D-6AFC-4EE146349B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99265" y="4850932"/>
                  <a:ext cx="144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12" name="墨迹 11311">
                  <a:extLst>
                    <a:ext uri="{FF2B5EF4-FFF2-40B4-BE49-F238E27FC236}">
                      <a16:creationId xmlns:a16="http://schemas.microsoft.com/office/drawing/2014/main" id="{1057D795-A9A5-9208-D664-32995D02D9D5}"/>
                    </a:ext>
                  </a:extLst>
                </p14:cNvPr>
                <p14:cNvContentPartPr/>
                <p14:nvPr/>
              </p14:nvContentPartPr>
              <p14:xfrm>
                <a:off x="7749465" y="4867132"/>
                <a:ext cx="41040" cy="179640"/>
              </p14:xfrm>
            </p:contentPart>
          </mc:Choice>
          <mc:Fallback xmlns="">
            <p:pic>
              <p:nvPicPr>
                <p:cNvPr id="11312" name="墨迹 11311">
                  <a:extLst>
                    <a:ext uri="{FF2B5EF4-FFF2-40B4-BE49-F238E27FC236}">
                      <a16:creationId xmlns:a16="http://schemas.microsoft.com/office/drawing/2014/main" id="{1057D795-A9A5-9208-D664-32995D02D9D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43345" y="4861012"/>
                  <a:ext cx="53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13" name="墨迹 11312">
                  <a:extLst>
                    <a:ext uri="{FF2B5EF4-FFF2-40B4-BE49-F238E27FC236}">
                      <a16:creationId xmlns:a16="http://schemas.microsoft.com/office/drawing/2014/main" id="{8F138160-8D49-0FE0-5E25-EA242769B738}"/>
                    </a:ext>
                  </a:extLst>
                </p14:cNvPr>
                <p14:cNvContentPartPr/>
                <p14:nvPr/>
              </p14:nvContentPartPr>
              <p14:xfrm>
                <a:off x="7793385" y="4868932"/>
                <a:ext cx="17280" cy="173880"/>
              </p14:xfrm>
            </p:contentPart>
          </mc:Choice>
          <mc:Fallback xmlns="">
            <p:pic>
              <p:nvPicPr>
                <p:cNvPr id="11313" name="墨迹 11312">
                  <a:extLst>
                    <a:ext uri="{FF2B5EF4-FFF2-40B4-BE49-F238E27FC236}">
                      <a16:creationId xmlns:a16="http://schemas.microsoft.com/office/drawing/2014/main" id="{8F138160-8D49-0FE0-5E25-EA242769B7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87265" y="4862812"/>
                  <a:ext cx="29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14" name="墨迹 11313">
                  <a:extLst>
                    <a:ext uri="{FF2B5EF4-FFF2-40B4-BE49-F238E27FC236}">
                      <a16:creationId xmlns:a16="http://schemas.microsoft.com/office/drawing/2014/main" id="{97F46AB7-9174-3189-2F70-6AD0679312CF}"/>
                    </a:ext>
                  </a:extLst>
                </p14:cNvPr>
                <p14:cNvContentPartPr/>
                <p14:nvPr/>
              </p14:nvContentPartPr>
              <p14:xfrm>
                <a:off x="7843065" y="4844092"/>
                <a:ext cx="74520" cy="249840"/>
              </p14:xfrm>
            </p:contentPart>
          </mc:Choice>
          <mc:Fallback xmlns="">
            <p:pic>
              <p:nvPicPr>
                <p:cNvPr id="11314" name="墨迹 11313">
                  <a:extLst>
                    <a:ext uri="{FF2B5EF4-FFF2-40B4-BE49-F238E27FC236}">
                      <a16:creationId xmlns:a16="http://schemas.microsoft.com/office/drawing/2014/main" id="{97F46AB7-9174-3189-2F70-6AD0679312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36945" y="4837972"/>
                  <a:ext cx="867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315" name="墨迹 11314">
                  <a:extLst>
                    <a:ext uri="{FF2B5EF4-FFF2-40B4-BE49-F238E27FC236}">
                      <a16:creationId xmlns:a16="http://schemas.microsoft.com/office/drawing/2014/main" id="{D7269A0F-3334-E75F-C493-8639BCD2C94B}"/>
                    </a:ext>
                  </a:extLst>
                </p14:cNvPr>
                <p14:cNvContentPartPr/>
                <p14:nvPr/>
              </p14:nvContentPartPr>
              <p14:xfrm>
                <a:off x="8101545" y="4863172"/>
                <a:ext cx="73080" cy="228240"/>
              </p14:xfrm>
            </p:contentPart>
          </mc:Choice>
          <mc:Fallback xmlns="">
            <p:pic>
              <p:nvPicPr>
                <p:cNvPr id="11315" name="墨迹 11314">
                  <a:extLst>
                    <a:ext uri="{FF2B5EF4-FFF2-40B4-BE49-F238E27FC236}">
                      <a16:creationId xmlns:a16="http://schemas.microsoft.com/office/drawing/2014/main" id="{D7269A0F-3334-E75F-C493-8639BCD2C9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95425" y="4857052"/>
                  <a:ext cx="85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16" name="墨迹 11315">
                  <a:extLst>
                    <a:ext uri="{FF2B5EF4-FFF2-40B4-BE49-F238E27FC236}">
                      <a16:creationId xmlns:a16="http://schemas.microsoft.com/office/drawing/2014/main" id="{B902C915-2A75-8E1D-EED3-94F3FF500DF1}"/>
                    </a:ext>
                  </a:extLst>
                </p14:cNvPr>
                <p14:cNvContentPartPr/>
                <p14:nvPr/>
              </p14:nvContentPartPr>
              <p14:xfrm>
                <a:off x="8039985" y="4919332"/>
                <a:ext cx="100080" cy="96840"/>
              </p14:xfrm>
            </p:contentPart>
          </mc:Choice>
          <mc:Fallback xmlns="">
            <p:pic>
              <p:nvPicPr>
                <p:cNvPr id="11316" name="墨迹 11315">
                  <a:extLst>
                    <a:ext uri="{FF2B5EF4-FFF2-40B4-BE49-F238E27FC236}">
                      <a16:creationId xmlns:a16="http://schemas.microsoft.com/office/drawing/2014/main" id="{B902C915-2A75-8E1D-EED3-94F3FF500DF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33865" y="4913212"/>
                  <a:ext cx="112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17" name="墨迹 11316">
                  <a:extLst>
                    <a:ext uri="{FF2B5EF4-FFF2-40B4-BE49-F238E27FC236}">
                      <a16:creationId xmlns:a16="http://schemas.microsoft.com/office/drawing/2014/main" id="{D960292D-0B2A-2EEF-C262-2A489BEC3E0D}"/>
                    </a:ext>
                  </a:extLst>
                </p14:cNvPr>
                <p14:cNvContentPartPr/>
                <p14:nvPr/>
              </p14:nvContentPartPr>
              <p14:xfrm>
                <a:off x="8113065" y="4927612"/>
                <a:ext cx="127800" cy="98640"/>
              </p14:xfrm>
            </p:contentPart>
          </mc:Choice>
          <mc:Fallback xmlns="">
            <p:pic>
              <p:nvPicPr>
                <p:cNvPr id="11317" name="墨迹 11316">
                  <a:extLst>
                    <a:ext uri="{FF2B5EF4-FFF2-40B4-BE49-F238E27FC236}">
                      <a16:creationId xmlns:a16="http://schemas.microsoft.com/office/drawing/2014/main" id="{D960292D-0B2A-2EEF-C262-2A489BEC3E0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06945" y="4921492"/>
                  <a:ext cx="140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18" name="墨迹 11317">
                  <a:extLst>
                    <a:ext uri="{FF2B5EF4-FFF2-40B4-BE49-F238E27FC236}">
                      <a16:creationId xmlns:a16="http://schemas.microsoft.com/office/drawing/2014/main" id="{229D2785-C317-6A8A-FB9E-931DEFD2E366}"/>
                    </a:ext>
                  </a:extLst>
                </p14:cNvPr>
                <p14:cNvContentPartPr/>
                <p14:nvPr/>
              </p14:nvContentPartPr>
              <p14:xfrm>
                <a:off x="7110825" y="5197252"/>
                <a:ext cx="74520" cy="78480"/>
              </p14:xfrm>
            </p:contentPart>
          </mc:Choice>
          <mc:Fallback xmlns="">
            <p:pic>
              <p:nvPicPr>
                <p:cNvPr id="11318" name="墨迹 11317">
                  <a:extLst>
                    <a:ext uri="{FF2B5EF4-FFF2-40B4-BE49-F238E27FC236}">
                      <a16:creationId xmlns:a16="http://schemas.microsoft.com/office/drawing/2014/main" id="{229D2785-C317-6A8A-FB9E-931DEFD2E36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04705" y="5191132"/>
                  <a:ext cx="86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19" name="墨迹 11318">
                  <a:extLst>
                    <a:ext uri="{FF2B5EF4-FFF2-40B4-BE49-F238E27FC236}">
                      <a16:creationId xmlns:a16="http://schemas.microsoft.com/office/drawing/2014/main" id="{120221CB-872D-C93D-DA0F-9C9630AC91FD}"/>
                    </a:ext>
                  </a:extLst>
                </p14:cNvPr>
                <p14:cNvContentPartPr/>
                <p14:nvPr/>
              </p14:nvContentPartPr>
              <p14:xfrm>
                <a:off x="7164465" y="5203372"/>
                <a:ext cx="135000" cy="106560"/>
              </p14:xfrm>
            </p:contentPart>
          </mc:Choice>
          <mc:Fallback xmlns="">
            <p:pic>
              <p:nvPicPr>
                <p:cNvPr id="11319" name="墨迹 11318">
                  <a:extLst>
                    <a:ext uri="{FF2B5EF4-FFF2-40B4-BE49-F238E27FC236}">
                      <a16:creationId xmlns:a16="http://schemas.microsoft.com/office/drawing/2014/main" id="{120221CB-872D-C93D-DA0F-9C9630AC91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58345" y="5197252"/>
                  <a:ext cx="147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20" name="墨迹 11319">
                  <a:extLst>
                    <a:ext uri="{FF2B5EF4-FFF2-40B4-BE49-F238E27FC236}">
                      <a16:creationId xmlns:a16="http://schemas.microsoft.com/office/drawing/2014/main" id="{A8A7C29D-4EDE-F517-14F6-03BFBC0FE0A6}"/>
                    </a:ext>
                  </a:extLst>
                </p14:cNvPr>
                <p14:cNvContentPartPr/>
                <p14:nvPr/>
              </p14:nvContentPartPr>
              <p14:xfrm>
                <a:off x="7209105" y="5149732"/>
                <a:ext cx="18000" cy="225000"/>
              </p14:xfrm>
            </p:contentPart>
          </mc:Choice>
          <mc:Fallback xmlns="">
            <p:pic>
              <p:nvPicPr>
                <p:cNvPr id="11320" name="墨迹 11319">
                  <a:extLst>
                    <a:ext uri="{FF2B5EF4-FFF2-40B4-BE49-F238E27FC236}">
                      <a16:creationId xmlns:a16="http://schemas.microsoft.com/office/drawing/2014/main" id="{A8A7C29D-4EDE-F517-14F6-03BFBC0FE0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02985" y="5143612"/>
                  <a:ext cx="30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21" name="墨迹 11320">
                  <a:extLst>
                    <a:ext uri="{FF2B5EF4-FFF2-40B4-BE49-F238E27FC236}">
                      <a16:creationId xmlns:a16="http://schemas.microsoft.com/office/drawing/2014/main" id="{3DA1B9FA-67A5-EAA7-7B31-30AF079A3FC6}"/>
                    </a:ext>
                  </a:extLst>
                </p14:cNvPr>
                <p14:cNvContentPartPr/>
                <p14:nvPr/>
              </p14:nvContentPartPr>
              <p14:xfrm>
                <a:off x="7355625" y="5205172"/>
                <a:ext cx="149400" cy="48600"/>
              </p14:xfrm>
            </p:contentPart>
          </mc:Choice>
          <mc:Fallback xmlns="">
            <p:pic>
              <p:nvPicPr>
                <p:cNvPr id="11321" name="墨迹 11320">
                  <a:extLst>
                    <a:ext uri="{FF2B5EF4-FFF2-40B4-BE49-F238E27FC236}">
                      <a16:creationId xmlns:a16="http://schemas.microsoft.com/office/drawing/2014/main" id="{3DA1B9FA-67A5-EAA7-7B31-30AF079A3F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49505" y="5199052"/>
                  <a:ext cx="161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22" name="墨迹 11321">
                  <a:extLst>
                    <a:ext uri="{FF2B5EF4-FFF2-40B4-BE49-F238E27FC236}">
                      <a16:creationId xmlns:a16="http://schemas.microsoft.com/office/drawing/2014/main" id="{C3303326-F56D-597F-208E-1A2610401696}"/>
                    </a:ext>
                  </a:extLst>
                </p14:cNvPr>
                <p14:cNvContentPartPr/>
                <p14:nvPr/>
              </p14:nvContentPartPr>
              <p14:xfrm>
                <a:off x="7602585" y="5096812"/>
                <a:ext cx="225000" cy="208440"/>
              </p14:xfrm>
            </p:contentPart>
          </mc:Choice>
          <mc:Fallback xmlns="">
            <p:pic>
              <p:nvPicPr>
                <p:cNvPr id="11322" name="墨迹 11321">
                  <a:extLst>
                    <a:ext uri="{FF2B5EF4-FFF2-40B4-BE49-F238E27FC236}">
                      <a16:creationId xmlns:a16="http://schemas.microsoft.com/office/drawing/2014/main" id="{C3303326-F56D-597F-208E-1A261040169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96465" y="5090692"/>
                  <a:ext cx="237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23" name="墨迹 11322">
                  <a:extLst>
                    <a:ext uri="{FF2B5EF4-FFF2-40B4-BE49-F238E27FC236}">
                      <a16:creationId xmlns:a16="http://schemas.microsoft.com/office/drawing/2014/main" id="{F84CC4B4-E85D-4DE1-C98B-ED085818A7AD}"/>
                    </a:ext>
                  </a:extLst>
                </p14:cNvPr>
                <p14:cNvContentPartPr/>
                <p14:nvPr/>
              </p14:nvContentPartPr>
              <p14:xfrm>
                <a:off x="7772865" y="5106892"/>
                <a:ext cx="155520" cy="52920"/>
              </p14:xfrm>
            </p:contentPart>
          </mc:Choice>
          <mc:Fallback xmlns="">
            <p:pic>
              <p:nvPicPr>
                <p:cNvPr id="11323" name="墨迹 11322">
                  <a:extLst>
                    <a:ext uri="{FF2B5EF4-FFF2-40B4-BE49-F238E27FC236}">
                      <a16:creationId xmlns:a16="http://schemas.microsoft.com/office/drawing/2014/main" id="{F84CC4B4-E85D-4DE1-C98B-ED085818A7A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66745" y="5100772"/>
                  <a:ext cx="16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24" name="墨迹 11323">
                  <a:extLst>
                    <a:ext uri="{FF2B5EF4-FFF2-40B4-BE49-F238E27FC236}">
                      <a16:creationId xmlns:a16="http://schemas.microsoft.com/office/drawing/2014/main" id="{E73AB0FB-7B81-7B9F-042A-EFBFE9497AC1}"/>
                    </a:ext>
                  </a:extLst>
                </p14:cNvPr>
                <p14:cNvContentPartPr/>
                <p14:nvPr/>
              </p14:nvContentPartPr>
              <p14:xfrm>
                <a:off x="7758465" y="5191132"/>
                <a:ext cx="10800" cy="90000"/>
              </p14:xfrm>
            </p:contentPart>
          </mc:Choice>
          <mc:Fallback xmlns="">
            <p:pic>
              <p:nvPicPr>
                <p:cNvPr id="11324" name="墨迹 11323">
                  <a:extLst>
                    <a:ext uri="{FF2B5EF4-FFF2-40B4-BE49-F238E27FC236}">
                      <a16:creationId xmlns:a16="http://schemas.microsoft.com/office/drawing/2014/main" id="{E73AB0FB-7B81-7B9F-042A-EFBFE9497A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52345" y="5185012"/>
                  <a:ext cx="23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25" name="墨迹 11324">
                  <a:extLst>
                    <a:ext uri="{FF2B5EF4-FFF2-40B4-BE49-F238E27FC236}">
                      <a16:creationId xmlns:a16="http://schemas.microsoft.com/office/drawing/2014/main" id="{DE271782-D97F-FAAD-97C5-D4A7238D9F22}"/>
                    </a:ext>
                  </a:extLst>
                </p14:cNvPr>
                <p14:cNvContentPartPr/>
                <p14:nvPr/>
              </p14:nvContentPartPr>
              <p14:xfrm>
                <a:off x="7785825" y="5182852"/>
                <a:ext cx="102600" cy="123480"/>
              </p14:xfrm>
            </p:contentPart>
          </mc:Choice>
          <mc:Fallback xmlns="">
            <p:pic>
              <p:nvPicPr>
                <p:cNvPr id="11325" name="墨迹 11324">
                  <a:extLst>
                    <a:ext uri="{FF2B5EF4-FFF2-40B4-BE49-F238E27FC236}">
                      <a16:creationId xmlns:a16="http://schemas.microsoft.com/office/drawing/2014/main" id="{DE271782-D97F-FAAD-97C5-D4A7238D9F2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79705" y="5176732"/>
                  <a:ext cx="114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26" name="墨迹 11325">
                  <a:extLst>
                    <a:ext uri="{FF2B5EF4-FFF2-40B4-BE49-F238E27FC236}">
                      <a16:creationId xmlns:a16="http://schemas.microsoft.com/office/drawing/2014/main" id="{EFD72478-BAB5-DD62-CC41-361C0F574F8B}"/>
                    </a:ext>
                  </a:extLst>
                </p14:cNvPr>
                <p14:cNvContentPartPr/>
                <p14:nvPr/>
              </p14:nvContentPartPr>
              <p14:xfrm>
                <a:off x="7798065" y="5107612"/>
                <a:ext cx="354600" cy="293760"/>
              </p14:xfrm>
            </p:contentPart>
          </mc:Choice>
          <mc:Fallback xmlns="">
            <p:pic>
              <p:nvPicPr>
                <p:cNvPr id="11326" name="墨迹 11325">
                  <a:extLst>
                    <a:ext uri="{FF2B5EF4-FFF2-40B4-BE49-F238E27FC236}">
                      <a16:creationId xmlns:a16="http://schemas.microsoft.com/office/drawing/2014/main" id="{EFD72478-BAB5-DD62-CC41-361C0F574F8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91945" y="5101492"/>
                  <a:ext cx="36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27" name="墨迹 11326">
                  <a:extLst>
                    <a:ext uri="{FF2B5EF4-FFF2-40B4-BE49-F238E27FC236}">
                      <a16:creationId xmlns:a16="http://schemas.microsoft.com/office/drawing/2014/main" id="{37C74FA6-4D17-54CC-8376-8D3BFD54E1F6}"/>
                    </a:ext>
                  </a:extLst>
                </p14:cNvPr>
                <p14:cNvContentPartPr/>
                <p14:nvPr/>
              </p14:nvContentPartPr>
              <p14:xfrm>
                <a:off x="8008305" y="5119132"/>
                <a:ext cx="109440" cy="153360"/>
              </p14:xfrm>
            </p:contentPart>
          </mc:Choice>
          <mc:Fallback xmlns="">
            <p:pic>
              <p:nvPicPr>
                <p:cNvPr id="11327" name="墨迹 11326">
                  <a:extLst>
                    <a:ext uri="{FF2B5EF4-FFF2-40B4-BE49-F238E27FC236}">
                      <a16:creationId xmlns:a16="http://schemas.microsoft.com/office/drawing/2014/main" id="{37C74FA6-4D17-54CC-8376-8D3BFD54E1F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02185" y="5113012"/>
                  <a:ext cx="121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6864" name="墨迹 36863">
                  <a:extLst>
                    <a:ext uri="{FF2B5EF4-FFF2-40B4-BE49-F238E27FC236}">
                      <a16:creationId xmlns:a16="http://schemas.microsoft.com/office/drawing/2014/main" id="{ADA2F464-A00D-8419-EDAF-7D7A0CAFAF34}"/>
                    </a:ext>
                  </a:extLst>
                </p14:cNvPr>
                <p14:cNvContentPartPr/>
                <p14:nvPr/>
              </p14:nvContentPartPr>
              <p14:xfrm>
                <a:off x="8157345" y="5201212"/>
                <a:ext cx="111960" cy="78840"/>
              </p14:xfrm>
            </p:contentPart>
          </mc:Choice>
          <mc:Fallback xmlns="">
            <p:pic>
              <p:nvPicPr>
                <p:cNvPr id="36864" name="墨迹 36863">
                  <a:extLst>
                    <a:ext uri="{FF2B5EF4-FFF2-40B4-BE49-F238E27FC236}">
                      <a16:creationId xmlns:a16="http://schemas.microsoft.com/office/drawing/2014/main" id="{ADA2F464-A00D-8419-EDAF-7D7A0CAFAF3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51225" y="5195092"/>
                  <a:ext cx="124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6865" name="墨迹 36864">
                  <a:extLst>
                    <a:ext uri="{FF2B5EF4-FFF2-40B4-BE49-F238E27FC236}">
                      <a16:creationId xmlns:a16="http://schemas.microsoft.com/office/drawing/2014/main" id="{86B97085-DDED-609B-F627-A9BE7B24C614}"/>
                    </a:ext>
                  </a:extLst>
                </p14:cNvPr>
                <p14:cNvContentPartPr/>
                <p14:nvPr/>
              </p14:nvContentPartPr>
              <p14:xfrm>
                <a:off x="8421945" y="5103652"/>
                <a:ext cx="52200" cy="31320"/>
              </p14:xfrm>
            </p:contentPart>
          </mc:Choice>
          <mc:Fallback xmlns="">
            <p:pic>
              <p:nvPicPr>
                <p:cNvPr id="36865" name="墨迹 36864">
                  <a:extLst>
                    <a:ext uri="{FF2B5EF4-FFF2-40B4-BE49-F238E27FC236}">
                      <a16:creationId xmlns:a16="http://schemas.microsoft.com/office/drawing/2014/main" id="{86B97085-DDED-609B-F627-A9BE7B24C61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15825" y="5097532"/>
                  <a:ext cx="64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6867" name="墨迹 36866">
                  <a:extLst>
                    <a:ext uri="{FF2B5EF4-FFF2-40B4-BE49-F238E27FC236}">
                      <a16:creationId xmlns:a16="http://schemas.microsoft.com/office/drawing/2014/main" id="{FBECFBCB-C3D9-92F6-086C-69EB2B68C96E}"/>
                    </a:ext>
                  </a:extLst>
                </p14:cNvPr>
                <p14:cNvContentPartPr/>
                <p14:nvPr/>
              </p14:nvContentPartPr>
              <p14:xfrm>
                <a:off x="8409345" y="5163052"/>
                <a:ext cx="25560" cy="189000"/>
              </p14:xfrm>
            </p:contentPart>
          </mc:Choice>
          <mc:Fallback xmlns="">
            <p:pic>
              <p:nvPicPr>
                <p:cNvPr id="36867" name="墨迹 36866">
                  <a:extLst>
                    <a:ext uri="{FF2B5EF4-FFF2-40B4-BE49-F238E27FC236}">
                      <a16:creationId xmlns:a16="http://schemas.microsoft.com/office/drawing/2014/main" id="{FBECFBCB-C3D9-92F6-086C-69EB2B68C96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03225" y="5156932"/>
                  <a:ext cx="3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6868" name="墨迹 36867">
                  <a:extLst>
                    <a:ext uri="{FF2B5EF4-FFF2-40B4-BE49-F238E27FC236}">
                      <a16:creationId xmlns:a16="http://schemas.microsoft.com/office/drawing/2014/main" id="{16ED244D-44CF-CC48-0137-C6B5DF1F36B6}"/>
                    </a:ext>
                  </a:extLst>
                </p14:cNvPr>
                <p14:cNvContentPartPr/>
                <p14:nvPr/>
              </p14:nvContentPartPr>
              <p14:xfrm>
                <a:off x="8527785" y="5088532"/>
                <a:ext cx="105840" cy="110880"/>
              </p14:xfrm>
            </p:contentPart>
          </mc:Choice>
          <mc:Fallback xmlns="">
            <p:pic>
              <p:nvPicPr>
                <p:cNvPr id="36868" name="墨迹 36867">
                  <a:extLst>
                    <a:ext uri="{FF2B5EF4-FFF2-40B4-BE49-F238E27FC236}">
                      <a16:creationId xmlns:a16="http://schemas.microsoft.com/office/drawing/2014/main" id="{16ED244D-44CF-CC48-0137-C6B5DF1F36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21665" y="5082412"/>
                  <a:ext cx="118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6869" name="墨迹 36868">
                  <a:extLst>
                    <a:ext uri="{FF2B5EF4-FFF2-40B4-BE49-F238E27FC236}">
                      <a16:creationId xmlns:a16="http://schemas.microsoft.com/office/drawing/2014/main" id="{4B768C6D-915C-12C3-35D6-E699D2861475}"/>
                    </a:ext>
                  </a:extLst>
                </p14:cNvPr>
                <p14:cNvContentPartPr/>
                <p14:nvPr/>
              </p14:nvContentPartPr>
              <p14:xfrm>
                <a:off x="8519145" y="5166652"/>
                <a:ext cx="131760" cy="127440"/>
              </p14:xfrm>
            </p:contentPart>
          </mc:Choice>
          <mc:Fallback xmlns="">
            <p:pic>
              <p:nvPicPr>
                <p:cNvPr id="36869" name="墨迹 36868">
                  <a:extLst>
                    <a:ext uri="{FF2B5EF4-FFF2-40B4-BE49-F238E27FC236}">
                      <a16:creationId xmlns:a16="http://schemas.microsoft.com/office/drawing/2014/main" id="{4B768C6D-915C-12C3-35D6-E699D28614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13025" y="5160532"/>
                  <a:ext cx="14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6870" name="墨迹 36869">
                  <a:extLst>
                    <a:ext uri="{FF2B5EF4-FFF2-40B4-BE49-F238E27FC236}">
                      <a16:creationId xmlns:a16="http://schemas.microsoft.com/office/drawing/2014/main" id="{32593290-03A5-9520-4362-7C185BC0006F}"/>
                    </a:ext>
                  </a:extLst>
                </p14:cNvPr>
                <p14:cNvContentPartPr/>
                <p14:nvPr/>
              </p14:nvContentPartPr>
              <p14:xfrm>
                <a:off x="8698425" y="5098972"/>
                <a:ext cx="99720" cy="289440"/>
              </p14:xfrm>
            </p:contentPart>
          </mc:Choice>
          <mc:Fallback xmlns="">
            <p:pic>
              <p:nvPicPr>
                <p:cNvPr id="36870" name="墨迹 36869">
                  <a:extLst>
                    <a:ext uri="{FF2B5EF4-FFF2-40B4-BE49-F238E27FC236}">
                      <a16:creationId xmlns:a16="http://schemas.microsoft.com/office/drawing/2014/main" id="{32593290-03A5-9520-4362-7C185BC0006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92305" y="5092852"/>
                  <a:ext cx="111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6871" name="墨迹 36870">
                  <a:extLst>
                    <a:ext uri="{FF2B5EF4-FFF2-40B4-BE49-F238E27FC236}">
                      <a16:creationId xmlns:a16="http://schemas.microsoft.com/office/drawing/2014/main" id="{44E62E66-9216-DA50-A0E4-F83FC7CFC621}"/>
                    </a:ext>
                  </a:extLst>
                </p14:cNvPr>
                <p14:cNvContentPartPr/>
                <p14:nvPr/>
              </p14:nvContentPartPr>
              <p14:xfrm>
                <a:off x="8846025" y="5100412"/>
                <a:ext cx="168480" cy="270720"/>
              </p14:xfrm>
            </p:contentPart>
          </mc:Choice>
          <mc:Fallback xmlns="">
            <p:pic>
              <p:nvPicPr>
                <p:cNvPr id="36871" name="墨迹 36870">
                  <a:extLst>
                    <a:ext uri="{FF2B5EF4-FFF2-40B4-BE49-F238E27FC236}">
                      <a16:creationId xmlns:a16="http://schemas.microsoft.com/office/drawing/2014/main" id="{44E62E66-9216-DA50-A0E4-F83FC7CFC62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39905" y="5094292"/>
                  <a:ext cx="18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6872" name="墨迹 36871">
                  <a:extLst>
                    <a:ext uri="{FF2B5EF4-FFF2-40B4-BE49-F238E27FC236}">
                      <a16:creationId xmlns:a16="http://schemas.microsoft.com/office/drawing/2014/main" id="{BAD39FFF-DE66-7A4B-6D49-1967CEDC1784}"/>
                    </a:ext>
                  </a:extLst>
                </p14:cNvPr>
                <p14:cNvContentPartPr/>
                <p14:nvPr/>
              </p14:nvContentPartPr>
              <p14:xfrm>
                <a:off x="8092545" y="5359252"/>
                <a:ext cx="276120" cy="259560"/>
              </p14:xfrm>
            </p:contentPart>
          </mc:Choice>
          <mc:Fallback xmlns="">
            <p:pic>
              <p:nvPicPr>
                <p:cNvPr id="36872" name="墨迹 36871">
                  <a:extLst>
                    <a:ext uri="{FF2B5EF4-FFF2-40B4-BE49-F238E27FC236}">
                      <a16:creationId xmlns:a16="http://schemas.microsoft.com/office/drawing/2014/main" id="{BAD39FFF-DE66-7A4B-6D49-1967CEDC178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86425" y="5353132"/>
                  <a:ext cx="2883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6873" name="墨迹 36872">
                  <a:extLst>
                    <a:ext uri="{FF2B5EF4-FFF2-40B4-BE49-F238E27FC236}">
                      <a16:creationId xmlns:a16="http://schemas.microsoft.com/office/drawing/2014/main" id="{EADE5639-9081-C12D-A69E-C755EA651385}"/>
                    </a:ext>
                  </a:extLst>
                </p14:cNvPr>
                <p14:cNvContentPartPr/>
                <p14:nvPr/>
              </p14:nvContentPartPr>
              <p14:xfrm>
                <a:off x="8435265" y="5331172"/>
                <a:ext cx="55800" cy="263160"/>
              </p14:xfrm>
            </p:contentPart>
          </mc:Choice>
          <mc:Fallback xmlns="">
            <p:pic>
              <p:nvPicPr>
                <p:cNvPr id="36873" name="墨迹 36872">
                  <a:extLst>
                    <a:ext uri="{FF2B5EF4-FFF2-40B4-BE49-F238E27FC236}">
                      <a16:creationId xmlns:a16="http://schemas.microsoft.com/office/drawing/2014/main" id="{EADE5639-9081-C12D-A69E-C755EA65138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29145" y="5325052"/>
                  <a:ext cx="68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6874" name="墨迹 36873">
                  <a:extLst>
                    <a:ext uri="{FF2B5EF4-FFF2-40B4-BE49-F238E27FC236}">
                      <a16:creationId xmlns:a16="http://schemas.microsoft.com/office/drawing/2014/main" id="{61DCE9B5-89D7-18A2-E14D-2CB33BDC2FA3}"/>
                    </a:ext>
                  </a:extLst>
                </p14:cNvPr>
                <p14:cNvContentPartPr/>
                <p14:nvPr/>
              </p14:nvContentPartPr>
              <p14:xfrm>
                <a:off x="8338065" y="5459332"/>
                <a:ext cx="200880" cy="93600"/>
              </p14:xfrm>
            </p:contentPart>
          </mc:Choice>
          <mc:Fallback xmlns="">
            <p:pic>
              <p:nvPicPr>
                <p:cNvPr id="36874" name="墨迹 36873">
                  <a:extLst>
                    <a:ext uri="{FF2B5EF4-FFF2-40B4-BE49-F238E27FC236}">
                      <a16:creationId xmlns:a16="http://schemas.microsoft.com/office/drawing/2014/main" id="{61DCE9B5-89D7-18A2-E14D-2CB33BDC2F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31945" y="5453212"/>
                  <a:ext cx="213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6875" name="墨迹 36874">
                  <a:extLst>
                    <a:ext uri="{FF2B5EF4-FFF2-40B4-BE49-F238E27FC236}">
                      <a16:creationId xmlns:a16="http://schemas.microsoft.com/office/drawing/2014/main" id="{4576E8CE-7671-0E06-0E02-52215121A6B1}"/>
                    </a:ext>
                  </a:extLst>
                </p14:cNvPr>
                <p14:cNvContentPartPr/>
                <p14:nvPr/>
              </p14:nvContentPartPr>
              <p14:xfrm>
                <a:off x="8537505" y="5494612"/>
                <a:ext cx="59040" cy="87120"/>
              </p14:xfrm>
            </p:contentPart>
          </mc:Choice>
          <mc:Fallback xmlns="">
            <p:pic>
              <p:nvPicPr>
                <p:cNvPr id="36875" name="墨迹 36874">
                  <a:extLst>
                    <a:ext uri="{FF2B5EF4-FFF2-40B4-BE49-F238E27FC236}">
                      <a16:creationId xmlns:a16="http://schemas.microsoft.com/office/drawing/2014/main" id="{4576E8CE-7671-0E06-0E02-52215121A6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31385" y="5488492"/>
                  <a:ext cx="71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6876" name="墨迹 36875">
                  <a:extLst>
                    <a:ext uri="{FF2B5EF4-FFF2-40B4-BE49-F238E27FC236}">
                      <a16:creationId xmlns:a16="http://schemas.microsoft.com/office/drawing/2014/main" id="{DA28D5A2-A0D2-1F21-FE5C-650AD783AA7F}"/>
                    </a:ext>
                  </a:extLst>
                </p14:cNvPr>
                <p14:cNvContentPartPr/>
                <p14:nvPr/>
              </p14:nvContentPartPr>
              <p14:xfrm>
                <a:off x="8632185" y="5510092"/>
                <a:ext cx="127800" cy="91080"/>
              </p14:xfrm>
            </p:contentPart>
          </mc:Choice>
          <mc:Fallback xmlns="">
            <p:pic>
              <p:nvPicPr>
                <p:cNvPr id="36876" name="墨迹 36875">
                  <a:extLst>
                    <a:ext uri="{FF2B5EF4-FFF2-40B4-BE49-F238E27FC236}">
                      <a16:creationId xmlns:a16="http://schemas.microsoft.com/office/drawing/2014/main" id="{DA28D5A2-A0D2-1F21-FE5C-650AD783AA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26065" y="5503972"/>
                  <a:ext cx="140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6877" name="墨迹 36876">
                  <a:extLst>
                    <a:ext uri="{FF2B5EF4-FFF2-40B4-BE49-F238E27FC236}">
                      <a16:creationId xmlns:a16="http://schemas.microsoft.com/office/drawing/2014/main" id="{250D5F1F-161A-FD6F-D9BB-047C44A215C3}"/>
                    </a:ext>
                  </a:extLst>
                </p14:cNvPr>
                <p14:cNvContentPartPr/>
                <p14:nvPr/>
              </p14:nvContentPartPr>
              <p14:xfrm>
                <a:off x="8825865" y="5615572"/>
                <a:ext cx="5040" cy="1800"/>
              </p14:xfrm>
            </p:contentPart>
          </mc:Choice>
          <mc:Fallback xmlns="">
            <p:pic>
              <p:nvPicPr>
                <p:cNvPr id="36877" name="墨迹 36876">
                  <a:extLst>
                    <a:ext uri="{FF2B5EF4-FFF2-40B4-BE49-F238E27FC236}">
                      <a16:creationId xmlns:a16="http://schemas.microsoft.com/office/drawing/2014/main" id="{250D5F1F-161A-FD6F-D9BB-047C44A215C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19745" y="5609452"/>
                  <a:ext cx="17280" cy="14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/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/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/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 in 1D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53231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 l="32045" t="4395" r="59410" b="69238"/>
          <a:stretch>
            <a:fillRect/>
          </a:stretch>
        </p:blipFill>
        <p:spPr bwMode="auto">
          <a:xfrm>
            <a:off x="8190237" y="1110183"/>
            <a:ext cx="28575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86314" y="1142984"/>
            <a:ext cx="352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Weights after applying ML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42768" y="6039169"/>
            <a:ext cx="2072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Final activation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71726" y="6039169"/>
            <a:ext cx="2593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sig[Final activation]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 in 2D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799074" cy="338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>
                <a:solidFill>
                  <a:srgbClr val="FF0000"/>
                </a:solidFill>
              </a:rPr>
              <a:t>Kernelization</a:t>
            </a:r>
            <a:r>
              <a:rPr lang="en-CA" dirty="0">
                <a:solidFill>
                  <a:srgbClr val="FF0000"/>
                </a:solidFill>
              </a:rPr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Dual Logistic Regression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9365" y="1844824"/>
            <a:ext cx="515463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1700808"/>
            <a:ext cx="38884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Gradient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is just a vector in the data space</a:t>
            </a:r>
          </a:p>
          <a:p>
            <a:endParaRPr lang="en-CA" sz="2400" dirty="0"/>
          </a:p>
          <a:p>
            <a:r>
              <a:rPr lang="en-CA" sz="2400" dirty="0"/>
              <a:t>Can represent as a weighted sum of the data points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Now solve for </a:t>
            </a:r>
            <a:r>
              <a:rPr lang="en-CA" sz="2400" b="1" dirty="0">
                <a:latin typeface="Symbol" pitchFamily="18" charset="2"/>
              </a:rPr>
              <a:t>Y</a:t>
            </a:r>
            <a:r>
              <a:rPr lang="en-CA" sz="2400" dirty="0">
                <a:latin typeface="Symbol" pitchFamily="18" charset="2"/>
              </a:rPr>
              <a:t>.  </a:t>
            </a:r>
            <a:r>
              <a:rPr lang="en-CA" sz="2400" dirty="0"/>
              <a:t>One parameter per training example.</a:t>
            </a:r>
          </a:p>
          <a:p>
            <a:endParaRPr lang="en-CA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20250"/>
          <a:stretch>
            <a:fillRect/>
          </a:stretch>
        </p:blipFill>
        <p:spPr bwMode="auto">
          <a:xfrm>
            <a:off x="1187624" y="4509120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4B59FC8-7E6C-E949-644D-1C1BBA963AE7}"/>
                  </a:ext>
                </a:extLst>
              </p14:cNvPr>
              <p14:cNvContentPartPr/>
              <p14:nvPr/>
            </p14:nvContentPartPr>
            <p14:xfrm>
              <a:off x="1061485" y="4348466"/>
              <a:ext cx="2355120" cy="10681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4B59FC8-7E6C-E949-644D-1C1BBA963A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485" y="4330466"/>
                <a:ext cx="2390760" cy="11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50E595EE-536A-0A27-3F5C-1996F6AC5B53}"/>
              </a:ext>
            </a:extLst>
          </p:cNvPr>
          <p:cNvGrpSpPr/>
          <p:nvPr/>
        </p:nvGrpSpPr>
        <p:grpSpPr>
          <a:xfrm>
            <a:off x="545605" y="1038626"/>
            <a:ext cx="6893640" cy="3195360"/>
            <a:chOff x="545605" y="1038626"/>
            <a:chExt cx="6893640" cy="31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D30B369-E55B-5A83-DFC2-6D7D343B5AFC}"/>
                    </a:ext>
                  </a:extLst>
                </p14:cNvPr>
                <p14:cNvContentPartPr/>
                <p14:nvPr/>
              </p14:nvContentPartPr>
              <p14:xfrm>
                <a:off x="545605" y="2767706"/>
                <a:ext cx="2767680" cy="155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D30B369-E55B-5A83-DFC2-6D7D343B5A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7605" y="2750066"/>
                  <a:ext cx="2803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DA83F2B-0630-D6A7-DAC9-854FD11EFDDB}"/>
                    </a:ext>
                  </a:extLst>
                </p14:cNvPr>
                <p14:cNvContentPartPr/>
                <p14:nvPr/>
              </p14:nvContentPartPr>
              <p14:xfrm>
                <a:off x="605365" y="3157226"/>
                <a:ext cx="1529640" cy="2019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DA83F2B-0630-D6A7-DAC9-854FD11EFD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365" y="3139226"/>
                  <a:ext cx="1565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4C9FAB4-9AB4-771C-63D3-9E62F66EF574}"/>
                    </a:ext>
                  </a:extLst>
                </p14:cNvPr>
                <p14:cNvContentPartPr/>
                <p14:nvPr/>
              </p14:nvContentPartPr>
              <p14:xfrm>
                <a:off x="2162365" y="1313306"/>
                <a:ext cx="2557080" cy="2920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4C9FAB4-9AB4-771C-63D3-9E62F66EF5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4365" y="1295666"/>
                  <a:ext cx="2592720" cy="29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274123-1E33-F094-8DD9-1161DB4238DF}"/>
                    </a:ext>
                  </a:extLst>
                </p14:cNvPr>
                <p14:cNvContentPartPr/>
                <p14:nvPr/>
              </p14:nvContentPartPr>
              <p14:xfrm>
                <a:off x="4795765" y="1231226"/>
                <a:ext cx="55080" cy="57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274123-1E33-F094-8DD9-1161DB4238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8125" y="1213586"/>
                  <a:ext cx="90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EACEC61-AB3A-A6F1-B900-807CE976A21E}"/>
                    </a:ext>
                  </a:extLst>
                </p14:cNvPr>
                <p14:cNvContentPartPr/>
                <p14:nvPr/>
              </p14:nvContentPartPr>
              <p14:xfrm>
                <a:off x="4765885" y="1242746"/>
                <a:ext cx="177120" cy="1753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EACEC61-AB3A-A6F1-B900-807CE976A2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48245" y="1224746"/>
                  <a:ext cx="212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E87C9B2-FD4C-A57E-C2C8-32B848DF58A9}"/>
                    </a:ext>
                  </a:extLst>
                </p14:cNvPr>
                <p14:cNvContentPartPr/>
                <p14:nvPr/>
              </p14:nvContentPartPr>
              <p14:xfrm>
                <a:off x="4832845" y="1304666"/>
                <a:ext cx="103320" cy="130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E87C9B2-FD4C-A57E-C2C8-32B848DF58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14845" y="1287026"/>
                  <a:ext cx="138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787466C-F0F4-0CC9-BA28-AAFE98E38750}"/>
                    </a:ext>
                  </a:extLst>
                </p14:cNvPr>
                <p14:cNvContentPartPr/>
                <p14:nvPr/>
              </p14:nvContentPartPr>
              <p14:xfrm>
                <a:off x="4710445" y="1463786"/>
                <a:ext cx="311760" cy="82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787466C-F0F4-0CC9-BA28-AAFE98E387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92805" y="1446146"/>
                  <a:ext cx="347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AF52218-E8EC-EA22-FC3F-CA48A1340300}"/>
                    </a:ext>
                  </a:extLst>
                </p14:cNvPr>
                <p14:cNvContentPartPr/>
                <p14:nvPr/>
              </p14:nvContentPartPr>
              <p14:xfrm>
                <a:off x="5185645" y="1171826"/>
                <a:ext cx="33480" cy="97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AF52218-E8EC-EA22-FC3F-CA48A13403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67645" y="1153826"/>
                  <a:ext cx="69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3CEB614-87A6-19D5-EDEF-A6B214305109}"/>
                    </a:ext>
                  </a:extLst>
                </p14:cNvPr>
                <p14:cNvContentPartPr/>
                <p14:nvPr/>
              </p14:nvContentPartPr>
              <p14:xfrm>
                <a:off x="5147485" y="1247786"/>
                <a:ext cx="104400" cy="199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3CEB614-87A6-19D5-EDEF-A6B2143051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29485" y="1229786"/>
                  <a:ext cx="140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288DACC-3DEF-2A3A-5850-FFAD671829A2}"/>
                    </a:ext>
                  </a:extLst>
                </p14:cNvPr>
                <p14:cNvContentPartPr/>
                <p14:nvPr/>
              </p14:nvContentPartPr>
              <p14:xfrm>
                <a:off x="5166205" y="1288826"/>
                <a:ext cx="122040" cy="243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288DACC-3DEF-2A3A-5850-FFAD671829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48205" y="1271186"/>
                  <a:ext cx="157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07DED6D-5CA4-2C5F-EBC4-E86F7A602A52}"/>
                    </a:ext>
                  </a:extLst>
                </p14:cNvPr>
                <p14:cNvContentPartPr/>
                <p14:nvPr/>
              </p14:nvContentPartPr>
              <p14:xfrm>
                <a:off x="5153605" y="1387826"/>
                <a:ext cx="62640" cy="89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07DED6D-5CA4-2C5F-EBC4-E86F7A602A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5965" y="1370186"/>
                  <a:ext cx="98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425AE6E-0B9A-8A7E-395C-B6185DD6B973}"/>
                    </a:ext>
                  </a:extLst>
                </p14:cNvPr>
                <p14:cNvContentPartPr/>
                <p14:nvPr/>
              </p14:nvContentPartPr>
              <p14:xfrm>
                <a:off x="5313445" y="1245626"/>
                <a:ext cx="63720" cy="2545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425AE6E-0B9A-8A7E-395C-B6185DD6B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95445" y="1227626"/>
                  <a:ext cx="99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1AD659B-A1FD-0448-0028-F27320AD86DF}"/>
                    </a:ext>
                  </a:extLst>
                </p14:cNvPr>
                <p14:cNvContentPartPr/>
                <p14:nvPr/>
              </p14:nvContentPartPr>
              <p14:xfrm>
                <a:off x="5602165" y="1106306"/>
                <a:ext cx="168120" cy="406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1AD659B-A1FD-0448-0028-F27320AD86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84525" y="1088666"/>
                  <a:ext cx="203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C94A2C8-736F-C6C5-26FD-EEF3B26F4B45}"/>
                    </a:ext>
                  </a:extLst>
                </p14:cNvPr>
                <p14:cNvContentPartPr/>
                <p14:nvPr/>
              </p14:nvContentPartPr>
              <p14:xfrm>
                <a:off x="5628085" y="1120706"/>
                <a:ext cx="72720" cy="1342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C94A2C8-736F-C6C5-26FD-EEF3B26F4B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10445" y="1103066"/>
                  <a:ext cx="108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1AE8751-3EC3-F34B-3587-A8217C70D542}"/>
                    </a:ext>
                  </a:extLst>
                </p14:cNvPr>
                <p14:cNvContentPartPr/>
                <p14:nvPr/>
              </p14:nvContentPartPr>
              <p14:xfrm>
                <a:off x="5457805" y="1204226"/>
                <a:ext cx="299160" cy="282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1AE8751-3EC3-F34B-3587-A8217C70D5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0165" y="1186586"/>
                  <a:ext cx="334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B9810DC-E6FA-6982-F2F8-50210218B13F}"/>
                    </a:ext>
                  </a:extLst>
                </p14:cNvPr>
                <p14:cNvContentPartPr/>
                <p14:nvPr/>
              </p14:nvContentPartPr>
              <p14:xfrm>
                <a:off x="5568325" y="1307546"/>
                <a:ext cx="305640" cy="137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B9810DC-E6FA-6982-F2F8-50210218B1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50325" y="1289546"/>
                  <a:ext cx="341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9698365-B243-648D-0649-F265D0F1F995}"/>
                    </a:ext>
                  </a:extLst>
                </p14:cNvPr>
                <p14:cNvContentPartPr/>
                <p14:nvPr/>
              </p14:nvContentPartPr>
              <p14:xfrm>
                <a:off x="6126685" y="1121426"/>
                <a:ext cx="65160" cy="11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9698365-B243-648D-0649-F265D0F1F9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08685" y="1103426"/>
                  <a:ext cx="100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0393EC7-E71B-8CF3-B5DA-3C39873FB064}"/>
                    </a:ext>
                  </a:extLst>
                </p14:cNvPr>
                <p14:cNvContentPartPr/>
                <p14:nvPr/>
              </p14:nvContentPartPr>
              <p14:xfrm>
                <a:off x="5993485" y="1195226"/>
                <a:ext cx="206640" cy="92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0393EC7-E71B-8CF3-B5DA-3C39873FB0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75485" y="1177226"/>
                  <a:ext cx="242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7903193-9E4D-7FA1-2B31-E80E7FB70F21}"/>
                    </a:ext>
                  </a:extLst>
                </p14:cNvPr>
                <p14:cNvContentPartPr/>
                <p14:nvPr/>
              </p14:nvContentPartPr>
              <p14:xfrm>
                <a:off x="6036325" y="1293866"/>
                <a:ext cx="235440" cy="118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7903193-9E4D-7FA1-2B31-E80E7FB70F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18685" y="1276226"/>
                  <a:ext cx="271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25B0AAD-90F1-7547-9B7B-E9AFD9071D63}"/>
                    </a:ext>
                  </a:extLst>
                </p14:cNvPr>
                <p14:cNvContentPartPr/>
                <p14:nvPr/>
              </p14:nvContentPartPr>
              <p14:xfrm>
                <a:off x="6539965" y="1119626"/>
                <a:ext cx="116640" cy="48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25B0AAD-90F1-7547-9B7B-E9AFD9071D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21965" y="1101626"/>
                  <a:ext cx="152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9C23A93-8111-7515-024F-95B1E8278C34}"/>
                    </a:ext>
                  </a:extLst>
                </p14:cNvPr>
                <p14:cNvContentPartPr/>
                <p14:nvPr/>
              </p14:nvContentPartPr>
              <p14:xfrm>
                <a:off x="6439165" y="1252106"/>
                <a:ext cx="49320" cy="1634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9C23A93-8111-7515-024F-95B1E8278C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21165" y="1234106"/>
                  <a:ext cx="84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D04F19A-D298-1E68-B3CB-3C8D706EB589}"/>
                    </a:ext>
                  </a:extLst>
                </p14:cNvPr>
                <p14:cNvContentPartPr/>
                <p14:nvPr/>
              </p14:nvContentPartPr>
              <p14:xfrm>
                <a:off x="6494965" y="1139426"/>
                <a:ext cx="281880" cy="263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D04F19A-D298-1E68-B3CB-3C8D706EB5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77325" y="1121426"/>
                  <a:ext cx="317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7CABE88-6651-71C8-734B-56659295EC5E}"/>
                    </a:ext>
                  </a:extLst>
                </p14:cNvPr>
                <p14:cNvContentPartPr/>
                <p14:nvPr/>
              </p14:nvContentPartPr>
              <p14:xfrm>
                <a:off x="6545365" y="1038626"/>
                <a:ext cx="130320" cy="3315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7CABE88-6651-71C8-734B-56659295EC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27365" y="1020986"/>
                  <a:ext cx="1659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2BB7152-D3C6-7B8E-A445-192A571E2579}"/>
                    </a:ext>
                  </a:extLst>
                </p14:cNvPr>
                <p14:cNvContentPartPr/>
                <p14:nvPr/>
              </p14:nvContentPartPr>
              <p14:xfrm>
                <a:off x="5445925" y="1724066"/>
                <a:ext cx="41040" cy="34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2BB7152-D3C6-7B8E-A445-192A571E25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28285" y="1706426"/>
                  <a:ext cx="76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C610374-A7D3-6EEF-EC75-C5A053E164B2}"/>
                    </a:ext>
                  </a:extLst>
                </p14:cNvPr>
                <p14:cNvContentPartPr/>
                <p14:nvPr/>
              </p14:nvContentPartPr>
              <p14:xfrm>
                <a:off x="5393005" y="1775186"/>
                <a:ext cx="141480" cy="199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C610374-A7D3-6EEF-EC75-C5A053E164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75365" y="1757186"/>
                  <a:ext cx="177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04DE805-90B3-AB77-BB50-2C73D0807639}"/>
                    </a:ext>
                  </a:extLst>
                </p14:cNvPr>
                <p14:cNvContentPartPr/>
                <p14:nvPr/>
              </p14:nvContentPartPr>
              <p14:xfrm>
                <a:off x="5503525" y="1908386"/>
                <a:ext cx="62280" cy="34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04DE805-90B3-AB77-BB50-2C73D08076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85525" y="1890386"/>
                  <a:ext cx="97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F00CC50-57B8-8212-D9C9-F16511E1B7BB}"/>
                    </a:ext>
                  </a:extLst>
                </p14:cNvPr>
                <p14:cNvContentPartPr/>
                <p14:nvPr/>
              </p14:nvContentPartPr>
              <p14:xfrm>
                <a:off x="5243245" y="1722626"/>
                <a:ext cx="341640" cy="3326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F00CC50-57B8-8212-D9C9-F16511E1B7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25245" y="1704986"/>
                  <a:ext cx="3772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C3504F0-DD56-937C-9289-323514921FB5}"/>
                    </a:ext>
                  </a:extLst>
                </p14:cNvPr>
                <p14:cNvContentPartPr/>
                <p14:nvPr/>
              </p14:nvContentPartPr>
              <p14:xfrm>
                <a:off x="5437645" y="1823786"/>
                <a:ext cx="71280" cy="33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C3504F0-DD56-937C-9289-323514921F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19645" y="1806146"/>
                  <a:ext cx="106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10E8122-EADF-C9E0-6204-20723A194804}"/>
                    </a:ext>
                  </a:extLst>
                </p14:cNvPr>
                <p14:cNvContentPartPr/>
                <p14:nvPr/>
              </p14:nvContentPartPr>
              <p14:xfrm>
                <a:off x="5731405" y="1637666"/>
                <a:ext cx="173160" cy="204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10E8122-EADF-C9E0-6204-20723A1948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13405" y="1620026"/>
                  <a:ext cx="208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E8A1735-71F6-B604-F1B1-007DC7491837}"/>
                    </a:ext>
                  </a:extLst>
                </p14:cNvPr>
                <p14:cNvContentPartPr/>
                <p14:nvPr/>
              </p14:nvContentPartPr>
              <p14:xfrm>
                <a:off x="5748685" y="1737026"/>
                <a:ext cx="155880" cy="212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E8A1735-71F6-B604-F1B1-007DC74918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30685" y="1719386"/>
                  <a:ext cx="191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095A343-E710-414D-05C8-70FE6392B12B}"/>
                    </a:ext>
                  </a:extLst>
                </p14:cNvPr>
                <p14:cNvContentPartPr/>
                <p14:nvPr/>
              </p14:nvContentPartPr>
              <p14:xfrm>
                <a:off x="5897725" y="1823066"/>
                <a:ext cx="73080" cy="3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095A343-E710-414D-05C8-70FE6392B1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79725" y="1805066"/>
                  <a:ext cx="108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7A894CB-EB41-8EA9-8928-F03D63352690}"/>
                    </a:ext>
                  </a:extLst>
                </p14:cNvPr>
                <p14:cNvContentPartPr/>
                <p14:nvPr/>
              </p14:nvContentPartPr>
              <p14:xfrm>
                <a:off x="5942005" y="1652786"/>
                <a:ext cx="171000" cy="154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7A894CB-EB41-8EA9-8928-F03D633526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24365" y="1635146"/>
                  <a:ext cx="20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010B017-5452-057D-5BC6-B70589E87659}"/>
                    </a:ext>
                  </a:extLst>
                </p14:cNvPr>
                <p14:cNvContentPartPr/>
                <p14:nvPr/>
              </p14:nvContentPartPr>
              <p14:xfrm>
                <a:off x="6042445" y="1629386"/>
                <a:ext cx="17280" cy="4899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010B017-5452-057D-5BC6-B70589E876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24445" y="1611386"/>
                  <a:ext cx="529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921011E-F9AB-FCAE-C738-56A2AE5DEB7F}"/>
                    </a:ext>
                  </a:extLst>
                </p14:cNvPr>
                <p14:cNvContentPartPr/>
                <p14:nvPr/>
              </p14:nvContentPartPr>
              <p14:xfrm>
                <a:off x="6344845" y="1633346"/>
                <a:ext cx="105120" cy="446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921011E-F9AB-FCAE-C738-56A2AE5DEB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6845" y="1615706"/>
                  <a:ext cx="140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3BD4F00-E6B7-F044-4DC7-2FBC9C7CA8EC}"/>
                    </a:ext>
                  </a:extLst>
                </p14:cNvPr>
                <p14:cNvContentPartPr/>
                <p14:nvPr/>
              </p14:nvContentPartPr>
              <p14:xfrm>
                <a:off x="6231085" y="1811546"/>
                <a:ext cx="204840" cy="1141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3BD4F00-E6B7-F044-4DC7-2FBC9C7CA8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13085" y="1793906"/>
                  <a:ext cx="240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2BE5BC1-36F1-05A2-BECB-8C9CC4F94285}"/>
                    </a:ext>
                  </a:extLst>
                </p14:cNvPr>
                <p14:cNvContentPartPr/>
                <p14:nvPr/>
              </p14:nvContentPartPr>
              <p14:xfrm>
                <a:off x="6360685" y="1715786"/>
                <a:ext cx="51840" cy="2678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2BE5BC1-36F1-05A2-BECB-8C9CC4F942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43045" y="1697786"/>
                  <a:ext cx="874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A4A1E4B-BAE5-D6A7-5963-702400119D64}"/>
                    </a:ext>
                  </a:extLst>
                </p14:cNvPr>
                <p14:cNvContentPartPr/>
                <p14:nvPr/>
              </p14:nvContentPartPr>
              <p14:xfrm>
                <a:off x="6388765" y="1636946"/>
                <a:ext cx="162000" cy="426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A4A1E4B-BAE5-D6A7-5963-702400119D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71125" y="1618946"/>
                  <a:ext cx="1976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857591E-DCFB-1F91-371F-1CDAC55989BD}"/>
                    </a:ext>
                  </a:extLst>
                </p14:cNvPr>
                <p14:cNvContentPartPr/>
                <p14:nvPr/>
              </p14:nvContentPartPr>
              <p14:xfrm>
                <a:off x="6668485" y="1680866"/>
                <a:ext cx="256680" cy="1227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857591E-DCFB-1F91-371F-1CDAC55989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50485" y="1662866"/>
                  <a:ext cx="292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24EDE78-12E6-8E99-5942-8D4A35553E72}"/>
                    </a:ext>
                  </a:extLst>
                </p14:cNvPr>
                <p14:cNvContentPartPr/>
                <p14:nvPr/>
              </p14:nvContentPartPr>
              <p14:xfrm>
                <a:off x="6816085" y="1647746"/>
                <a:ext cx="177120" cy="401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24EDE78-12E6-8E99-5942-8D4A35553E7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98445" y="1629746"/>
                  <a:ext cx="2127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98C505F-8F40-D026-6670-D5B19F352191}"/>
                    </a:ext>
                  </a:extLst>
                </p14:cNvPr>
                <p14:cNvContentPartPr/>
                <p14:nvPr/>
              </p14:nvContentPartPr>
              <p14:xfrm>
                <a:off x="6665605" y="1856906"/>
                <a:ext cx="96480" cy="54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98C505F-8F40-D026-6670-D5B19F3521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47605" y="1838906"/>
                  <a:ext cx="132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BA55C39-9A70-EACE-48E4-33D259DCBC68}"/>
                    </a:ext>
                  </a:extLst>
                </p14:cNvPr>
                <p14:cNvContentPartPr/>
                <p14:nvPr/>
              </p14:nvContentPartPr>
              <p14:xfrm>
                <a:off x="6713485" y="1876706"/>
                <a:ext cx="225360" cy="1515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BA55C39-9A70-EACE-48E4-33D259DCBC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95485" y="1859066"/>
                  <a:ext cx="261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0A4E611-71BA-F183-DF42-336D41A1FB2E}"/>
                    </a:ext>
                  </a:extLst>
                </p14:cNvPr>
                <p14:cNvContentPartPr/>
                <p14:nvPr/>
              </p14:nvContentPartPr>
              <p14:xfrm>
                <a:off x="7117405" y="1641626"/>
                <a:ext cx="321840" cy="3762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0A4E611-71BA-F183-DF42-336D41A1FB2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99765" y="1623986"/>
                  <a:ext cx="3574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D98BE97-57D9-DC4D-F3D1-7B469CF79295}"/>
                    </a:ext>
                  </a:extLst>
                </p14:cNvPr>
                <p14:cNvContentPartPr/>
                <p14:nvPr/>
              </p14:nvContentPartPr>
              <p14:xfrm>
                <a:off x="4271965" y="1266866"/>
                <a:ext cx="367200" cy="3286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D98BE97-57D9-DC4D-F3D1-7B469CF792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54325" y="1249226"/>
                  <a:ext cx="4028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62A6FE2-43BA-31D8-1AEF-8377AF0C9228}"/>
                    </a:ext>
                  </a:extLst>
                </p14:cNvPr>
                <p14:cNvContentPartPr/>
                <p14:nvPr/>
              </p14:nvContentPartPr>
              <p14:xfrm>
                <a:off x="4137685" y="1040786"/>
                <a:ext cx="406080" cy="882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62A6FE2-43BA-31D8-1AEF-8377AF0C92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20045" y="1022786"/>
                  <a:ext cx="441720" cy="9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5E14DE2-FC69-90D8-B9E0-40243E88004E}"/>
              </a:ext>
            </a:extLst>
          </p:cNvPr>
          <p:cNvGrpSpPr/>
          <p:nvPr/>
        </p:nvGrpSpPr>
        <p:grpSpPr>
          <a:xfrm>
            <a:off x="7664965" y="1198826"/>
            <a:ext cx="503280" cy="594000"/>
            <a:chOff x="7664965" y="1198826"/>
            <a:chExt cx="50328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EB3DC94-61CF-EBFD-D39D-1228324BBA46}"/>
                    </a:ext>
                  </a:extLst>
                </p14:cNvPr>
                <p14:cNvContentPartPr/>
                <p14:nvPr/>
              </p14:nvContentPartPr>
              <p14:xfrm>
                <a:off x="7784845" y="1573946"/>
                <a:ext cx="8280" cy="147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EB3DC94-61CF-EBFD-D39D-1228324BBA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66845" y="1555946"/>
                  <a:ext cx="43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1BC72B2-032D-CCD0-7B91-5F94EE6CB9EE}"/>
                    </a:ext>
                  </a:extLst>
                </p14:cNvPr>
                <p14:cNvContentPartPr/>
                <p14:nvPr/>
              </p14:nvContentPartPr>
              <p14:xfrm>
                <a:off x="7664965" y="1198826"/>
                <a:ext cx="503280" cy="5940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1BC72B2-032D-CCD0-7B91-5F94EE6CB9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47325" y="1180826"/>
                  <a:ext cx="538920" cy="62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4D79CEF-26B4-11C5-487E-6AAF4DC793A1}"/>
                  </a:ext>
                </a:extLst>
              </p14:cNvPr>
              <p14:cNvContentPartPr/>
              <p14:nvPr/>
            </p14:nvContentPartPr>
            <p14:xfrm>
              <a:off x="3314670" y="3294841"/>
              <a:ext cx="5154480" cy="1460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4D79CEF-26B4-11C5-487E-6AAF4DC793A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05670" y="3285841"/>
                <a:ext cx="5172120" cy="147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412776"/>
            <a:ext cx="166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Likelihood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2852936"/>
            <a:ext cx="179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Derivatives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5517232"/>
            <a:ext cx="4842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Only depend on inner products!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966522"/>
            <a:ext cx="7488832" cy="88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573016"/>
            <a:ext cx="5772522" cy="190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A2F67DDE-7B69-1A48-3621-4F7EE444B7EC}"/>
              </a:ext>
            </a:extLst>
          </p:cNvPr>
          <p:cNvGrpSpPr/>
          <p:nvPr/>
        </p:nvGrpSpPr>
        <p:grpSpPr>
          <a:xfrm>
            <a:off x="7202670" y="1872183"/>
            <a:ext cx="1338120" cy="2115000"/>
            <a:chOff x="7202670" y="1872183"/>
            <a:chExt cx="1338120" cy="21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85D5E1A-F8C4-6948-EAF0-B2082B9FC79F}"/>
                    </a:ext>
                  </a:extLst>
                </p14:cNvPr>
                <p14:cNvContentPartPr/>
                <p14:nvPr/>
              </p14:nvContentPartPr>
              <p14:xfrm>
                <a:off x="7304910" y="2040303"/>
                <a:ext cx="226440" cy="88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85D5E1A-F8C4-6948-EAF0-B2082B9FC7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95910" y="2031663"/>
                  <a:ext cx="244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B9A92D7-14DC-87BF-0A90-0D72A85CF245}"/>
                    </a:ext>
                  </a:extLst>
                </p14:cNvPr>
                <p14:cNvContentPartPr/>
                <p14:nvPr/>
              </p14:nvContentPartPr>
              <p14:xfrm>
                <a:off x="7202670" y="1872183"/>
                <a:ext cx="1208160" cy="10382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B9A92D7-14DC-87BF-0A90-0D72A85CF2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4030" y="1863543"/>
                  <a:ext cx="1225800" cy="10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B2D8CA3-A324-6FA2-F9A9-2467039D902B}"/>
                    </a:ext>
                  </a:extLst>
                </p14:cNvPr>
                <p14:cNvContentPartPr/>
                <p14:nvPr/>
              </p14:nvContentPartPr>
              <p14:xfrm>
                <a:off x="7757430" y="2931663"/>
                <a:ext cx="18000" cy="1346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B2D8CA3-A324-6FA2-F9A9-2467039D90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48790" y="2923023"/>
                  <a:ext cx="35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B1ED9D-168B-D23B-31CB-4D383845B781}"/>
                    </a:ext>
                  </a:extLst>
                </p14:cNvPr>
                <p14:cNvContentPartPr/>
                <p14:nvPr/>
              </p14:nvContentPartPr>
              <p14:xfrm>
                <a:off x="7484550" y="3146583"/>
                <a:ext cx="153360" cy="161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B1ED9D-168B-D23B-31CB-4D383845B7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75910" y="3137943"/>
                  <a:ext cx="171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CFB8A8E-9DD6-7741-A5E9-B0C3326DC974}"/>
                    </a:ext>
                  </a:extLst>
                </p14:cNvPr>
                <p14:cNvContentPartPr/>
                <p14:nvPr/>
              </p14:nvContentPartPr>
              <p14:xfrm>
                <a:off x="7554390" y="3139023"/>
                <a:ext cx="79560" cy="360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CFB8A8E-9DD6-7741-A5E9-B0C3326DC9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5390" y="3130383"/>
                  <a:ext cx="97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B15D29E-BB94-57E8-CD56-C2170762FD01}"/>
                    </a:ext>
                  </a:extLst>
                </p14:cNvPr>
                <p14:cNvContentPartPr/>
                <p14:nvPr/>
              </p14:nvContentPartPr>
              <p14:xfrm>
                <a:off x="7416150" y="3236583"/>
                <a:ext cx="263160" cy="235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B15D29E-BB94-57E8-CD56-C2170762FD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07510" y="3227583"/>
                  <a:ext cx="280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A188568-89BA-C943-76E0-9295320533E3}"/>
                    </a:ext>
                  </a:extLst>
                </p14:cNvPr>
                <p14:cNvContentPartPr/>
                <p14:nvPr/>
              </p14:nvContentPartPr>
              <p14:xfrm>
                <a:off x="7537110" y="3322983"/>
                <a:ext cx="184680" cy="990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A188568-89BA-C943-76E0-9295320533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28470" y="3313983"/>
                  <a:ext cx="202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3EC3CBB-79B2-DE52-6535-B5478B5563AA}"/>
                    </a:ext>
                  </a:extLst>
                </p14:cNvPr>
                <p14:cNvContentPartPr/>
                <p14:nvPr/>
              </p14:nvContentPartPr>
              <p14:xfrm>
                <a:off x="7790190" y="3082863"/>
                <a:ext cx="93240" cy="352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3EC3CBB-79B2-DE52-6535-B5478B5563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81190" y="3074223"/>
                  <a:ext cx="110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85DE6B8-F580-B1A8-C83C-C2830EBE5449}"/>
                    </a:ext>
                  </a:extLst>
                </p14:cNvPr>
                <p14:cNvContentPartPr/>
                <p14:nvPr/>
              </p14:nvContentPartPr>
              <p14:xfrm>
                <a:off x="7725750" y="3032103"/>
                <a:ext cx="246960" cy="3240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85DE6B8-F580-B1A8-C83C-C2830EBE54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16750" y="3023463"/>
                  <a:ext cx="264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1CE7B13-402F-440C-F72B-C81B7A0928F6}"/>
                    </a:ext>
                  </a:extLst>
                </p14:cNvPr>
                <p14:cNvContentPartPr/>
                <p14:nvPr/>
              </p14:nvContentPartPr>
              <p14:xfrm>
                <a:off x="7741230" y="2974863"/>
                <a:ext cx="421920" cy="400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1CE7B13-402F-440C-F72B-C81B7A0928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32230" y="2965863"/>
                  <a:ext cx="439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72A397E-F3F4-EF45-6D50-D101DA004F45}"/>
                    </a:ext>
                  </a:extLst>
                </p14:cNvPr>
                <p14:cNvContentPartPr/>
                <p14:nvPr/>
              </p14:nvContentPartPr>
              <p14:xfrm>
                <a:off x="8093310" y="2902143"/>
                <a:ext cx="146880" cy="186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72A397E-F3F4-EF45-6D50-D101DA004F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4310" y="2893143"/>
                  <a:ext cx="164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B4EEAC6-BCF8-ED47-E841-E0C067F2A203}"/>
                    </a:ext>
                  </a:extLst>
                </p14:cNvPr>
                <p14:cNvContentPartPr/>
                <p14:nvPr/>
              </p14:nvContentPartPr>
              <p14:xfrm>
                <a:off x="8205270" y="3035343"/>
                <a:ext cx="108720" cy="1922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B4EEAC6-BCF8-ED47-E841-E0C067F2A2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96630" y="3026343"/>
                  <a:ext cx="126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FFD0BFF-2B01-B291-F26F-CC06B3C01008}"/>
                    </a:ext>
                  </a:extLst>
                </p14:cNvPr>
                <p14:cNvContentPartPr/>
                <p14:nvPr/>
              </p14:nvContentPartPr>
              <p14:xfrm>
                <a:off x="8018070" y="3108783"/>
                <a:ext cx="522720" cy="126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FFD0BFF-2B01-B291-F26F-CC06B3C010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09430" y="3100143"/>
                  <a:ext cx="540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169F626-1905-C531-BAC4-05E1C3B0F19A}"/>
                    </a:ext>
                  </a:extLst>
                </p14:cNvPr>
                <p14:cNvContentPartPr/>
                <p14:nvPr/>
              </p14:nvContentPartPr>
              <p14:xfrm>
                <a:off x="7795590" y="3522063"/>
                <a:ext cx="196920" cy="253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169F626-1905-C531-BAC4-05E1C3B0F1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6590" y="3513423"/>
                  <a:ext cx="214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66E208D-57EA-A148-2B90-B6BEC2B905F0}"/>
                    </a:ext>
                  </a:extLst>
                </p14:cNvPr>
                <p14:cNvContentPartPr/>
                <p14:nvPr/>
              </p14:nvContentPartPr>
              <p14:xfrm>
                <a:off x="7748790" y="3351783"/>
                <a:ext cx="231480" cy="6354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66E208D-57EA-A148-2B90-B6BEC2B905F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39790" y="3342783"/>
                  <a:ext cx="2491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03DE51A-D98C-0EDB-4617-8F76045E3EDC}"/>
                    </a:ext>
                  </a:extLst>
                </p14:cNvPr>
                <p14:cNvContentPartPr/>
                <p14:nvPr/>
              </p14:nvContentPartPr>
              <p14:xfrm>
                <a:off x="8032110" y="3358623"/>
                <a:ext cx="79560" cy="43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03DE51A-D98C-0EDB-4617-8F76045E3E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23470" y="3349623"/>
                  <a:ext cx="97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7615FC7-A5BA-A447-6460-82662AAF5450}"/>
                    </a:ext>
                  </a:extLst>
                </p14:cNvPr>
                <p14:cNvContentPartPr/>
                <p14:nvPr/>
              </p14:nvContentPartPr>
              <p14:xfrm>
                <a:off x="8071710" y="3398943"/>
                <a:ext cx="38880" cy="111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7615FC7-A5BA-A447-6460-82662AAF54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63070" y="3390303"/>
                  <a:ext cx="56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37607E2-C802-6E3A-D963-BCE9B87C7C2C}"/>
                    </a:ext>
                  </a:extLst>
                </p14:cNvPr>
                <p14:cNvContentPartPr/>
                <p14:nvPr/>
              </p14:nvContentPartPr>
              <p14:xfrm>
                <a:off x="8213550" y="3355743"/>
                <a:ext cx="200160" cy="167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37607E2-C802-6E3A-D963-BCE9B87C7C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04910" y="3347103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CDBD30B-8625-6F3A-756A-D0B194204929}"/>
                    </a:ext>
                  </a:extLst>
                </p14:cNvPr>
                <p14:cNvContentPartPr/>
                <p14:nvPr/>
              </p14:nvContentPartPr>
              <p14:xfrm>
                <a:off x="8241990" y="3334503"/>
                <a:ext cx="105480" cy="276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CDBD30B-8625-6F3A-756A-D0B1942049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33350" y="3325863"/>
                  <a:ext cx="12312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EAF3803-D556-F031-781B-9853CE5AD8D0}"/>
              </a:ext>
            </a:extLst>
          </p:cNvPr>
          <p:cNvGrpSpPr/>
          <p:nvPr/>
        </p:nvGrpSpPr>
        <p:grpSpPr>
          <a:xfrm>
            <a:off x="7731510" y="3847503"/>
            <a:ext cx="739800" cy="578160"/>
            <a:chOff x="7731510" y="3847503"/>
            <a:chExt cx="73980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35864D6-B159-166B-8743-EBF54A56E21E}"/>
                    </a:ext>
                  </a:extLst>
                </p14:cNvPr>
                <p14:cNvContentPartPr/>
                <p14:nvPr/>
              </p14:nvContentPartPr>
              <p14:xfrm>
                <a:off x="7731510" y="3847503"/>
                <a:ext cx="395640" cy="1202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35864D6-B159-166B-8743-EBF54A56E2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22870" y="3838863"/>
                  <a:ext cx="41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F2EFADD-D18B-05D5-A656-017F66DF089D}"/>
                    </a:ext>
                  </a:extLst>
                </p14:cNvPr>
                <p14:cNvContentPartPr/>
                <p14:nvPr/>
              </p14:nvContentPartPr>
              <p14:xfrm>
                <a:off x="7826190" y="4046583"/>
                <a:ext cx="196920" cy="215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F2EFADD-D18B-05D5-A656-017F66DF089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17190" y="4037583"/>
                  <a:ext cx="214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E1CF9CC-BA12-4190-4B8A-568AF4D0BDF0}"/>
                    </a:ext>
                  </a:extLst>
                </p14:cNvPr>
                <p14:cNvContentPartPr/>
                <p14:nvPr/>
              </p14:nvContentPartPr>
              <p14:xfrm>
                <a:off x="7894590" y="4002663"/>
                <a:ext cx="30960" cy="4230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E1CF9CC-BA12-4190-4B8A-568AF4D0BD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85950" y="3994023"/>
                  <a:ext cx="486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38F18B4-68E8-CC66-B8F2-C21A631C4D86}"/>
                    </a:ext>
                  </a:extLst>
                </p14:cNvPr>
                <p14:cNvContentPartPr/>
                <p14:nvPr/>
              </p14:nvContentPartPr>
              <p14:xfrm>
                <a:off x="8023830" y="3965583"/>
                <a:ext cx="102600" cy="32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38F18B4-68E8-CC66-B8F2-C21A631C4D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15190" y="3956943"/>
                  <a:ext cx="120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A68AB48-5B9B-EDB3-C29F-36A005D430C1}"/>
                    </a:ext>
                  </a:extLst>
                </p14:cNvPr>
                <p14:cNvContentPartPr/>
                <p14:nvPr/>
              </p14:nvContentPartPr>
              <p14:xfrm>
                <a:off x="8077110" y="4000503"/>
                <a:ext cx="39600" cy="92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A68AB48-5B9B-EDB3-C29F-36A005D430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68470" y="3991503"/>
                  <a:ext cx="57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FBC6AF0-4729-6F00-DE2A-8AB1555219B9}"/>
                    </a:ext>
                  </a:extLst>
                </p14:cNvPr>
                <p14:cNvContentPartPr/>
                <p14:nvPr/>
              </p14:nvContentPartPr>
              <p14:xfrm>
                <a:off x="8197710" y="3911943"/>
                <a:ext cx="205920" cy="1821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FBC6AF0-4729-6F00-DE2A-8AB1555219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88710" y="3902943"/>
                  <a:ext cx="223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D742DAB-D99F-00A1-FFC1-C75C8C281300}"/>
                    </a:ext>
                  </a:extLst>
                </p14:cNvPr>
                <p14:cNvContentPartPr/>
                <p14:nvPr/>
              </p14:nvContentPartPr>
              <p14:xfrm>
                <a:off x="8220030" y="3934983"/>
                <a:ext cx="251280" cy="2422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D742DAB-D99F-00A1-FFC1-C75C8C2813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11030" y="3925983"/>
                  <a:ext cx="268920" cy="259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Kernel Logistic Regression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760" y="1556792"/>
            <a:ext cx="7629672" cy="133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049894"/>
            <a:ext cx="8829154" cy="325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E7BA279-77BE-B99E-7BE6-0F1430CDC756}"/>
              </a:ext>
            </a:extLst>
          </p:cNvPr>
          <p:cNvGrpSpPr/>
          <p:nvPr/>
        </p:nvGrpSpPr>
        <p:grpSpPr>
          <a:xfrm>
            <a:off x="6695025" y="6020212"/>
            <a:ext cx="1199880" cy="778680"/>
            <a:chOff x="6695025" y="6020212"/>
            <a:chExt cx="1199880" cy="77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725E24B-9ED2-E212-E454-FA4D4E1C47B7}"/>
                    </a:ext>
                  </a:extLst>
                </p14:cNvPr>
                <p14:cNvContentPartPr/>
                <p14:nvPr/>
              </p14:nvContentPartPr>
              <p14:xfrm>
                <a:off x="6695025" y="6427732"/>
                <a:ext cx="102240" cy="141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725E24B-9ED2-E212-E454-FA4D4E1C47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8905" y="6421612"/>
                  <a:ext cx="114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8851AD9-BC72-58BC-4076-C4D382556C12}"/>
                    </a:ext>
                  </a:extLst>
                </p14:cNvPr>
                <p14:cNvContentPartPr/>
                <p14:nvPr/>
              </p14:nvContentPartPr>
              <p14:xfrm>
                <a:off x="6808785" y="6392452"/>
                <a:ext cx="99720" cy="1288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8851AD9-BC72-58BC-4076-C4D382556C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02665" y="6386332"/>
                  <a:ext cx="111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6170C70-4D73-555B-76D9-A039FA882878}"/>
                    </a:ext>
                  </a:extLst>
                </p14:cNvPr>
                <p14:cNvContentPartPr/>
                <p14:nvPr/>
              </p14:nvContentPartPr>
              <p14:xfrm>
                <a:off x="6927945" y="6385612"/>
                <a:ext cx="196560" cy="142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6170C70-4D73-555B-76D9-A039FA8828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1825" y="6379492"/>
                  <a:ext cx="208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2BA4710-AB8A-E0CE-98DB-1F1DE70D1F43}"/>
                    </a:ext>
                  </a:extLst>
                </p14:cNvPr>
                <p14:cNvContentPartPr/>
                <p14:nvPr/>
              </p14:nvContentPartPr>
              <p14:xfrm>
                <a:off x="7217745" y="6133972"/>
                <a:ext cx="39600" cy="417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2BA4710-AB8A-E0CE-98DB-1F1DE70D1F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11625" y="6127852"/>
                  <a:ext cx="518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E28610B-EA30-F8F9-F4E1-9644DFD0C746}"/>
                    </a:ext>
                  </a:extLst>
                </p14:cNvPr>
                <p14:cNvContentPartPr/>
                <p14:nvPr/>
              </p14:nvContentPartPr>
              <p14:xfrm>
                <a:off x="7075905" y="6337732"/>
                <a:ext cx="259200" cy="1364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E28610B-EA30-F8F9-F4E1-9644DFD0C7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9785" y="6331612"/>
                  <a:ext cx="271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AD619F7-43F0-959A-B144-DE85AC9018E9}"/>
                    </a:ext>
                  </a:extLst>
                </p14:cNvPr>
                <p14:cNvContentPartPr/>
                <p14:nvPr/>
              </p14:nvContentPartPr>
              <p14:xfrm>
                <a:off x="7425465" y="6180052"/>
                <a:ext cx="63360" cy="3060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AD619F7-43F0-959A-B144-DE85AC9018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19345" y="6173932"/>
                  <a:ext cx="75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5ACAC13-86D4-75A9-C8F7-5AFA5E92D658}"/>
                    </a:ext>
                  </a:extLst>
                </p14:cNvPr>
                <p14:cNvContentPartPr/>
                <p14:nvPr/>
              </p14:nvContentPartPr>
              <p14:xfrm>
                <a:off x="7301985" y="6323692"/>
                <a:ext cx="217440" cy="313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5ACAC13-86D4-75A9-C8F7-5AFA5E92D6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95865" y="6317572"/>
                  <a:ext cx="229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EAE8D18-821A-8444-5A34-D37038EA9028}"/>
                    </a:ext>
                  </a:extLst>
                </p14:cNvPr>
                <p14:cNvContentPartPr/>
                <p14:nvPr/>
              </p14:nvContentPartPr>
              <p14:xfrm>
                <a:off x="7504665" y="6181492"/>
                <a:ext cx="111600" cy="294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EAE8D18-821A-8444-5A34-D37038EA90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98545" y="6175372"/>
                  <a:ext cx="123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CD46475-D65D-65E8-25F4-66918BEFCF46}"/>
                    </a:ext>
                  </a:extLst>
                </p14:cNvPr>
                <p14:cNvContentPartPr/>
                <p14:nvPr/>
              </p14:nvContentPartPr>
              <p14:xfrm>
                <a:off x="7583505" y="6302812"/>
                <a:ext cx="146520" cy="4960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CD46475-D65D-65E8-25F4-66918BEFCF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77385" y="6296692"/>
                  <a:ext cx="15876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F1E59BE-40F4-7114-74F0-36A3138114E3}"/>
                    </a:ext>
                  </a:extLst>
                </p14:cNvPr>
                <p14:cNvContentPartPr/>
                <p14:nvPr/>
              </p14:nvContentPartPr>
              <p14:xfrm>
                <a:off x="7778625" y="6020212"/>
                <a:ext cx="116280" cy="2307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F1E59BE-40F4-7114-74F0-36A3138114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72505" y="6014092"/>
                  <a:ext cx="128520" cy="243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ML vs. Bayesian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6603" y="1268760"/>
            <a:ext cx="3963829" cy="402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35070" r="33123"/>
          <a:stretch>
            <a:fillRect/>
          </a:stretch>
        </p:blipFill>
        <p:spPr bwMode="auto">
          <a:xfrm>
            <a:off x="827584" y="1268760"/>
            <a:ext cx="3528392" cy="4087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5517232"/>
            <a:ext cx="847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Bayesian case is known as Gaussian process classification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3EF6F5D-5B95-9810-994A-3406B7A73A80}"/>
              </a:ext>
            </a:extLst>
          </p:cNvPr>
          <p:cNvGrpSpPr/>
          <p:nvPr/>
        </p:nvGrpSpPr>
        <p:grpSpPr>
          <a:xfrm>
            <a:off x="1657285" y="2549630"/>
            <a:ext cx="1767960" cy="1937160"/>
            <a:chOff x="1657285" y="2549630"/>
            <a:chExt cx="1767960" cy="19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22EF96C-3534-30A8-0598-DC4137057F93}"/>
                    </a:ext>
                  </a:extLst>
                </p14:cNvPr>
                <p14:cNvContentPartPr/>
                <p14:nvPr/>
              </p14:nvContentPartPr>
              <p14:xfrm>
                <a:off x="1657285" y="2549630"/>
                <a:ext cx="1621080" cy="14335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22EF96C-3534-30A8-0598-DC4137057F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39285" y="2531990"/>
                  <a:ext cx="1656720" cy="14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562329B-1E84-C6B6-6339-99800E2CC38C}"/>
                    </a:ext>
                  </a:extLst>
                </p14:cNvPr>
                <p14:cNvContentPartPr/>
                <p14:nvPr/>
              </p14:nvContentPartPr>
              <p14:xfrm>
                <a:off x="2592205" y="3990350"/>
                <a:ext cx="107280" cy="1342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562329B-1E84-C6B6-6339-99800E2CC3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4205" y="3972710"/>
                  <a:ext cx="142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0C08DA2-3457-4328-774A-FB76AA9E1A5E}"/>
                    </a:ext>
                  </a:extLst>
                </p14:cNvPr>
                <p14:cNvContentPartPr/>
                <p14:nvPr/>
              </p14:nvContentPartPr>
              <p14:xfrm>
                <a:off x="2648725" y="4051190"/>
                <a:ext cx="15480" cy="1299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0C08DA2-3457-4328-774A-FB76AA9E1A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30725" y="4033190"/>
                  <a:ext cx="51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200EB87-501A-59B4-F85B-79E88E9FE5B4}"/>
                    </a:ext>
                  </a:extLst>
                </p14:cNvPr>
                <p14:cNvContentPartPr/>
                <p14:nvPr/>
              </p14:nvContentPartPr>
              <p14:xfrm>
                <a:off x="2631085" y="4208150"/>
                <a:ext cx="15120" cy="30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200EB87-501A-59B4-F85B-79E88E9FE5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13445" y="4190510"/>
                  <a:ext cx="50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46338CA-3495-1D3E-7242-41A94E3ED95F}"/>
                    </a:ext>
                  </a:extLst>
                </p14:cNvPr>
                <p14:cNvContentPartPr/>
                <p14:nvPr/>
              </p14:nvContentPartPr>
              <p14:xfrm>
                <a:off x="2592925" y="4134350"/>
                <a:ext cx="138600" cy="352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46338CA-3495-1D3E-7242-41A94E3ED9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74925" y="4116710"/>
                  <a:ext cx="1742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79B4B56-6760-5D5E-56F9-2E3CC3FFFC4E}"/>
                    </a:ext>
                  </a:extLst>
                </p14:cNvPr>
                <p14:cNvContentPartPr/>
                <p14:nvPr/>
              </p14:nvContentPartPr>
              <p14:xfrm>
                <a:off x="2647285" y="4335590"/>
                <a:ext cx="23400" cy="16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79B4B56-6760-5D5E-56F9-2E3CC3FFFC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9285" y="4317590"/>
                  <a:ext cx="59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B22E00A-98E2-FAFB-5027-891E654BD497}"/>
                    </a:ext>
                  </a:extLst>
                </p14:cNvPr>
                <p14:cNvContentPartPr/>
                <p14:nvPr/>
              </p14:nvContentPartPr>
              <p14:xfrm>
                <a:off x="2656645" y="4217150"/>
                <a:ext cx="216720" cy="1720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B22E00A-98E2-FAFB-5027-891E654BD4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8645" y="4199510"/>
                  <a:ext cx="252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4E06463-0FA2-F046-B06E-29DEFBF0E1DC}"/>
                    </a:ext>
                  </a:extLst>
                </p14:cNvPr>
                <p14:cNvContentPartPr/>
                <p14:nvPr/>
              </p14:nvContentPartPr>
              <p14:xfrm>
                <a:off x="2920165" y="4175390"/>
                <a:ext cx="40680" cy="3024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4E06463-0FA2-F046-B06E-29DEFBF0E1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2165" y="4157390"/>
                  <a:ext cx="76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C011ACD-4F08-5F02-38D4-6443961F8425}"/>
                    </a:ext>
                  </a:extLst>
                </p14:cNvPr>
                <p14:cNvContentPartPr/>
                <p14:nvPr/>
              </p14:nvContentPartPr>
              <p14:xfrm>
                <a:off x="2917285" y="4090790"/>
                <a:ext cx="269640" cy="218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C011ACD-4F08-5F02-38D4-6443961F842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9285" y="4073150"/>
                  <a:ext cx="30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CC23154-5FD8-0007-CEAD-D70A65ED8104}"/>
                    </a:ext>
                  </a:extLst>
                </p14:cNvPr>
                <p14:cNvContentPartPr/>
                <p14:nvPr/>
              </p14:nvContentPartPr>
              <p14:xfrm>
                <a:off x="3088285" y="4110590"/>
                <a:ext cx="336960" cy="231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CC23154-5FD8-0007-CEAD-D70A65ED81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70645" y="4092590"/>
                  <a:ext cx="37260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9FA94D9-3382-5862-73D9-F25F4FA73877}"/>
              </a:ext>
            </a:extLst>
          </p:cNvPr>
          <p:cNvGrpSpPr/>
          <p:nvPr/>
        </p:nvGrpSpPr>
        <p:grpSpPr>
          <a:xfrm>
            <a:off x="6191485" y="3889190"/>
            <a:ext cx="1926000" cy="748440"/>
            <a:chOff x="6191485" y="3889190"/>
            <a:chExt cx="1926000" cy="74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789BD63-75AC-9E6D-0957-528848075BF4}"/>
                    </a:ext>
                  </a:extLst>
                </p14:cNvPr>
                <p14:cNvContentPartPr/>
                <p14:nvPr/>
              </p14:nvContentPartPr>
              <p14:xfrm>
                <a:off x="6195085" y="3889190"/>
                <a:ext cx="277200" cy="212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789BD63-75AC-9E6D-0957-528848075B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77085" y="3871550"/>
                  <a:ext cx="312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874E320-AD69-736A-0AD2-EE264B11DE0A}"/>
                    </a:ext>
                  </a:extLst>
                </p14:cNvPr>
                <p14:cNvContentPartPr/>
                <p14:nvPr/>
              </p14:nvContentPartPr>
              <p14:xfrm>
                <a:off x="6378685" y="3973790"/>
                <a:ext cx="13320" cy="190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874E320-AD69-736A-0AD2-EE264B11DE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61045" y="3956150"/>
                  <a:ext cx="48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B54422C-EE14-ECF5-2333-EF754794FD06}"/>
                    </a:ext>
                  </a:extLst>
                </p14:cNvPr>
                <p14:cNvContentPartPr/>
                <p14:nvPr/>
              </p14:nvContentPartPr>
              <p14:xfrm>
                <a:off x="6221005" y="4235870"/>
                <a:ext cx="20160" cy="401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B54422C-EE14-ECF5-2333-EF754794FD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03365" y="4217870"/>
                  <a:ext cx="558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D29111C-CB97-385E-789A-A53D122DA212}"/>
                    </a:ext>
                  </a:extLst>
                </p14:cNvPr>
                <p14:cNvContentPartPr/>
                <p14:nvPr/>
              </p14:nvContentPartPr>
              <p14:xfrm>
                <a:off x="6191485" y="4257110"/>
                <a:ext cx="204480" cy="189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D29111C-CB97-385E-789A-A53D122DA2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73845" y="4239470"/>
                  <a:ext cx="240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211CD3A-331D-960F-0F07-3503CB1EF693}"/>
                    </a:ext>
                  </a:extLst>
                </p14:cNvPr>
                <p14:cNvContentPartPr/>
                <p14:nvPr/>
              </p14:nvContentPartPr>
              <p14:xfrm>
                <a:off x="6560845" y="4227230"/>
                <a:ext cx="124560" cy="201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211CD3A-331D-960F-0F07-3503CB1EF6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43205" y="4209590"/>
                  <a:ext cx="160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BE8AD2D-7C16-2E6C-A8C6-D49A99B81F9A}"/>
                    </a:ext>
                  </a:extLst>
                </p14:cNvPr>
                <p14:cNvContentPartPr/>
                <p14:nvPr/>
              </p14:nvContentPartPr>
              <p14:xfrm>
                <a:off x="6540325" y="4232270"/>
                <a:ext cx="46080" cy="1094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BE8AD2D-7C16-2E6C-A8C6-D49A99B81F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22325" y="4214270"/>
                  <a:ext cx="81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5A38E1F-DAB7-39C8-8AE2-41E118D1A2E9}"/>
                    </a:ext>
                  </a:extLst>
                </p14:cNvPr>
                <p14:cNvContentPartPr/>
                <p14:nvPr/>
              </p14:nvContentPartPr>
              <p14:xfrm>
                <a:off x="6582085" y="4281590"/>
                <a:ext cx="25920" cy="33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5A38E1F-DAB7-39C8-8AE2-41E118D1A2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64445" y="4263950"/>
                  <a:ext cx="61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0962B15-5DB3-5D7A-1B4F-B57A0AD40C41}"/>
                    </a:ext>
                  </a:extLst>
                </p14:cNvPr>
                <p14:cNvContentPartPr/>
                <p14:nvPr/>
              </p14:nvContentPartPr>
              <p14:xfrm>
                <a:off x="6447445" y="4369070"/>
                <a:ext cx="233280" cy="90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0962B15-5DB3-5D7A-1B4F-B57A0AD40C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29805" y="4351070"/>
                  <a:ext cx="268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0AA3BD9-B48F-2886-B169-0FD391F25E4D}"/>
                    </a:ext>
                  </a:extLst>
                </p14:cNvPr>
                <p14:cNvContentPartPr/>
                <p14:nvPr/>
              </p14:nvContentPartPr>
              <p14:xfrm>
                <a:off x="6514405" y="4443950"/>
                <a:ext cx="305280" cy="856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0AA3BD9-B48F-2886-B169-0FD391F25E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96405" y="4425950"/>
                  <a:ext cx="340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1AC423F-397F-AF7F-205A-6DAC63BACE24}"/>
                    </a:ext>
                  </a:extLst>
                </p14:cNvPr>
                <p14:cNvContentPartPr/>
                <p14:nvPr/>
              </p14:nvContentPartPr>
              <p14:xfrm>
                <a:off x="6938845" y="4240910"/>
                <a:ext cx="40680" cy="54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1AC423F-397F-AF7F-205A-6DAC63BACE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20845" y="4222910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51FD5DE-3332-54A5-A472-47F95248A729}"/>
                    </a:ext>
                  </a:extLst>
                </p14:cNvPr>
                <p14:cNvContentPartPr/>
                <p14:nvPr/>
              </p14:nvContentPartPr>
              <p14:xfrm>
                <a:off x="6900325" y="4229390"/>
                <a:ext cx="134280" cy="3254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51FD5DE-3332-54A5-A472-47F95248A7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82325" y="4211390"/>
                  <a:ext cx="1699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DBE929B-3E88-3D05-FB96-D52D1B806BA6}"/>
                    </a:ext>
                  </a:extLst>
                </p14:cNvPr>
                <p14:cNvContentPartPr/>
                <p14:nvPr/>
              </p14:nvContentPartPr>
              <p14:xfrm>
                <a:off x="7058005" y="4196270"/>
                <a:ext cx="68400" cy="1317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DBE929B-3E88-3D05-FB96-D52D1B806B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40365" y="4178630"/>
                  <a:ext cx="104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06722C1-EEAC-49CE-D617-6161B9CE1D31}"/>
                    </a:ext>
                  </a:extLst>
                </p14:cNvPr>
                <p14:cNvContentPartPr/>
                <p14:nvPr/>
              </p14:nvContentPartPr>
              <p14:xfrm>
                <a:off x="6994285" y="4201670"/>
                <a:ext cx="179280" cy="267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06722C1-EEAC-49CE-D617-6161B9CE1D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76645" y="4184030"/>
                  <a:ext cx="214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8537303-1E13-96DC-2E8D-07DC0190F35D}"/>
                    </a:ext>
                  </a:extLst>
                </p14:cNvPr>
                <p14:cNvContentPartPr/>
                <p14:nvPr/>
              </p14:nvContentPartPr>
              <p14:xfrm>
                <a:off x="7132165" y="4361870"/>
                <a:ext cx="44640" cy="464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8537303-1E13-96DC-2E8D-07DC0190F3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14165" y="4344230"/>
                  <a:ext cx="80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F330593-779E-FC46-9158-597FB7C6BFDB}"/>
                    </a:ext>
                  </a:extLst>
                </p14:cNvPr>
                <p14:cNvContentPartPr/>
                <p14:nvPr/>
              </p14:nvContentPartPr>
              <p14:xfrm>
                <a:off x="7272205" y="4212470"/>
                <a:ext cx="178560" cy="281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F330593-779E-FC46-9158-597FB7C6BF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54565" y="4194470"/>
                  <a:ext cx="2142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B41C1E-F1CD-05AC-334E-C279BE7AAD29}"/>
                    </a:ext>
                  </a:extLst>
                </p14:cNvPr>
                <p14:cNvContentPartPr/>
                <p14:nvPr/>
              </p14:nvContentPartPr>
              <p14:xfrm>
                <a:off x="7518445" y="4229390"/>
                <a:ext cx="183600" cy="189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B41C1E-F1CD-05AC-334E-C279BE7AAD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00805" y="4211390"/>
                  <a:ext cx="219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A82574A-907F-4ADF-FF37-10C9A87B2615}"/>
                    </a:ext>
                  </a:extLst>
                </p14:cNvPr>
                <p14:cNvContentPartPr/>
                <p14:nvPr/>
              </p14:nvContentPartPr>
              <p14:xfrm>
                <a:off x="7832725" y="4166030"/>
                <a:ext cx="70560" cy="132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A82574A-907F-4ADF-FF37-10C9A87B26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14725" y="4148030"/>
                  <a:ext cx="106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0CE2F8C-CF8E-3D9A-A2B5-B00CA5FDD8BA}"/>
                    </a:ext>
                  </a:extLst>
                </p14:cNvPr>
                <p14:cNvContentPartPr/>
                <p14:nvPr/>
              </p14:nvContentPartPr>
              <p14:xfrm>
                <a:off x="7798885" y="4094390"/>
                <a:ext cx="99720" cy="3715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0CE2F8C-CF8E-3D9A-A2B5-B00CA5FDD8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80885" y="4076750"/>
                  <a:ext cx="135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7D239D2-5D55-ADCD-660E-5C8F8A9AA3B5}"/>
                    </a:ext>
                  </a:extLst>
                </p14:cNvPr>
                <p14:cNvContentPartPr/>
                <p14:nvPr/>
              </p14:nvContentPartPr>
              <p14:xfrm>
                <a:off x="7757845" y="4303550"/>
                <a:ext cx="145800" cy="795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7D239D2-5D55-ADCD-660E-5C8F8A9AA3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40205" y="4285910"/>
                  <a:ext cx="181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0B74EB1-80D8-D64D-6632-DB9C93987AEE}"/>
                    </a:ext>
                  </a:extLst>
                </p14:cNvPr>
                <p14:cNvContentPartPr/>
                <p14:nvPr/>
              </p14:nvContentPartPr>
              <p14:xfrm>
                <a:off x="7927045" y="4166390"/>
                <a:ext cx="190440" cy="3225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0B74EB1-80D8-D64D-6632-DB9C93987AE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09045" y="4148750"/>
                  <a:ext cx="226080" cy="358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465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sparse prior to dual variables: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2856"/>
            <a:ext cx="420159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933056"/>
            <a:ext cx="6840760" cy="191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55576" y="3284984"/>
            <a:ext cx="669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As before, write as marginalization of dual variables: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E04297E-2973-D51D-94B2-A285667C3442}"/>
                  </a:ext>
                </a:extLst>
              </p14:cNvPr>
              <p14:cNvContentPartPr/>
              <p14:nvPr/>
            </p14:nvContentPartPr>
            <p14:xfrm>
              <a:off x="1568365" y="1996670"/>
              <a:ext cx="655920" cy="53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E04297E-2973-D51D-94B2-A285667C34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365" y="1979030"/>
                <a:ext cx="69156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FC58ADAD-5DEE-673A-0CD0-D2CDB5A8CEB9}"/>
              </a:ext>
            </a:extLst>
          </p:cNvPr>
          <p:cNvGrpSpPr/>
          <p:nvPr/>
        </p:nvGrpSpPr>
        <p:grpSpPr>
          <a:xfrm>
            <a:off x="1799845" y="1055630"/>
            <a:ext cx="1348200" cy="626760"/>
            <a:chOff x="1799845" y="1055630"/>
            <a:chExt cx="134820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08C9B3A-0621-DB4F-B3F9-BD3F9EB10E42}"/>
                    </a:ext>
                  </a:extLst>
                </p14:cNvPr>
                <p14:cNvContentPartPr/>
                <p14:nvPr/>
              </p14:nvContentPartPr>
              <p14:xfrm>
                <a:off x="1873645" y="1200350"/>
                <a:ext cx="45360" cy="48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08C9B3A-0621-DB4F-B3F9-BD3F9EB10E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56005" y="1182710"/>
                  <a:ext cx="81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05287A3-777C-021C-5908-967ED6FEC98C}"/>
                    </a:ext>
                  </a:extLst>
                </p14:cNvPr>
                <p14:cNvContentPartPr/>
                <p14:nvPr/>
              </p14:nvContentPartPr>
              <p14:xfrm>
                <a:off x="1801285" y="1301870"/>
                <a:ext cx="151920" cy="1587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05287A3-777C-021C-5908-967ED6FEC9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3645" y="1283870"/>
                  <a:ext cx="187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38E44B1-60B6-6661-2CD1-EF5AC1797D85}"/>
                    </a:ext>
                  </a:extLst>
                </p14:cNvPr>
                <p14:cNvContentPartPr/>
                <p14:nvPr/>
              </p14:nvContentPartPr>
              <p14:xfrm>
                <a:off x="1799845" y="1324550"/>
                <a:ext cx="149400" cy="289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38E44B1-60B6-6661-2CD1-EF5AC1797D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1845" y="1306910"/>
                  <a:ext cx="185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E8A21CB-417B-FAD1-A749-A790511A6523}"/>
                    </a:ext>
                  </a:extLst>
                </p14:cNvPr>
                <p14:cNvContentPartPr/>
                <p14:nvPr/>
              </p14:nvContentPartPr>
              <p14:xfrm>
                <a:off x="1956085" y="1213670"/>
                <a:ext cx="132120" cy="247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E8A21CB-417B-FAD1-A749-A790511A65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8445" y="1195670"/>
                  <a:ext cx="167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087A459-308B-9F69-07ED-8215330A00F7}"/>
                    </a:ext>
                  </a:extLst>
                </p14:cNvPr>
                <p14:cNvContentPartPr/>
                <p14:nvPr/>
              </p14:nvContentPartPr>
              <p14:xfrm>
                <a:off x="1922245" y="1225910"/>
                <a:ext cx="192240" cy="210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087A459-308B-9F69-07ED-8215330A00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4245" y="1208270"/>
                  <a:ext cx="227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CCCCC9C-7FD8-605C-9EFE-A00CFD8FCBE8}"/>
                    </a:ext>
                  </a:extLst>
                </p14:cNvPr>
                <p14:cNvContentPartPr/>
                <p14:nvPr/>
              </p14:nvContentPartPr>
              <p14:xfrm>
                <a:off x="2009365" y="1355150"/>
                <a:ext cx="138960" cy="207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CCCCC9C-7FD8-605C-9EFE-A00CFD8FCB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1365" y="1337510"/>
                  <a:ext cx="174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A130971-5CBF-C766-C696-FD4FADB5AA59}"/>
                    </a:ext>
                  </a:extLst>
                </p14:cNvPr>
                <p14:cNvContentPartPr/>
                <p14:nvPr/>
              </p14:nvContentPartPr>
              <p14:xfrm>
                <a:off x="2072725" y="1404470"/>
                <a:ext cx="57240" cy="277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A130971-5CBF-C766-C696-FD4FADB5AA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5085" y="1386830"/>
                  <a:ext cx="92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40C9164-BD6E-EB8B-F68F-15C475F8303A}"/>
                    </a:ext>
                  </a:extLst>
                </p14:cNvPr>
                <p14:cNvContentPartPr/>
                <p14:nvPr/>
              </p14:nvContentPartPr>
              <p14:xfrm>
                <a:off x="2277925" y="1208270"/>
                <a:ext cx="97920" cy="222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40C9164-BD6E-EB8B-F68F-15C475F830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60285" y="1190270"/>
                  <a:ext cx="133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6A8327A-8C05-E460-4B11-FAF0D034D185}"/>
                    </a:ext>
                  </a:extLst>
                </p14:cNvPr>
                <p14:cNvContentPartPr/>
                <p14:nvPr/>
              </p14:nvContentPartPr>
              <p14:xfrm>
                <a:off x="2266405" y="1383230"/>
                <a:ext cx="95040" cy="144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6A8327A-8C05-E460-4B11-FAF0D034D1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48765" y="1365230"/>
                  <a:ext cx="130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0843837-47B2-50A9-1FD0-31FCBDAC0DEC}"/>
                    </a:ext>
                  </a:extLst>
                </p14:cNvPr>
                <p14:cNvContentPartPr/>
                <p14:nvPr/>
              </p14:nvContentPartPr>
              <p14:xfrm>
                <a:off x="2407165" y="1139510"/>
                <a:ext cx="105480" cy="251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0843837-47B2-50A9-1FD0-31FCBDAC0D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89165" y="1121510"/>
                  <a:ext cx="141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27637FC-69AB-37D6-8BF8-EB646AF0D006}"/>
                    </a:ext>
                  </a:extLst>
                </p14:cNvPr>
                <p14:cNvContentPartPr/>
                <p14:nvPr/>
              </p14:nvContentPartPr>
              <p14:xfrm>
                <a:off x="2427685" y="1338590"/>
                <a:ext cx="138960" cy="146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27637FC-69AB-37D6-8BF8-EB646AF0D00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09685" y="1320950"/>
                  <a:ext cx="174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05A7493-EA6C-38F1-FB38-2ACD40A01AC3}"/>
                    </a:ext>
                  </a:extLst>
                </p14:cNvPr>
                <p14:cNvContentPartPr/>
                <p14:nvPr/>
              </p14:nvContentPartPr>
              <p14:xfrm>
                <a:off x="2630725" y="1288550"/>
                <a:ext cx="15480" cy="43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05A7493-EA6C-38F1-FB38-2ACD40A01A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13085" y="1270910"/>
                  <a:ext cx="51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C5ECBA5-0E4C-E56E-41C7-7179CF353DF7}"/>
                    </a:ext>
                  </a:extLst>
                </p14:cNvPr>
                <p14:cNvContentPartPr/>
                <p14:nvPr/>
              </p14:nvContentPartPr>
              <p14:xfrm>
                <a:off x="2729005" y="1055630"/>
                <a:ext cx="419040" cy="432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C5ECBA5-0E4C-E56E-41C7-7179CF353D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11005" y="1037990"/>
                  <a:ext cx="454680" cy="467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465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sparse prior to dual variables: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356992"/>
            <a:ext cx="180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Gives model: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87624" y="2348880"/>
            <a:ext cx="6624736" cy="864096"/>
            <a:chOff x="1115616" y="2204864"/>
            <a:chExt cx="5913040" cy="749569"/>
          </a:xfrm>
        </p:grpSpPr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t="12879" r="84337" b="57069"/>
            <a:stretch>
              <a:fillRect/>
            </a:stretch>
          </p:blipFill>
          <p:spPr bwMode="auto">
            <a:xfrm>
              <a:off x="1115616" y="2348880"/>
              <a:ext cx="936104" cy="50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6727" t="55311"/>
            <a:stretch>
              <a:fillRect/>
            </a:stretch>
          </p:blipFill>
          <p:spPr bwMode="auto">
            <a:xfrm>
              <a:off x="2051720" y="2204864"/>
              <a:ext cx="4976936" cy="749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683568" y="3933056"/>
            <a:ext cx="7992888" cy="1944216"/>
            <a:chOff x="683568" y="3861048"/>
            <a:chExt cx="7848872" cy="1791390"/>
          </a:xfrm>
        </p:grpSpPr>
        <p:pic>
          <p:nvPicPr>
            <p:cNvPr id="4096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3568" y="4005064"/>
              <a:ext cx="7704856" cy="1647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7596336" y="386104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268760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two class problem. 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CA" sz="2800" dirty="0"/>
              <a:t>Choose Bernoulli distribution over world. 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CA" sz="2800" dirty="0"/>
              <a:t>Make parameter </a:t>
            </a:r>
            <a:r>
              <a:rPr lang="en-CA" sz="2800" dirty="0">
                <a:latin typeface="Symbol" pitchFamily="18" charset="2"/>
              </a:rPr>
              <a:t>l</a:t>
            </a:r>
            <a:r>
              <a:rPr lang="en-CA" sz="2800" dirty="0"/>
              <a:t> a function of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578240"/>
            <a:ext cx="77333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Model </a:t>
            </a:r>
            <a:r>
              <a:rPr lang="en-CA" sz="2400" dirty="0">
                <a:solidFill>
                  <a:srgbClr val="FF0000"/>
                </a:solidFill>
              </a:rPr>
              <a:t>activation</a:t>
            </a:r>
            <a:r>
              <a:rPr lang="en-CA" sz="2400" dirty="0"/>
              <a:t> with a linear function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creates number between                       .  Maps to               with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941168"/>
            <a:ext cx="1477466" cy="53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5013176"/>
            <a:ext cx="900714" cy="55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2780928"/>
            <a:ext cx="6048672" cy="64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4221088"/>
            <a:ext cx="2614350" cy="53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5712" y="5589240"/>
            <a:ext cx="312448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43CB28-48C7-1E61-27E9-FDBB71C72A76}"/>
              </a:ext>
            </a:extLst>
          </p:cNvPr>
          <p:cNvGrpSpPr/>
          <p:nvPr/>
        </p:nvGrpSpPr>
        <p:grpSpPr>
          <a:xfrm>
            <a:off x="710485" y="4273310"/>
            <a:ext cx="637200" cy="492480"/>
            <a:chOff x="710485" y="4273310"/>
            <a:chExt cx="63720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7232CA3-AC2A-3E9E-8B56-7B34AFC92E1F}"/>
                    </a:ext>
                  </a:extLst>
                </p14:cNvPr>
                <p14:cNvContentPartPr/>
                <p14:nvPr/>
              </p14:nvContentPartPr>
              <p14:xfrm>
                <a:off x="710485" y="4560230"/>
                <a:ext cx="155160" cy="2055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7232CA3-AC2A-3E9E-8B56-7B34AFC92E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845" y="4551230"/>
                  <a:ext cx="172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1D7B6FE-5460-A6AD-6D3D-B4D09F866E7E}"/>
                    </a:ext>
                  </a:extLst>
                </p14:cNvPr>
                <p14:cNvContentPartPr/>
                <p14:nvPr/>
              </p14:nvContentPartPr>
              <p14:xfrm>
                <a:off x="946285" y="4273310"/>
                <a:ext cx="401400" cy="4492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1D7B6FE-5460-A6AD-6D3D-B4D09F866E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7285" y="4264310"/>
                  <a:ext cx="419040" cy="46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3D5EE2-A29F-63D6-F2D2-1198DDD29704}"/>
              </a:ext>
            </a:extLst>
          </p:cNvPr>
          <p:cNvGrpSpPr/>
          <p:nvPr/>
        </p:nvGrpSpPr>
        <p:grpSpPr>
          <a:xfrm>
            <a:off x="1619845" y="3984230"/>
            <a:ext cx="1883160" cy="573480"/>
            <a:chOff x="1619845" y="3984230"/>
            <a:chExt cx="188316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008CB4E-86CB-26C3-5D9F-B50DD756804D}"/>
                    </a:ext>
                  </a:extLst>
                </p14:cNvPr>
                <p14:cNvContentPartPr/>
                <p14:nvPr/>
              </p14:nvContentPartPr>
              <p14:xfrm>
                <a:off x="3067045" y="4324070"/>
                <a:ext cx="435960" cy="2336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008CB4E-86CB-26C3-5D9F-B50DD75680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58045" y="4315070"/>
                  <a:ext cx="453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CFDDE0A-F408-73E4-43DD-8F54E35FCE91}"/>
                    </a:ext>
                  </a:extLst>
                </p14:cNvPr>
                <p14:cNvContentPartPr/>
                <p14:nvPr/>
              </p14:nvContentPartPr>
              <p14:xfrm>
                <a:off x="3040765" y="4274030"/>
                <a:ext cx="108000" cy="1864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CFDDE0A-F408-73E4-43DD-8F54E35FCE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1765" y="4265390"/>
                  <a:ext cx="125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DD94B89-30B8-72A6-5692-E46666AFA4BB}"/>
                    </a:ext>
                  </a:extLst>
                </p14:cNvPr>
                <p14:cNvContentPartPr/>
                <p14:nvPr/>
              </p14:nvContentPartPr>
              <p14:xfrm>
                <a:off x="1619845" y="4376630"/>
                <a:ext cx="119160" cy="1281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DD94B89-30B8-72A6-5692-E46666AFA4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10845" y="4367990"/>
                  <a:ext cx="136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5455B6A-948B-FFBC-9BB0-130C0D2069DF}"/>
                    </a:ext>
                  </a:extLst>
                </p14:cNvPr>
                <p14:cNvContentPartPr/>
                <p14:nvPr/>
              </p14:nvContentPartPr>
              <p14:xfrm>
                <a:off x="1766005" y="4381310"/>
                <a:ext cx="76320" cy="81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5455B6A-948B-FFBC-9BB0-130C0D2069D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57005" y="4372670"/>
                  <a:ext cx="93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795BC87-6F60-252F-485A-21A97CFB1F8D}"/>
                    </a:ext>
                  </a:extLst>
                </p14:cNvPr>
                <p14:cNvContentPartPr/>
                <p14:nvPr/>
              </p14:nvContentPartPr>
              <p14:xfrm>
                <a:off x="1748365" y="4200230"/>
                <a:ext cx="210600" cy="198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795BC87-6F60-252F-485A-21A97CFB1F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39725" y="4191590"/>
                  <a:ext cx="228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4B25416-B2C4-A39B-9DDC-9765FA557625}"/>
                    </a:ext>
                  </a:extLst>
                </p14:cNvPr>
                <p14:cNvContentPartPr/>
                <p14:nvPr/>
              </p14:nvContentPartPr>
              <p14:xfrm>
                <a:off x="1994965" y="4268270"/>
                <a:ext cx="9000" cy="74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4B25416-B2C4-A39B-9DDC-9765FA5576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86325" y="4259270"/>
                  <a:ext cx="26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E294A4-FA55-117D-84C9-65585E0CC3D3}"/>
                    </a:ext>
                  </a:extLst>
                </p14:cNvPr>
                <p14:cNvContentPartPr/>
                <p14:nvPr/>
              </p14:nvContentPartPr>
              <p14:xfrm>
                <a:off x="2054365" y="4202390"/>
                <a:ext cx="71640" cy="131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E294A4-FA55-117D-84C9-65585E0CC3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45725" y="4193390"/>
                  <a:ext cx="89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CDD2F6C-A131-78D4-6D5D-C77F7EF1919D}"/>
                    </a:ext>
                  </a:extLst>
                </p14:cNvPr>
                <p14:cNvContentPartPr/>
                <p14:nvPr/>
              </p14:nvContentPartPr>
              <p14:xfrm>
                <a:off x="2198365" y="4170350"/>
                <a:ext cx="129960" cy="120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CDD2F6C-A131-78D4-6D5D-C77F7EF1919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89725" y="4161710"/>
                  <a:ext cx="147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A078F22-A83A-3ADA-3A4E-184FA190554C}"/>
                    </a:ext>
                  </a:extLst>
                </p14:cNvPr>
                <p14:cNvContentPartPr/>
                <p14:nvPr/>
              </p14:nvContentPartPr>
              <p14:xfrm>
                <a:off x="2252005" y="3984230"/>
                <a:ext cx="200520" cy="269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A078F22-A83A-3ADA-3A4E-184FA19055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43365" y="3975590"/>
                  <a:ext cx="218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5DD369A-0296-DA15-0F2C-61043061B2AC}"/>
                    </a:ext>
                  </a:extLst>
                </p14:cNvPr>
                <p14:cNvContentPartPr/>
                <p14:nvPr/>
              </p14:nvContentPartPr>
              <p14:xfrm>
                <a:off x="2478085" y="4104470"/>
                <a:ext cx="720" cy="835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5DD369A-0296-DA15-0F2C-61043061B2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69085" y="4095830"/>
                  <a:ext cx="18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E98720D-A126-536F-4191-46E9785F5B5E}"/>
                    </a:ext>
                  </a:extLst>
                </p14:cNvPr>
                <p14:cNvContentPartPr/>
                <p14:nvPr/>
              </p14:nvContentPartPr>
              <p14:xfrm>
                <a:off x="2515885" y="4074590"/>
                <a:ext cx="113760" cy="117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E98720D-A126-536F-4191-46E9785F5B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07245" y="4065950"/>
                  <a:ext cx="131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3C8E573-1D98-F7A9-B13B-66CB2E8EEAFF}"/>
                    </a:ext>
                  </a:extLst>
                </p14:cNvPr>
                <p14:cNvContentPartPr/>
                <p14:nvPr/>
              </p14:nvContentPartPr>
              <p14:xfrm>
                <a:off x="2649085" y="4026350"/>
                <a:ext cx="217440" cy="96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3C8E573-1D98-F7A9-B13B-66CB2E8EEAF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0445" y="4017710"/>
                  <a:ext cx="235080" cy="11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107" y="2824459"/>
            <a:ext cx="487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#1: Use Laplace approximation result: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611560" y="1089279"/>
            <a:ext cx="7992888" cy="625209"/>
            <a:chOff x="683568" y="3894718"/>
            <a:chExt cx="7848872" cy="576064"/>
          </a:xfrm>
        </p:grpSpPr>
        <p:pic>
          <p:nvPicPr>
            <p:cNvPr id="4096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b="80550"/>
            <a:stretch>
              <a:fillRect/>
            </a:stretch>
          </p:blipFill>
          <p:spPr bwMode="auto">
            <a:xfrm>
              <a:off x="683568" y="4005064"/>
              <a:ext cx="7704856" cy="320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7596336" y="389471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247797"/>
            <a:ext cx="6840760" cy="1181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11560" y="43354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giving:</a:t>
            </a:r>
          </a:p>
        </p:txBody>
      </p:sp>
      <p:grpSp>
        <p:nvGrpSpPr>
          <p:cNvPr id="16" name="Group 14"/>
          <p:cNvGrpSpPr/>
          <p:nvPr/>
        </p:nvGrpSpPr>
        <p:grpSpPr>
          <a:xfrm>
            <a:off x="611560" y="476672"/>
            <a:ext cx="8414182" cy="1944216"/>
            <a:chOff x="683568" y="3861048"/>
            <a:chExt cx="8262576" cy="179139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t="55229"/>
            <a:stretch>
              <a:fillRect/>
            </a:stretch>
          </p:blipFill>
          <p:spPr bwMode="auto">
            <a:xfrm>
              <a:off x="683568" y="4914887"/>
              <a:ext cx="7704856" cy="7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8010040" y="386104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3569" y="4869160"/>
            <a:ext cx="7992887" cy="1107746"/>
            <a:chOff x="683569" y="4869160"/>
            <a:chExt cx="7992887" cy="1107746"/>
          </a:xfrm>
        </p:grpSpPr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3569" y="4869160"/>
              <a:ext cx="7920880" cy="110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8100392" y="4869160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1472" y="2357430"/>
            <a:ext cx="3494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Need two approximations: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Previous result: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356992"/>
            <a:ext cx="779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#2 approximation: maximize over </a:t>
            </a:r>
            <a:r>
              <a:rPr lang="en-CA" sz="2400" b="1" dirty="0"/>
              <a:t>H</a:t>
            </a:r>
            <a:r>
              <a:rPr lang="en-CA" sz="2400" dirty="0"/>
              <a:t>, instead of marginalizing: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55577" y="2060848"/>
            <a:ext cx="7992887" cy="1107746"/>
            <a:chOff x="683569" y="4869160"/>
            <a:chExt cx="7992887" cy="1107746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3569" y="4869160"/>
              <a:ext cx="7920880" cy="110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8100392" y="4869160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789040"/>
            <a:ext cx="7920880" cy="11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8172400" y="3789040"/>
            <a:ext cx="57606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683568" y="5262299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solve, alternately update hidden variables in </a:t>
            </a:r>
            <a:r>
              <a:rPr lang="en-CA" sz="2400" b="1" dirty="0"/>
              <a:t>H</a:t>
            </a:r>
            <a:r>
              <a:rPr lang="en-CA" sz="2400" dirty="0"/>
              <a:t> and mean and variance of Laplace approximation.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1BA4E0-3C47-CBDC-B0CC-4B4B61610CB5}"/>
              </a:ext>
            </a:extLst>
          </p:cNvPr>
          <p:cNvGrpSpPr/>
          <p:nvPr/>
        </p:nvGrpSpPr>
        <p:grpSpPr>
          <a:xfrm>
            <a:off x="1644270" y="2889183"/>
            <a:ext cx="6502320" cy="1387800"/>
            <a:chOff x="1644270" y="2889183"/>
            <a:chExt cx="6502320" cy="13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700E3C0-4D18-C1EE-2C6A-157AABF0D736}"/>
                    </a:ext>
                  </a:extLst>
                </p14:cNvPr>
                <p14:cNvContentPartPr/>
                <p14:nvPr/>
              </p14:nvContentPartPr>
              <p14:xfrm>
                <a:off x="1644270" y="3017343"/>
                <a:ext cx="5759640" cy="358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700E3C0-4D18-C1EE-2C6A-157AABF0D7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35630" y="3008703"/>
                  <a:ext cx="5777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FD7701B-79AB-5FE0-0CBC-842D2DE8CC34}"/>
                    </a:ext>
                  </a:extLst>
                </p14:cNvPr>
                <p14:cNvContentPartPr/>
                <p14:nvPr/>
              </p14:nvContentPartPr>
              <p14:xfrm>
                <a:off x="7350990" y="2889183"/>
                <a:ext cx="795600" cy="201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FD7701B-79AB-5FE0-0CBC-842D2DE8CC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350" y="2880183"/>
                  <a:ext cx="813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6A0E181-189E-6DF3-94B9-EB76FAACF826}"/>
                    </a:ext>
                  </a:extLst>
                </p14:cNvPr>
                <p14:cNvContentPartPr/>
                <p14:nvPr/>
              </p14:nvContentPartPr>
              <p14:xfrm>
                <a:off x="2956110" y="3062343"/>
                <a:ext cx="680040" cy="12146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6A0E181-189E-6DF3-94B9-EB76FAACF8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7470" y="3053343"/>
                  <a:ext cx="697680" cy="1232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8064" y="1656377"/>
            <a:ext cx="367240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Results:</a:t>
            </a:r>
          </a:p>
          <a:p>
            <a:endParaRPr lang="en-CA" sz="2400" dirty="0"/>
          </a:p>
          <a:p>
            <a:r>
              <a:rPr lang="en-CA" sz="2400" dirty="0"/>
              <a:t>Most hidden variables increase to larger values</a:t>
            </a:r>
          </a:p>
          <a:p>
            <a:endParaRPr lang="en-CA" sz="1100" dirty="0"/>
          </a:p>
          <a:p>
            <a:r>
              <a:rPr lang="en-CA" sz="2400" dirty="0"/>
              <a:t>This means prior over dual variable is very tight around zero</a:t>
            </a:r>
          </a:p>
          <a:p>
            <a:endParaRPr lang="en-CA" sz="1200" dirty="0"/>
          </a:p>
          <a:p>
            <a:r>
              <a:rPr lang="en-CA" sz="2400" dirty="0"/>
              <a:t>The final solution only depends on a very small number of examples – efficient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1"/>
            <a:ext cx="474742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D836A5C-C14E-08B6-D4FC-5B9D5D18D510}"/>
              </a:ext>
            </a:extLst>
          </p:cNvPr>
          <p:cNvGrpSpPr/>
          <p:nvPr/>
        </p:nvGrpSpPr>
        <p:grpSpPr>
          <a:xfrm>
            <a:off x="4564590" y="2012583"/>
            <a:ext cx="4594320" cy="4151520"/>
            <a:chOff x="4564590" y="2012583"/>
            <a:chExt cx="4594320" cy="41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693E34A-AE7B-5B0C-133F-D26E148BF4B6}"/>
                    </a:ext>
                  </a:extLst>
                </p14:cNvPr>
                <p14:cNvContentPartPr/>
                <p14:nvPr/>
              </p14:nvContentPartPr>
              <p14:xfrm>
                <a:off x="7941390" y="2363223"/>
                <a:ext cx="12600" cy="4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693E34A-AE7B-5B0C-133F-D26E148BF4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32390" y="2354583"/>
                  <a:ext cx="30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1887651-4C8D-43EB-1C28-63423C90C05E}"/>
                    </a:ext>
                  </a:extLst>
                </p14:cNvPr>
                <p14:cNvContentPartPr/>
                <p14:nvPr/>
              </p14:nvContentPartPr>
              <p14:xfrm>
                <a:off x="4564590" y="2012583"/>
                <a:ext cx="4594320" cy="4151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1887651-4C8D-43EB-1C28-63423C90C0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55590" y="2003583"/>
                  <a:ext cx="4611960" cy="4169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Incremental fitting &amp; boosting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492896"/>
            <a:ext cx="4032448" cy="132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700808"/>
            <a:ext cx="3240360" cy="71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8" y="1340768"/>
            <a:ext cx="2350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Previously wrote: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2492896"/>
            <a:ext cx="156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write: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 t="4770" b="4847"/>
          <a:stretch>
            <a:fillRect/>
          </a:stretch>
        </p:blipFill>
        <p:spPr bwMode="auto">
          <a:xfrm>
            <a:off x="1043608" y="3899131"/>
            <a:ext cx="6552728" cy="238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3271" t="4770" r="7333" b="46548"/>
          <a:stretch>
            <a:fillRect/>
          </a:stretch>
        </p:blipFill>
        <p:spPr bwMode="auto">
          <a:xfrm>
            <a:off x="1198539" y="4857760"/>
            <a:ext cx="715967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2316" t="61978" r="17009" b="4847"/>
          <a:stretch>
            <a:fillRect/>
          </a:stretch>
        </p:blipFill>
        <p:spPr bwMode="auto">
          <a:xfrm>
            <a:off x="1142976" y="3857628"/>
            <a:ext cx="6461169" cy="107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115616" y="3824827"/>
            <a:ext cx="7314036" cy="26397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DE99031-25ED-D568-E47F-862584750654}"/>
                  </a:ext>
                </a:extLst>
              </p14:cNvPr>
              <p14:cNvContentPartPr/>
              <p14:nvPr/>
            </p14:nvContentPartPr>
            <p14:xfrm>
              <a:off x="4505245" y="2446310"/>
              <a:ext cx="403920" cy="429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DE99031-25ED-D568-E47F-8625847506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7605" y="2428670"/>
                <a:ext cx="439560" cy="46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AA9F8FB7-203C-D40F-CD5F-71419A9DB267}"/>
              </a:ext>
            </a:extLst>
          </p:cNvPr>
          <p:cNvGrpSpPr/>
          <p:nvPr/>
        </p:nvGrpSpPr>
        <p:grpSpPr>
          <a:xfrm>
            <a:off x="5142805" y="2376110"/>
            <a:ext cx="3243960" cy="710280"/>
            <a:chOff x="5142805" y="2376110"/>
            <a:chExt cx="3243960" cy="7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AF678B1-988C-96E3-F05C-B53917EB4629}"/>
                    </a:ext>
                  </a:extLst>
                </p14:cNvPr>
                <p14:cNvContentPartPr/>
                <p14:nvPr/>
              </p14:nvContentPartPr>
              <p14:xfrm>
                <a:off x="5156125" y="2546750"/>
                <a:ext cx="14040" cy="257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AF678B1-988C-96E3-F05C-B53917EB46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38485" y="2528750"/>
                  <a:ext cx="49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AE729BF-C1B8-BE5D-E271-FE3A69D4FC62}"/>
                    </a:ext>
                  </a:extLst>
                </p14:cNvPr>
                <p14:cNvContentPartPr/>
                <p14:nvPr/>
              </p14:nvContentPartPr>
              <p14:xfrm>
                <a:off x="5142805" y="2519750"/>
                <a:ext cx="197640" cy="2782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AE729BF-C1B8-BE5D-E271-FE3A69D4FC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24805" y="2502110"/>
                  <a:ext cx="233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9D2AF52-11B5-3C9B-BB60-90316352435D}"/>
                    </a:ext>
                  </a:extLst>
                </p14:cNvPr>
                <p14:cNvContentPartPr/>
                <p14:nvPr/>
              </p14:nvContentPartPr>
              <p14:xfrm>
                <a:off x="5387245" y="2376110"/>
                <a:ext cx="230400" cy="4654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9D2AF52-11B5-3C9B-BB60-9031635243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69245" y="2358110"/>
                  <a:ext cx="2660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0E95DDE-BEB8-BA88-61F1-FA021889A59F}"/>
                    </a:ext>
                  </a:extLst>
                </p14:cNvPr>
                <p14:cNvContentPartPr/>
                <p14:nvPr/>
              </p14:nvContentPartPr>
              <p14:xfrm>
                <a:off x="5734285" y="2523350"/>
                <a:ext cx="103320" cy="218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0E95DDE-BEB8-BA88-61F1-FA021889A59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16645" y="2505350"/>
                  <a:ext cx="138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92ED0F8-60EF-16F4-C42B-B77E91D91222}"/>
                    </a:ext>
                  </a:extLst>
                </p14:cNvPr>
                <p14:cNvContentPartPr/>
                <p14:nvPr/>
              </p14:nvContentPartPr>
              <p14:xfrm>
                <a:off x="5809165" y="2450990"/>
                <a:ext cx="151200" cy="171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92ED0F8-60EF-16F4-C42B-B77E91D912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91525" y="2432990"/>
                  <a:ext cx="186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A76E478-D6DE-AA9B-BCDE-FEF3D778CE71}"/>
                    </a:ext>
                  </a:extLst>
                </p14:cNvPr>
                <p14:cNvContentPartPr/>
                <p14:nvPr/>
              </p14:nvContentPartPr>
              <p14:xfrm>
                <a:off x="5858125" y="2651870"/>
                <a:ext cx="54720" cy="15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A76E478-D6DE-AA9B-BCDE-FEF3D778CE7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40485" y="2633870"/>
                  <a:ext cx="90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DD276E3-DBC5-A763-212B-ACB27465C503}"/>
                    </a:ext>
                  </a:extLst>
                </p14:cNvPr>
                <p14:cNvContentPartPr/>
                <p14:nvPr/>
              </p14:nvContentPartPr>
              <p14:xfrm>
                <a:off x="5788285" y="2554310"/>
                <a:ext cx="442800" cy="168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DD276E3-DBC5-A763-212B-ACB27465C5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70645" y="2536310"/>
                  <a:ext cx="478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92C8817-3D52-FA04-B8BD-775C2A3AEC3A}"/>
                    </a:ext>
                  </a:extLst>
                </p14:cNvPr>
                <p14:cNvContentPartPr/>
                <p14:nvPr/>
              </p14:nvContentPartPr>
              <p14:xfrm>
                <a:off x="6106525" y="2532350"/>
                <a:ext cx="78480" cy="2016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92C8817-3D52-FA04-B8BD-775C2A3AEC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88885" y="2514350"/>
                  <a:ext cx="114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065FB5D-7192-8462-36B4-BD3E321886E4}"/>
                    </a:ext>
                  </a:extLst>
                </p14:cNvPr>
                <p14:cNvContentPartPr/>
                <p14:nvPr/>
              </p14:nvContentPartPr>
              <p14:xfrm>
                <a:off x="5972605" y="2531270"/>
                <a:ext cx="262080" cy="252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065FB5D-7192-8462-36B4-BD3E321886E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54965" y="2513270"/>
                  <a:ext cx="297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4FEA9C7-C1ED-2B88-EFC8-BFF48B434A7D}"/>
                    </a:ext>
                  </a:extLst>
                </p14:cNvPr>
                <p14:cNvContentPartPr/>
                <p14:nvPr/>
              </p14:nvContentPartPr>
              <p14:xfrm>
                <a:off x="6291925" y="2565830"/>
                <a:ext cx="107640" cy="148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4FEA9C7-C1ED-2B88-EFC8-BFF48B434A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74285" y="2547830"/>
                  <a:ext cx="143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985BDA6-685B-F44D-FBC2-4BE0648DAB30}"/>
                    </a:ext>
                  </a:extLst>
                </p14:cNvPr>
                <p14:cNvContentPartPr/>
                <p14:nvPr/>
              </p14:nvContentPartPr>
              <p14:xfrm>
                <a:off x="6443485" y="2593550"/>
                <a:ext cx="86040" cy="104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985BDA6-685B-F44D-FBC2-4BE0648DAB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25845" y="2575910"/>
                  <a:ext cx="121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2E21E23-DFEE-E0BE-C35E-65372ABCC1F5}"/>
                    </a:ext>
                  </a:extLst>
                </p14:cNvPr>
                <p14:cNvContentPartPr/>
                <p14:nvPr/>
              </p14:nvContentPartPr>
              <p14:xfrm>
                <a:off x="6579205" y="2565110"/>
                <a:ext cx="122040" cy="137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2E21E23-DFEE-E0BE-C35E-65372ABCC1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61565" y="2547470"/>
                  <a:ext cx="157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D5202A2-646E-B5E9-E583-AE4AA7077720}"/>
                    </a:ext>
                  </a:extLst>
                </p14:cNvPr>
                <p14:cNvContentPartPr/>
                <p14:nvPr/>
              </p14:nvContentPartPr>
              <p14:xfrm>
                <a:off x="6820405" y="2585990"/>
                <a:ext cx="93600" cy="4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D5202A2-646E-B5E9-E583-AE4AA70777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02405" y="2568350"/>
                  <a:ext cx="129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EFE9474-FAC4-757F-674C-BA853258DA47}"/>
                    </a:ext>
                  </a:extLst>
                </p14:cNvPr>
                <p14:cNvContentPartPr/>
                <p14:nvPr/>
              </p14:nvContentPartPr>
              <p14:xfrm>
                <a:off x="7053685" y="2443790"/>
                <a:ext cx="155880" cy="254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EFE9474-FAC4-757F-674C-BA853258DA4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36045" y="2426150"/>
                  <a:ext cx="191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6B5A2DD-5D45-67AA-C893-2EBE32A5F17D}"/>
                    </a:ext>
                  </a:extLst>
                </p14:cNvPr>
                <p14:cNvContentPartPr/>
                <p14:nvPr/>
              </p14:nvContentPartPr>
              <p14:xfrm>
                <a:off x="7214965" y="2497790"/>
                <a:ext cx="180720" cy="1695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6B5A2DD-5D45-67AA-C893-2EBE32A5F1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96965" y="2480150"/>
                  <a:ext cx="216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50E377B-A859-D06B-243C-1D875D61E876}"/>
                    </a:ext>
                  </a:extLst>
                </p14:cNvPr>
                <p14:cNvContentPartPr/>
                <p14:nvPr/>
              </p14:nvContentPartPr>
              <p14:xfrm>
                <a:off x="7456885" y="2517230"/>
                <a:ext cx="176400" cy="139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50E377B-A859-D06B-243C-1D875D61E8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39245" y="2499590"/>
                  <a:ext cx="212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5854D83-DC11-18E5-99E9-0FFCACC8CFE8}"/>
                    </a:ext>
                  </a:extLst>
                </p14:cNvPr>
                <p14:cNvContentPartPr/>
                <p14:nvPr/>
              </p14:nvContentPartPr>
              <p14:xfrm>
                <a:off x="7639405" y="2559350"/>
                <a:ext cx="129600" cy="87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5854D83-DC11-18E5-99E9-0FFCACC8CFE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21405" y="2541350"/>
                  <a:ext cx="165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69FDB1F-89B2-8852-E7EB-F545DE2C4F6E}"/>
                    </a:ext>
                  </a:extLst>
                </p14:cNvPr>
                <p14:cNvContentPartPr/>
                <p14:nvPr/>
              </p14:nvContentPartPr>
              <p14:xfrm>
                <a:off x="7860085" y="2402030"/>
                <a:ext cx="182880" cy="245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69FDB1F-89B2-8852-E7EB-F545DE2C4F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42445" y="2384030"/>
                  <a:ext cx="2185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3271A53-38F7-5D2C-55A3-C0CEAB47822A}"/>
                    </a:ext>
                  </a:extLst>
                </p14:cNvPr>
                <p14:cNvContentPartPr/>
                <p14:nvPr/>
              </p14:nvContentPartPr>
              <p14:xfrm>
                <a:off x="7974925" y="2566190"/>
                <a:ext cx="100080" cy="680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3271A53-38F7-5D2C-55A3-C0CEAB4782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56925" y="2548550"/>
                  <a:ext cx="135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CB7B07C-A10B-D45C-1118-9ED09EC83B56}"/>
                    </a:ext>
                  </a:extLst>
                </p14:cNvPr>
                <p14:cNvContentPartPr/>
                <p14:nvPr/>
              </p14:nvContentPartPr>
              <p14:xfrm>
                <a:off x="8147365" y="2423630"/>
                <a:ext cx="239400" cy="2664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CB7B07C-A10B-D45C-1118-9ED09EC83B5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29365" y="2405630"/>
                  <a:ext cx="2750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F8F9196-0928-60FE-C17B-23B381BB997B}"/>
                    </a:ext>
                  </a:extLst>
                </p14:cNvPr>
                <p14:cNvContentPartPr/>
                <p14:nvPr/>
              </p14:nvContentPartPr>
              <p14:xfrm>
                <a:off x="7071325" y="2861030"/>
                <a:ext cx="115560" cy="23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F8F9196-0928-60FE-C17B-23B381BB997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53325" y="2843390"/>
                  <a:ext cx="151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1E0E464-71CB-E6A6-77F2-7B54D9BE1FCF}"/>
                    </a:ext>
                  </a:extLst>
                </p14:cNvPr>
                <p14:cNvContentPartPr/>
                <p14:nvPr/>
              </p14:nvContentPartPr>
              <p14:xfrm>
                <a:off x="7124965" y="2858150"/>
                <a:ext cx="13680" cy="918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1E0E464-71CB-E6A6-77F2-7B54D9BE1F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06965" y="2840150"/>
                  <a:ext cx="49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881974A-D598-6C8B-117E-473985E7B7D9}"/>
                    </a:ext>
                  </a:extLst>
                </p14:cNvPr>
                <p14:cNvContentPartPr/>
                <p14:nvPr/>
              </p14:nvContentPartPr>
              <p14:xfrm>
                <a:off x="7065925" y="2881910"/>
                <a:ext cx="80640" cy="1497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881974A-D598-6C8B-117E-473985E7B7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7925" y="2864270"/>
                  <a:ext cx="116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028E014-58B2-966F-B848-C6C6A15C86ED}"/>
                    </a:ext>
                  </a:extLst>
                </p14:cNvPr>
                <p14:cNvContentPartPr/>
                <p14:nvPr/>
              </p14:nvContentPartPr>
              <p14:xfrm>
                <a:off x="7003285" y="2962550"/>
                <a:ext cx="152640" cy="8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028E014-58B2-966F-B848-C6C6A15C86E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85645" y="2944550"/>
                  <a:ext cx="188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6162936-A2E8-22E4-A315-8145ED7EE396}"/>
                    </a:ext>
                  </a:extLst>
                </p14:cNvPr>
                <p14:cNvContentPartPr/>
                <p14:nvPr/>
              </p14:nvContentPartPr>
              <p14:xfrm>
                <a:off x="7080325" y="2853470"/>
                <a:ext cx="169920" cy="185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6162936-A2E8-22E4-A315-8145ED7EE39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62685" y="2835830"/>
                  <a:ext cx="205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3B5BDBC-57F6-8869-2DFD-D19BD641E4EC}"/>
                    </a:ext>
                  </a:extLst>
                </p14:cNvPr>
                <p14:cNvContentPartPr/>
                <p14:nvPr/>
              </p14:nvContentPartPr>
              <p14:xfrm>
                <a:off x="7164205" y="2931950"/>
                <a:ext cx="102600" cy="918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3B5BDBC-57F6-8869-2DFD-D19BD641E4E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46205" y="2913950"/>
                  <a:ext cx="138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014D465-07E4-E563-7288-B217A9BA38DD}"/>
                    </a:ext>
                  </a:extLst>
                </p14:cNvPr>
                <p14:cNvContentPartPr/>
                <p14:nvPr/>
              </p14:nvContentPartPr>
              <p14:xfrm>
                <a:off x="7306405" y="2855990"/>
                <a:ext cx="97560" cy="1872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014D465-07E4-E563-7288-B217A9BA38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88405" y="2838350"/>
                  <a:ext cx="133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6B7AC9C-7937-69CA-665E-1540F0B450EA}"/>
                    </a:ext>
                  </a:extLst>
                </p14:cNvPr>
                <p14:cNvContentPartPr/>
                <p14:nvPr/>
              </p14:nvContentPartPr>
              <p14:xfrm>
                <a:off x="7468405" y="2817470"/>
                <a:ext cx="53640" cy="71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6B7AC9C-7937-69CA-665E-1540F0B450E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50765" y="2799830"/>
                  <a:ext cx="89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6B8A8C5-DE74-F99A-27B1-3662627E2BEE}"/>
                    </a:ext>
                  </a:extLst>
                </p14:cNvPr>
                <p14:cNvContentPartPr/>
                <p14:nvPr/>
              </p14:nvContentPartPr>
              <p14:xfrm>
                <a:off x="7411885" y="2853110"/>
                <a:ext cx="96480" cy="139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6B8A8C5-DE74-F99A-27B1-3662627E2BE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93885" y="2835110"/>
                  <a:ext cx="132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B54E114-7F89-C794-C949-28DC559A22C7}"/>
                    </a:ext>
                  </a:extLst>
                </p14:cNvPr>
                <p14:cNvContentPartPr/>
                <p14:nvPr/>
              </p14:nvContentPartPr>
              <p14:xfrm>
                <a:off x="7450045" y="2889470"/>
                <a:ext cx="81000" cy="1569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B54E114-7F89-C794-C949-28DC559A22C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32045" y="2871830"/>
                  <a:ext cx="116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E6970FF-30B3-E01E-EB46-CD9E3586F9A3}"/>
                    </a:ext>
                  </a:extLst>
                </p14:cNvPr>
                <p14:cNvContentPartPr/>
                <p14:nvPr/>
              </p14:nvContentPartPr>
              <p14:xfrm>
                <a:off x="7620325" y="2794790"/>
                <a:ext cx="57600" cy="1645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E6970FF-30B3-E01E-EB46-CD9E3586F9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02325" y="2776790"/>
                  <a:ext cx="93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8B36ADF-2984-5CA2-CBA5-D4532447CD12}"/>
                    </a:ext>
                  </a:extLst>
                </p14:cNvPr>
                <p14:cNvContentPartPr/>
                <p14:nvPr/>
              </p14:nvContentPartPr>
              <p14:xfrm>
                <a:off x="7671085" y="2825750"/>
                <a:ext cx="38520" cy="2264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8B36ADF-2984-5CA2-CBA5-D4532447CD1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53445" y="2807750"/>
                  <a:ext cx="74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2E4ADCF-58D4-B305-A550-436A4EEC4A08}"/>
                    </a:ext>
                  </a:extLst>
                </p14:cNvPr>
                <p14:cNvContentPartPr/>
                <p14:nvPr/>
              </p14:nvContentPartPr>
              <p14:xfrm>
                <a:off x="7691965" y="2773190"/>
                <a:ext cx="128520" cy="1263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2E4ADCF-58D4-B305-A550-436A4EEC4A0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74325" y="2755550"/>
                  <a:ext cx="16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FB939F6-CCBA-D893-9451-DBDBE4DDD2C5}"/>
                    </a:ext>
                  </a:extLst>
                </p14:cNvPr>
                <p14:cNvContentPartPr/>
                <p14:nvPr/>
              </p14:nvContentPartPr>
              <p14:xfrm>
                <a:off x="7739845" y="2857430"/>
                <a:ext cx="36360" cy="896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FB939F6-CCBA-D893-9451-DBDBE4DDD2C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22205" y="2839790"/>
                  <a:ext cx="72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F5FF26B-9C4B-538D-8EEE-A958BDE15A07}"/>
                    </a:ext>
                  </a:extLst>
                </p14:cNvPr>
                <p14:cNvContentPartPr/>
                <p14:nvPr/>
              </p14:nvContentPartPr>
              <p14:xfrm>
                <a:off x="7674685" y="2756270"/>
                <a:ext cx="369360" cy="254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F5FF26B-9C4B-538D-8EEE-A958BDE15A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56685" y="2738630"/>
                  <a:ext cx="405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5598E36-B5A6-7979-C943-1A9DD20B061C}"/>
                    </a:ext>
                  </a:extLst>
                </p14:cNvPr>
                <p14:cNvContentPartPr/>
                <p14:nvPr/>
              </p14:nvContentPartPr>
              <p14:xfrm>
                <a:off x="7895005" y="2849150"/>
                <a:ext cx="170640" cy="1666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5598E36-B5A6-7979-C943-1A9DD20B061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77365" y="2831150"/>
                  <a:ext cx="206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852C77A-FD6C-9C29-7EFC-A0C068A36B1C}"/>
                    </a:ext>
                  </a:extLst>
                </p14:cNvPr>
                <p14:cNvContentPartPr/>
                <p14:nvPr/>
              </p14:nvContentPartPr>
              <p14:xfrm>
                <a:off x="7973485" y="2865710"/>
                <a:ext cx="12960" cy="183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852C77A-FD6C-9C29-7EFC-A0C068A36B1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55485" y="2847710"/>
                  <a:ext cx="48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FE42817-7C53-5A02-96E2-495B2623CD02}"/>
                    </a:ext>
                  </a:extLst>
                </p14:cNvPr>
                <p14:cNvContentPartPr/>
                <p14:nvPr/>
              </p14:nvContentPartPr>
              <p14:xfrm>
                <a:off x="7944325" y="2850590"/>
                <a:ext cx="182160" cy="2358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FE42817-7C53-5A02-96E2-495B2623CD0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26685" y="2832950"/>
                  <a:ext cx="21780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76" name="组合 24575">
            <a:extLst>
              <a:ext uri="{FF2B5EF4-FFF2-40B4-BE49-F238E27FC236}">
                <a16:creationId xmlns:a16="http://schemas.microsoft.com/office/drawing/2014/main" id="{EEC57E4D-52BE-89FA-48FC-27DB054D6992}"/>
              </a:ext>
            </a:extLst>
          </p:cNvPr>
          <p:cNvGrpSpPr/>
          <p:nvPr/>
        </p:nvGrpSpPr>
        <p:grpSpPr>
          <a:xfrm>
            <a:off x="84085" y="3284390"/>
            <a:ext cx="1316880" cy="628560"/>
            <a:chOff x="84085" y="3284390"/>
            <a:chExt cx="1316880" cy="62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13A7531-40BE-7A61-EF5E-8CAC130ACDD6}"/>
                    </a:ext>
                  </a:extLst>
                </p14:cNvPr>
                <p14:cNvContentPartPr/>
                <p14:nvPr/>
              </p14:nvContentPartPr>
              <p14:xfrm>
                <a:off x="221965" y="3716750"/>
                <a:ext cx="66240" cy="1962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13A7531-40BE-7A61-EF5E-8CAC130ACDD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4325" y="3699110"/>
                  <a:ext cx="101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5FD7762-564D-08D6-2652-C4B1F9FBB604}"/>
                    </a:ext>
                  </a:extLst>
                </p14:cNvPr>
                <p14:cNvContentPartPr/>
                <p14:nvPr/>
              </p14:nvContentPartPr>
              <p14:xfrm>
                <a:off x="84085" y="3737270"/>
                <a:ext cx="222840" cy="80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5FD7762-564D-08D6-2652-C4B1F9FBB60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085" y="3719630"/>
                  <a:ext cx="258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B79BDB5-25F3-D0BF-FDD2-C7C8E5C2C3B3}"/>
                    </a:ext>
                  </a:extLst>
                </p14:cNvPr>
                <p14:cNvContentPartPr/>
                <p14:nvPr/>
              </p14:nvContentPartPr>
              <p14:xfrm>
                <a:off x="322405" y="3739430"/>
                <a:ext cx="75960" cy="1357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B79BDB5-25F3-D0BF-FDD2-C7C8E5C2C3B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04765" y="3721790"/>
                  <a:ext cx="11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A5A55ED-D2AE-9214-8191-D5B0246E9358}"/>
                    </a:ext>
                  </a:extLst>
                </p14:cNvPr>
                <p14:cNvContentPartPr/>
                <p14:nvPr/>
              </p14:nvContentPartPr>
              <p14:xfrm>
                <a:off x="456325" y="3686150"/>
                <a:ext cx="83520" cy="1479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A5A55ED-D2AE-9214-8191-D5B0246E935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8325" y="3668510"/>
                  <a:ext cx="119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62F6404-E333-7CE8-C827-2ED953CA5C04}"/>
                    </a:ext>
                  </a:extLst>
                </p14:cNvPr>
                <p14:cNvContentPartPr/>
                <p14:nvPr/>
              </p14:nvContentPartPr>
              <p14:xfrm>
                <a:off x="575485" y="3693350"/>
                <a:ext cx="94320" cy="90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62F6404-E333-7CE8-C827-2ED953CA5C0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7485" y="3675710"/>
                  <a:ext cx="129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5CBD83B-B68B-4668-5BBC-027BE433C803}"/>
                    </a:ext>
                  </a:extLst>
                </p14:cNvPr>
                <p14:cNvContentPartPr/>
                <p14:nvPr/>
              </p14:nvContentPartPr>
              <p14:xfrm>
                <a:off x="733525" y="3672830"/>
                <a:ext cx="89640" cy="849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5CBD83B-B68B-4668-5BBC-027BE433C80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5885" y="3655190"/>
                  <a:ext cx="125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9BE20E9-253D-BF71-E4CF-1954825CB2B7}"/>
                    </a:ext>
                  </a:extLst>
                </p14:cNvPr>
                <p14:cNvContentPartPr/>
                <p14:nvPr/>
              </p14:nvContentPartPr>
              <p14:xfrm>
                <a:off x="906685" y="3284390"/>
                <a:ext cx="87840" cy="5752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9BE20E9-253D-BF71-E4CF-1954825CB2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9045" y="3266750"/>
                  <a:ext cx="12348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DCF9AD2-521D-01AD-6A18-D6E3ADA62408}"/>
                    </a:ext>
                  </a:extLst>
                </p14:cNvPr>
                <p14:cNvContentPartPr/>
                <p14:nvPr/>
              </p14:nvContentPartPr>
              <p14:xfrm>
                <a:off x="713725" y="3582110"/>
                <a:ext cx="497520" cy="1576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DCF9AD2-521D-01AD-6A18-D6E3ADA6240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5725" y="3564470"/>
                  <a:ext cx="533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AD58D6C-25DB-F6FC-1517-FFE58762663F}"/>
                    </a:ext>
                  </a:extLst>
                </p14:cNvPr>
                <p14:cNvContentPartPr/>
                <p14:nvPr/>
              </p14:nvContentPartPr>
              <p14:xfrm>
                <a:off x="1212325" y="3523790"/>
                <a:ext cx="188640" cy="1695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AD58D6C-25DB-F6FC-1517-FFE58762663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94325" y="3505790"/>
                  <a:ext cx="2242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14F6996-F910-CA33-7A08-8121F8839A89}"/>
              </a:ext>
            </a:extLst>
          </p:cNvPr>
          <p:cNvGrpSpPr/>
          <p:nvPr/>
        </p:nvGrpSpPr>
        <p:grpSpPr>
          <a:xfrm>
            <a:off x="522205" y="4209230"/>
            <a:ext cx="323280" cy="279360"/>
            <a:chOff x="522205" y="4209230"/>
            <a:chExt cx="32328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0FED123-B988-DC45-44AA-A9ABF08818E6}"/>
                    </a:ext>
                  </a:extLst>
                </p14:cNvPr>
                <p14:cNvContentPartPr/>
                <p14:nvPr/>
              </p14:nvContentPartPr>
              <p14:xfrm>
                <a:off x="595285" y="4209230"/>
                <a:ext cx="164520" cy="118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0FED123-B988-DC45-44AA-A9ABF08818E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7645" y="4191590"/>
                  <a:ext cx="20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BD70E07-0D06-C646-EDC9-94091A3C8CA8}"/>
                    </a:ext>
                  </a:extLst>
                </p14:cNvPr>
                <p14:cNvContentPartPr/>
                <p14:nvPr/>
              </p14:nvContentPartPr>
              <p14:xfrm>
                <a:off x="522205" y="4224350"/>
                <a:ext cx="323280" cy="2642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BD70E07-0D06-C646-EDC9-94091A3C8CA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4205" y="4206350"/>
                  <a:ext cx="358920" cy="299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556792"/>
            <a:ext cx="6349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  	</a:t>
            </a:r>
            <a:r>
              <a:rPr lang="en-CA" sz="2400" dirty="0"/>
              <a:t>Greedily add terms one at a time. 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564904"/>
            <a:ext cx="4464496" cy="91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2132856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1: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1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x</a:t>
            </a:r>
            <a:r>
              <a:rPr lang="en-CA" sz="2400" baseline="-25000" dirty="0"/>
              <a:t>1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031918"/>
            <a:ext cx="4176464" cy="125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4767535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K: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 err="1">
                <a:latin typeface="Symbol" pitchFamily="18" charset="2"/>
              </a:rPr>
              <a:t>f</a:t>
            </a:r>
            <a:r>
              <a:rPr lang="en-CA" sz="2400" baseline="-25000" dirty="0" err="1"/>
              <a:t>k</a:t>
            </a:r>
            <a:r>
              <a:rPr lang="en-CA" sz="2400" dirty="0"/>
              <a:t>,  </a:t>
            </a:r>
            <a:r>
              <a:rPr lang="en-CA" sz="2400" dirty="0" err="1">
                <a:latin typeface="Symbol" pitchFamily="18" charset="2"/>
              </a:rPr>
              <a:t>x</a:t>
            </a:r>
            <a:r>
              <a:rPr lang="en-CA" sz="2400" baseline="-25000" dirty="0" err="1"/>
              <a:t>k</a:t>
            </a:r>
            <a:endParaRPr lang="en-CA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3429000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2: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2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x</a:t>
            </a:r>
            <a:r>
              <a:rPr lang="en-CA" sz="2400" baseline="-25000" dirty="0"/>
              <a:t>2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005064"/>
            <a:ext cx="5760640" cy="67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97626" y="3929066"/>
            <a:ext cx="4832026" cy="857256"/>
            <a:chOff x="3597626" y="3929066"/>
            <a:chExt cx="4832026" cy="857256"/>
          </a:xfrm>
        </p:grpSpPr>
        <p:sp>
          <p:nvSpPr>
            <p:cNvPr id="13" name="Rounded Rectangle 12"/>
            <p:cNvSpPr/>
            <p:nvPr/>
          </p:nvSpPr>
          <p:spPr>
            <a:xfrm>
              <a:off x="6572264" y="3929066"/>
              <a:ext cx="1857388" cy="857256"/>
            </a:xfrm>
            <a:prstGeom prst="roundRect">
              <a:avLst/>
            </a:prstGeom>
            <a:noFill/>
            <a:ln w="476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97626" y="3929066"/>
              <a:ext cx="474308" cy="857256"/>
            </a:xfrm>
            <a:prstGeom prst="roundRect">
              <a:avLst/>
            </a:prstGeom>
            <a:noFill/>
            <a:ln w="476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65606" r="5592"/>
          <a:stretch>
            <a:fillRect/>
          </a:stretch>
        </p:blipFill>
        <p:spPr bwMode="auto">
          <a:xfrm>
            <a:off x="5100680" y="3929066"/>
            <a:ext cx="1185832" cy="84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BA35903-6952-0DFB-996F-55DA210D4EB4}"/>
                  </a:ext>
                </a:extLst>
              </p14:cNvPr>
              <p14:cNvContentPartPr/>
              <p14:nvPr/>
            </p14:nvContentPartPr>
            <p14:xfrm>
              <a:off x="4643845" y="1449110"/>
              <a:ext cx="2489400" cy="736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BA35903-6952-0DFB-996F-55DA210D4E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6205" y="1431110"/>
                <a:ext cx="252504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37E4649-3750-07F5-299B-CADB5D3E9670}"/>
                  </a:ext>
                </a:extLst>
              </p14:cNvPr>
              <p14:cNvContentPartPr/>
              <p14:nvPr/>
            </p14:nvContentPartPr>
            <p14:xfrm>
              <a:off x="4503085" y="4583630"/>
              <a:ext cx="1684080" cy="932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37E4649-3750-07F5-299B-CADB5D3E96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96965" y="4577510"/>
                <a:ext cx="169632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A6151D55-EBB1-8D3E-11DE-7BB84901E0A4}"/>
              </a:ext>
            </a:extLst>
          </p:cNvPr>
          <p:cNvGrpSpPr/>
          <p:nvPr/>
        </p:nvGrpSpPr>
        <p:grpSpPr>
          <a:xfrm>
            <a:off x="4933645" y="3451790"/>
            <a:ext cx="1492200" cy="637920"/>
            <a:chOff x="4933645" y="3451790"/>
            <a:chExt cx="1492200" cy="63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3BB6A54-1D7D-0C84-9C45-A6AE8F629C6A}"/>
                    </a:ext>
                  </a:extLst>
                </p14:cNvPr>
                <p14:cNvContentPartPr/>
                <p14:nvPr/>
              </p14:nvContentPartPr>
              <p14:xfrm>
                <a:off x="4933645" y="3451790"/>
                <a:ext cx="1492200" cy="56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3BB6A54-1D7D-0C84-9C45-A6AE8F629C6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27525" y="3445670"/>
                  <a:ext cx="1504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56E6F68-BF2A-0C12-E6E9-159CF9C40E52}"/>
                    </a:ext>
                  </a:extLst>
                </p14:cNvPr>
                <p14:cNvContentPartPr/>
                <p14:nvPr/>
              </p14:nvContentPartPr>
              <p14:xfrm>
                <a:off x="5463925" y="3518750"/>
                <a:ext cx="267840" cy="512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56E6F68-BF2A-0C12-E6E9-159CF9C40E5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57805" y="3512630"/>
                  <a:ext cx="2800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1B0C774-1846-CC24-BD51-038E75EF6006}"/>
                    </a:ext>
                  </a:extLst>
                </p14:cNvPr>
                <p14:cNvContentPartPr/>
                <p14:nvPr/>
              </p14:nvContentPartPr>
              <p14:xfrm>
                <a:off x="5426125" y="3911870"/>
                <a:ext cx="296280" cy="177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1B0C774-1846-CC24-BD51-038E75EF60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20005" y="3905750"/>
                  <a:ext cx="308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05C4028-7A3E-B8D9-B5AF-0E10F9ED1E16}"/>
              </a:ext>
            </a:extLst>
          </p:cNvPr>
          <p:cNvGrpSpPr/>
          <p:nvPr/>
        </p:nvGrpSpPr>
        <p:grpSpPr>
          <a:xfrm>
            <a:off x="546325" y="2664470"/>
            <a:ext cx="2470320" cy="806040"/>
            <a:chOff x="546325" y="2664470"/>
            <a:chExt cx="2470320" cy="80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00BB71C-24F5-2C50-E03E-B7E94D10B482}"/>
                    </a:ext>
                  </a:extLst>
                </p14:cNvPr>
                <p14:cNvContentPartPr/>
                <p14:nvPr/>
              </p14:nvContentPartPr>
              <p14:xfrm>
                <a:off x="892645" y="2712350"/>
                <a:ext cx="53280" cy="758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00BB71C-24F5-2C50-E03E-B7E94D10B4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6525" y="2706230"/>
                  <a:ext cx="6552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5305EA6-7E94-1F74-7B7C-413FB82A542F}"/>
                    </a:ext>
                  </a:extLst>
                </p14:cNvPr>
                <p14:cNvContentPartPr/>
                <p14:nvPr/>
              </p14:nvContentPartPr>
              <p14:xfrm>
                <a:off x="1006405" y="2664470"/>
                <a:ext cx="168840" cy="725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5305EA6-7E94-1F74-7B7C-413FB82A542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0285" y="2658350"/>
                  <a:ext cx="181080" cy="7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68358F2-BAA4-E60F-0E55-DD9A2846A852}"/>
                    </a:ext>
                  </a:extLst>
                </p14:cNvPr>
                <p14:cNvContentPartPr/>
                <p14:nvPr/>
              </p14:nvContentPartPr>
              <p14:xfrm>
                <a:off x="546325" y="3017270"/>
                <a:ext cx="69840" cy="172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68358F2-BAA4-E60F-0E55-DD9A2846A85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0205" y="3011150"/>
                  <a:ext cx="82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C09CF97-408E-735F-D294-7C9D5E8B8BA4}"/>
                    </a:ext>
                  </a:extLst>
                </p14:cNvPr>
                <p14:cNvContentPartPr/>
                <p14:nvPr/>
              </p14:nvContentPartPr>
              <p14:xfrm>
                <a:off x="686365" y="2963990"/>
                <a:ext cx="74880" cy="46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C09CF97-408E-735F-D294-7C9D5E8B8B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0245" y="2957870"/>
                  <a:ext cx="8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FD13604-0772-2F62-C714-BF4B98A51886}"/>
                    </a:ext>
                  </a:extLst>
                </p14:cNvPr>
                <p14:cNvContentPartPr/>
                <p14:nvPr/>
              </p14:nvContentPartPr>
              <p14:xfrm>
                <a:off x="609325" y="2952470"/>
                <a:ext cx="121320" cy="189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FD13604-0772-2F62-C714-BF4B98A518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3205" y="2946350"/>
                  <a:ext cx="133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A8AFE0E-DCE2-AD62-F903-AD9A637B2177}"/>
                    </a:ext>
                  </a:extLst>
                </p14:cNvPr>
                <p14:cNvContentPartPr/>
                <p14:nvPr/>
              </p14:nvContentPartPr>
              <p14:xfrm>
                <a:off x="751885" y="3064070"/>
                <a:ext cx="26640" cy="27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A8AFE0E-DCE2-AD62-F903-AD9A637B21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5765" y="3057950"/>
                  <a:ext cx="38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5AD2451-5F4F-A565-3CE9-48C788954F41}"/>
                    </a:ext>
                  </a:extLst>
                </p14:cNvPr>
                <p14:cNvContentPartPr/>
                <p14:nvPr/>
              </p14:nvContentPartPr>
              <p14:xfrm>
                <a:off x="690325" y="2939150"/>
                <a:ext cx="159120" cy="1422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5AD2451-5F4F-A565-3CE9-48C788954F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4205" y="2933030"/>
                  <a:ext cx="171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33E1C40-9D24-2112-60D6-D688237FE3FD}"/>
                    </a:ext>
                  </a:extLst>
                </p14:cNvPr>
                <p14:cNvContentPartPr/>
                <p14:nvPr/>
              </p14:nvContentPartPr>
              <p14:xfrm>
                <a:off x="770965" y="3052550"/>
                <a:ext cx="35640" cy="187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33E1C40-9D24-2112-60D6-D688237FE3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4845" y="3046430"/>
                  <a:ext cx="47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32A03F5-6A0E-5396-7515-57E2E63EF72B}"/>
                    </a:ext>
                  </a:extLst>
                </p14:cNvPr>
                <p14:cNvContentPartPr/>
                <p14:nvPr/>
              </p14:nvContentPartPr>
              <p14:xfrm>
                <a:off x="881125" y="2881550"/>
                <a:ext cx="235800" cy="174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32A03F5-6A0E-5396-7515-57E2E63EF72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5005" y="2875430"/>
                  <a:ext cx="248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3142CC4-3448-6396-1BD1-2BD2E6741A2E}"/>
                    </a:ext>
                  </a:extLst>
                </p14:cNvPr>
                <p14:cNvContentPartPr/>
                <p14:nvPr/>
              </p14:nvContentPartPr>
              <p14:xfrm>
                <a:off x="1159405" y="2908910"/>
                <a:ext cx="115200" cy="147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3142CC4-3448-6396-1BD1-2BD2E6741A2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53285" y="2902790"/>
                  <a:ext cx="127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FA0006C-57B3-8093-CAC4-A14E1BD11950}"/>
                    </a:ext>
                  </a:extLst>
                </p14:cNvPr>
                <p14:cNvContentPartPr/>
                <p14:nvPr/>
              </p14:nvContentPartPr>
              <p14:xfrm>
                <a:off x="1249765" y="2879030"/>
                <a:ext cx="109080" cy="1566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FA0006C-57B3-8093-CAC4-A14E1BD119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43645" y="2872910"/>
                  <a:ext cx="121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34A211B-5D25-65FA-AD96-5F51E0262852}"/>
                    </a:ext>
                  </a:extLst>
                </p14:cNvPr>
                <p14:cNvContentPartPr/>
                <p14:nvPr/>
              </p14:nvContentPartPr>
              <p14:xfrm>
                <a:off x="1374685" y="2854190"/>
                <a:ext cx="17640" cy="3808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34A211B-5D25-65FA-AD96-5F51E026285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68565" y="2848070"/>
                  <a:ext cx="298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68E3767-E124-6BBF-032E-58DAB6150EBA}"/>
                    </a:ext>
                  </a:extLst>
                </p14:cNvPr>
                <p14:cNvContentPartPr/>
                <p14:nvPr/>
              </p14:nvContentPartPr>
              <p14:xfrm>
                <a:off x="1400605" y="2854910"/>
                <a:ext cx="63360" cy="164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68E3767-E124-6BBF-032E-58DAB6150EB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94485" y="2848790"/>
                  <a:ext cx="75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E2F5A47-86B8-7F84-1F21-E75A5F59D998}"/>
                    </a:ext>
                  </a:extLst>
                </p14:cNvPr>
                <p14:cNvContentPartPr/>
                <p14:nvPr/>
              </p14:nvContentPartPr>
              <p14:xfrm>
                <a:off x="1457125" y="2852390"/>
                <a:ext cx="205200" cy="168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E2F5A47-86B8-7F84-1F21-E75A5F59D99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51005" y="2846270"/>
                  <a:ext cx="217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0C1D490-0A86-BAC4-DF67-AA112A420AFF}"/>
                    </a:ext>
                  </a:extLst>
                </p14:cNvPr>
                <p14:cNvContentPartPr/>
                <p14:nvPr/>
              </p14:nvContentPartPr>
              <p14:xfrm>
                <a:off x="1689325" y="2856710"/>
                <a:ext cx="70560" cy="122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0C1D490-0A86-BAC4-DF67-AA112A420A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83205" y="2850590"/>
                  <a:ext cx="82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277BF68-AD0B-5E34-37AB-AF7AF00F4205}"/>
                    </a:ext>
                  </a:extLst>
                </p14:cNvPr>
                <p14:cNvContentPartPr/>
                <p14:nvPr/>
              </p14:nvContentPartPr>
              <p14:xfrm>
                <a:off x="1789045" y="2816030"/>
                <a:ext cx="97560" cy="154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277BF68-AD0B-5E34-37AB-AF7AF00F42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82925" y="2809910"/>
                  <a:ext cx="109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2F39F56-9806-2228-D64C-73DED072FDB6}"/>
                    </a:ext>
                  </a:extLst>
                </p14:cNvPr>
                <p14:cNvContentPartPr/>
                <p14:nvPr/>
              </p14:nvContentPartPr>
              <p14:xfrm>
                <a:off x="1020445" y="3327950"/>
                <a:ext cx="72720" cy="910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2F39F56-9806-2228-D64C-73DED072FDB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4325" y="3321830"/>
                  <a:ext cx="84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3DD67BE-49F6-E65C-D0D3-E98379C5A8F6}"/>
                    </a:ext>
                  </a:extLst>
                </p14:cNvPr>
                <p14:cNvContentPartPr/>
                <p14:nvPr/>
              </p14:nvContentPartPr>
              <p14:xfrm>
                <a:off x="1144285" y="3257750"/>
                <a:ext cx="84600" cy="1494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3DD67BE-49F6-E65C-D0D3-E98379C5A8F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8165" y="3251630"/>
                  <a:ext cx="96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373B3E8-387D-8275-0777-A7ABC38208B5}"/>
                    </a:ext>
                  </a:extLst>
                </p14:cNvPr>
                <p14:cNvContentPartPr/>
                <p14:nvPr/>
              </p14:nvContentPartPr>
              <p14:xfrm>
                <a:off x="1282165" y="3199790"/>
                <a:ext cx="81360" cy="2408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373B3E8-387D-8275-0777-A7ABC38208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76045" y="3193670"/>
                  <a:ext cx="93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62DD76A-9736-A71B-5910-887C3B5C73B4}"/>
                    </a:ext>
                  </a:extLst>
                </p14:cNvPr>
                <p14:cNvContentPartPr/>
                <p14:nvPr/>
              </p14:nvContentPartPr>
              <p14:xfrm>
                <a:off x="1369285" y="3238670"/>
                <a:ext cx="122400" cy="1969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62DD76A-9736-A71B-5910-887C3B5C73B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63165" y="3232550"/>
                  <a:ext cx="134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5DB687C-CB51-7503-3C81-DA5C01236682}"/>
                    </a:ext>
                  </a:extLst>
                </p14:cNvPr>
                <p14:cNvContentPartPr/>
                <p14:nvPr/>
              </p14:nvContentPartPr>
              <p14:xfrm>
                <a:off x="1365325" y="3222470"/>
                <a:ext cx="85680" cy="1810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5DB687C-CB51-7503-3C81-DA5C0123668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59205" y="3216350"/>
                  <a:ext cx="97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BB7B364-F357-E1A2-9101-8E89AAE7177C}"/>
                    </a:ext>
                  </a:extLst>
                </p14:cNvPr>
                <p14:cNvContentPartPr/>
                <p14:nvPr/>
              </p14:nvContentPartPr>
              <p14:xfrm>
                <a:off x="1354165" y="3205190"/>
                <a:ext cx="95040" cy="167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BB7B364-F357-E1A2-9101-8E89AAE7177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48045" y="3199070"/>
                  <a:ext cx="107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A6D81DA-0B51-E69A-76BC-DBE378DEDB06}"/>
                    </a:ext>
                  </a:extLst>
                </p14:cNvPr>
                <p14:cNvContentPartPr/>
                <p14:nvPr/>
              </p14:nvContentPartPr>
              <p14:xfrm>
                <a:off x="1512925" y="3175670"/>
                <a:ext cx="92520" cy="1908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A6D81DA-0B51-E69A-76BC-DBE378DEDB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06805" y="3169550"/>
                  <a:ext cx="104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04D1859-3F44-C62D-B529-ABC4B2FB8CA8}"/>
                    </a:ext>
                  </a:extLst>
                </p14:cNvPr>
                <p14:cNvContentPartPr/>
                <p14:nvPr/>
              </p14:nvContentPartPr>
              <p14:xfrm>
                <a:off x="1512925" y="3220670"/>
                <a:ext cx="80280" cy="114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04D1859-3F44-C62D-B529-ABC4B2FB8CA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06805" y="3214550"/>
                  <a:ext cx="92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5446081-160F-E547-AAE0-CB223AD93EF9}"/>
                    </a:ext>
                  </a:extLst>
                </p14:cNvPr>
                <p14:cNvContentPartPr/>
                <p14:nvPr/>
              </p14:nvContentPartPr>
              <p14:xfrm>
                <a:off x="1420765" y="3261350"/>
                <a:ext cx="124200" cy="88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5446081-160F-E547-AAE0-CB223AD93E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414645" y="3255230"/>
                  <a:ext cx="136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038EEF0-7D2E-DEF9-2E2F-F1C98E5955A2}"/>
                    </a:ext>
                  </a:extLst>
                </p14:cNvPr>
                <p14:cNvContentPartPr/>
                <p14:nvPr/>
              </p14:nvContentPartPr>
              <p14:xfrm>
                <a:off x="1624165" y="3195830"/>
                <a:ext cx="92160" cy="1155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038EEF0-7D2E-DEF9-2E2F-F1C98E5955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18045" y="3189710"/>
                  <a:ext cx="104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C8C7353-65C3-3CDE-DAAD-2C7B159BBD85}"/>
                    </a:ext>
                  </a:extLst>
                </p14:cNvPr>
                <p14:cNvContentPartPr/>
                <p14:nvPr/>
              </p14:nvContentPartPr>
              <p14:xfrm>
                <a:off x="1791205" y="3145430"/>
                <a:ext cx="97560" cy="2203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C8C7353-65C3-3CDE-DAAD-2C7B159BBD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85085" y="3139310"/>
                  <a:ext cx="109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8665D6C-9BF1-CFAB-BC08-2E51BDA6A677}"/>
                    </a:ext>
                  </a:extLst>
                </p14:cNvPr>
                <p14:cNvContentPartPr/>
                <p14:nvPr/>
              </p14:nvContentPartPr>
              <p14:xfrm>
                <a:off x="1970125" y="3121670"/>
                <a:ext cx="101520" cy="1130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8665D6C-9BF1-CFAB-BC08-2E51BDA6A67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64005" y="3115550"/>
                  <a:ext cx="113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106FF77-C351-1849-F3C9-B8743AA6A1FA}"/>
                    </a:ext>
                  </a:extLst>
                </p14:cNvPr>
                <p14:cNvContentPartPr/>
                <p14:nvPr/>
              </p14:nvContentPartPr>
              <p14:xfrm>
                <a:off x="1922245" y="3058310"/>
                <a:ext cx="131040" cy="405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106FF77-C351-1849-F3C9-B8743AA6A1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16125" y="3052190"/>
                  <a:ext cx="143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DB4EB4E-AEEC-37C2-CBC8-B0CB0EDF3D46}"/>
                    </a:ext>
                  </a:extLst>
                </p14:cNvPr>
                <p14:cNvContentPartPr/>
                <p14:nvPr/>
              </p14:nvContentPartPr>
              <p14:xfrm>
                <a:off x="2097205" y="3251630"/>
                <a:ext cx="12960" cy="644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DB4EB4E-AEEC-37C2-CBC8-B0CB0EDF3D4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91085" y="3245510"/>
                  <a:ext cx="25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837838F-0E32-0254-D32C-85A73D1FDA72}"/>
                    </a:ext>
                  </a:extLst>
                </p14:cNvPr>
                <p14:cNvContentPartPr/>
                <p14:nvPr/>
              </p14:nvContentPartPr>
              <p14:xfrm>
                <a:off x="2104405" y="2998910"/>
                <a:ext cx="176760" cy="3088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837838F-0E32-0254-D32C-85A73D1FDA7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98285" y="2992790"/>
                  <a:ext cx="189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E62C0AE-C21A-5686-365C-FE752CD2B315}"/>
                    </a:ext>
                  </a:extLst>
                </p14:cNvPr>
                <p14:cNvContentPartPr/>
                <p14:nvPr/>
              </p14:nvContentPartPr>
              <p14:xfrm>
                <a:off x="2338765" y="3054350"/>
                <a:ext cx="83520" cy="262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E62C0AE-C21A-5686-365C-FE752CD2B31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32645" y="3048230"/>
                  <a:ext cx="95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1608263-B21F-A869-B73A-2B826D061E2A}"/>
                    </a:ext>
                  </a:extLst>
                </p14:cNvPr>
                <p14:cNvContentPartPr/>
                <p14:nvPr/>
              </p14:nvContentPartPr>
              <p14:xfrm>
                <a:off x="2348125" y="3066230"/>
                <a:ext cx="220680" cy="193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1608263-B21F-A869-B73A-2B826D061E2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42005" y="3060110"/>
                  <a:ext cx="232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F349673-2005-D79E-855D-3D0CEA6C3C8B}"/>
                    </a:ext>
                  </a:extLst>
                </p14:cNvPr>
                <p14:cNvContentPartPr/>
                <p14:nvPr/>
              </p14:nvContentPartPr>
              <p14:xfrm>
                <a:off x="2463685" y="3078470"/>
                <a:ext cx="151200" cy="1519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F349673-2005-D79E-855D-3D0CEA6C3C8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57565" y="3072350"/>
                  <a:ext cx="163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4342CD0-1E29-FCC2-70B6-607916DC1DED}"/>
                    </a:ext>
                  </a:extLst>
                </p14:cNvPr>
                <p14:cNvContentPartPr/>
                <p14:nvPr/>
              </p14:nvContentPartPr>
              <p14:xfrm>
                <a:off x="2652325" y="3146150"/>
                <a:ext cx="43200" cy="63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4342CD0-1E29-FCC2-70B6-607916DC1DE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46205" y="3140030"/>
                  <a:ext cx="55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09B8168-2A12-1E25-2DEC-7D6F0A35A9E2}"/>
                    </a:ext>
                  </a:extLst>
                </p14:cNvPr>
                <p14:cNvContentPartPr/>
                <p14:nvPr/>
              </p14:nvContentPartPr>
              <p14:xfrm>
                <a:off x="2716405" y="2996390"/>
                <a:ext cx="93240" cy="3168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09B8168-2A12-1E25-2DEC-7D6F0A35A9E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10285" y="2990270"/>
                  <a:ext cx="1054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2225E79-6E03-D1D5-A17D-63A95B93B460}"/>
                    </a:ext>
                  </a:extLst>
                </p14:cNvPr>
                <p14:cNvContentPartPr/>
                <p14:nvPr/>
              </p14:nvContentPartPr>
              <p14:xfrm>
                <a:off x="2880925" y="3121670"/>
                <a:ext cx="10440" cy="626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2225E79-6E03-D1D5-A17D-63A95B93B46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74805" y="3115550"/>
                  <a:ext cx="22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60CC677-2562-C78E-A818-9671CD596D8B}"/>
                    </a:ext>
                  </a:extLst>
                </p14:cNvPr>
                <p14:cNvContentPartPr/>
                <p14:nvPr/>
              </p14:nvContentPartPr>
              <p14:xfrm>
                <a:off x="2901445" y="2960390"/>
                <a:ext cx="115200" cy="324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60CC677-2562-C78E-A818-9671CD596D8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895325" y="2954270"/>
                  <a:ext cx="127440" cy="33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11" name="组合 25610">
            <a:extLst>
              <a:ext uri="{FF2B5EF4-FFF2-40B4-BE49-F238E27FC236}">
                <a16:creationId xmlns:a16="http://schemas.microsoft.com/office/drawing/2014/main" id="{281C56DB-661A-F21C-84EC-F3FF974CE583}"/>
              </a:ext>
            </a:extLst>
          </p:cNvPr>
          <p:cNvGrpSpPr/>
          <p:nvPr/>
        </p:nvGrpSpPr>
        <p:grpSpPr>
          <a:xfrm>
            <a:off x="4996645" y="1009190"/>
            <a:ext cx="2292120" cy="449280"/>
            <a:chOff x="4996645" y="1009190"/>
            <a:chExt cx="229212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2106CF9-564C-01E8-1D8C-FDEBAF75429A}"/>
                    </a:ext>
                  </a:extLst>
                </p14:cNvPr>
                <p14:cNvContentPartPr/>
                <p14:nvPr/>
              </p14:nvContentPartPr>
              <p14:xfrm>
                <a:off x="4996645" y="1242470"/>
                <a:ext cx="286560" cy="2160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2106CF9-564C-01E8-1D8C-FDEBAF75429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90525" y="1236350"/>
                  <a:ext cx="298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D866A98-E461-8975-C166-8B3E50286E7B}"/>
                    </a:ext>
                  </a:extLst>
                </p14:cNvPr>
                <p14:cNvContentPartPr/>
                <p14:nvPr/>
              </p14:nvContentPartPr>
              <p14:xfrm>
                <a:off x="5305885" y="1241390"/>
                <a:ext cx="119520" cy="1771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D866A98-E461-8975-C166-8B3E50286E7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299765" y="1235270"/>
                  <a:ext cx="131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D0EEC14-0266-48E1-D72B-F72DEC53EC10}"/>
                    </a:ext>
                  </a:extLst>
                </p14:cNvPr>
                <p14:cNvContentPartPr/>
                <p14:nvPr/>
              </p14:nvContentPartPr>
              <p14:xfrm>
                <a:off x="5897005" y="1009190"/>
                <a:ext cx="256680" cy="4402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D0EEC14-0266-48E1-D72B-F72DEC53EC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90885" y="1003070"/>
                  <a:ext cx="2689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5600" name="墨迹 25599">
                  <a:extLst>
                    <a:ext uri="{FF2B5EF4-FFF2-40B4-BE49-F238E27FC236}">
                      <a16:creationId xmlns:a16="http://schemas.microsoft.com/office/drawing/2014/main" id="{CC0E2EE1-3C67-0546-023C-50C0FE8CDEC4}"/>
                    </a:ext>
                  </a:extLst>
                </p14:cNvPr>
                <p14:cNvContentPartPr/>
                <p14:nvPr/>
              </p14:nvContentPartPr>
              <p14:xfrm>
                <a:off x="6109045" y="1230950"/>
                <a:ext cx="17640" cy="141120"/>
              </p14:xfrm>
            </p:contentPart>
          </mc:Choice>
          <mc:Fallback xmlns="">
            <p:pic>
              <p:nvPicPr>
                <p:cNvPr id="25600" name="墨迹 25599">
                  <a:extLst>
                    <a:ext uri="{FF2B5EF4-FFF2-40B4-BE49-F238E27FC236}">
                      <a16:creationId xmlns:a16="http://schemas.microsoft.com/office/drawing/2014/main" id="{CC0E2EE1-3C67-0546-023C-50C0FE8CDEC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02925" y="1224830"/>
                  <a:ext cx="29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5601" name="墨迹 25600">
                  <a:extLst>
                    <a:ext uri="{FF2B5EF4-FFF2-40B4-BE49-F238E27FC236}">
                      <a16:creationId xmlns:a16="http://schemas.microsoft.com/office/drawing/2014/main" id="{DB62E002-ABD0-E94B-C1E6-4767CEF62DE3}"/>
                    </a:ext>
                  </a:extLst>
                </p14:cNvPr>
                <p14:cNvContentPartPr/>
                <p14:nvPr/>
              </p14:nvContentPartPr>
              <p14:xfrm>
                <a:off x="6150445" y="1178030"/>
                <a:ext cx="177480" cy="205560"/>
              </p14:xfrm>
            </p:contentPart>
          </mc:Choice>
          <mc:Fallback xmlns="">
            <p:pic>
              <p:nvPicPr>
                <p:cNvPr id="25601" name="墨迹 25600">
                  <a:extLst>
                    <a:ext uri="{FF2B5EF4-FFF2-40B4-BE49-F238E27FC236}">
                      <a16:creationId xmlns:a16="http://schemas.microsoft.com/office/drawing/2014/main" id="{DB62E002-ABD0-E94B-C1E6-4767CEF62DE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44325" y="1171910"/>
                  <a:ext cx="189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5605" name="墨迹 25604">
                  <a:extLst>
                    <a:ext uri="{FF2B5EF4-FFF2-40B4-BE49-F238E27FC236}">
                      <a16:creationId xmlns:a16="http://schemas.microsoft.com/office/drawing/2014/main" id="{477CB39F-9F26-8D96-7198-5046C0FCAB58}"/>
                    </a:ext>
                  </a:extLst>
                </p14:cNvPr>
                <p14:cNvContentPartPr/>
                <p14:nvPr/>
              </p14:nvContentPartPr>
              <p14:xfrm>
                <a:off x="6355285" y="1191350"/>
                <a:ext cx="143280" cy="172080"/>
              </p14:xfrm>
            </p:contentPart>
          </mc:Choice>
          <mc:Fallback xmlns="">
            <p:pic>
              <p:nvPicPr>
                <p:cNvPr id="25605" name="墨迹 25604">
                  <a:extLst>
                    <a:ext uri="{FF2B5EF4-FFF2-40B4-BE49-F238E27FC236}">
                      <a16:creationId xmlns:a16="http://schemas.microsoft.com/office/drawing/2014/main" id="{477CB39F-9F26-8D96-7198-5046C0FCAB5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49165" y="1185230"/>
                  <a:ext cx="155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606" name="墨迹 25605">
                  <a:extLst>
                    <a:ext uri="{FF2B5EF4-FFF2-40B4-BE49-F238E27FC236}">
                      <a16:creationId xmlns:a16="http://schemas.microsoft.com/office/drawing/2014/main" id="{E6B4D66D-2433-1BBA-B9CF-8D2558D6EDCC}"/>
                    </a:ext>
                  </a:extLst>
                </p14:cNvPr>
                <p14:cNvContentPartPr/>
                <p14:nvPr/>
              </p14:nvContentPartPr>
              <p14:xfrm>
                <a:off x="6456085" y="1201070"/>
                <a:ext cx="165960" cy="157680"/>
              </p14:xfrm>
            </p:contentPart>
          </mc:Choice>
          <mc:Fallback xmlns="">
            <p:pic>
              <p:nvPicPr>
                <p:cNvPr id="25606" name="墨迹 25605">
                  <a:extLst>
                    <a:ext uri="{FF2B5EF4-FFF2-40B4-BE49-F238E27FC236}">
                      <a16:creationId xmlns:a16="http://schemas.microsoft.com/office/drawing/2014/main" id="{E6B4D66D-2433-1BBA-B9CF-8D2558D6ED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49965" y="1194950"/>
                  <a:ext cx="178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5607" name="墨迹 25606">
                  <a:extLst>
                    <a:ext uri="{FF2B5EF4-FFF2-40B4-BE49-F238E27FC236}">
                      <a16:creationId xmlns:a16="http://schemas.microsoft.com/office/drawing/2014/main" id="{173C69B3-1CBF-F415-EFDA-82D36BB6D71A}"/>
                    </a:ext>
                  </a:extLst>
                </p14:cNvPr>
                <p14:cNvContentPartPr/>
                <p14:nvPr/>
              </p14:nvContentPartPr>
              <p14:xfrm>
                <a:off x="6653005" y="1199990"/>
                <a:ext cx="90000" cy="185040"/>
              </p14:xfrm>
            </p:contentPart>
          </mc:Choice>
          <mc:Fallback xmlns="">
            <p:pic>
              <p:nvPicPr>
                <p:cNvPr id="25607" name="墨迹 25606">
                  <a:extLst>
                    <a:ext uri="{FF2B5EF4-FFF2-40B4-BE49-F238E27FC236}">
                      <a16:creationId xmlns:a16="http://schemas.microsoft.com/office/drawing/2014/main" id="{173C69B3-1CBF-F415-EFDA-82D36BB6D71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646885" y="1193870"/>
                  <a:ext cx="102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5608" name="墨迹 25607">
                  <a:extLst>
                    <a:ext uri="{FF2B5EF4-FFF2-40B4-BE49-F238E27FC236}">
                      <a16:creationId xmlns:a16="http://schemas.microsoft.com/office/drawing/2014/main" id="{926B0DEC-D67A-DD55-9009-2824063DD049}"/>
                    </a:ext>
                  </a:extLst>
                </p14:cNvPr>
                <p14:cNvContentPartPr/>
                <p14:nvPr/>
              </p14:nvContentPartPr>
              <p14:xfrm>
                <a:off x="6786565" y="1220870"/>
                <a:ext cx="30960" cy="158760"/>
              </p14:xfrm>
            </p:contentPart>
          </mc:Choice>
          <mc:Fallback xmlns="">
            <p:pic>
              <p:nvPicPr>
                <p:cNvPr id="25608" name="墨迹 25607">
                  <a:extLst>
                    <a:ext uri="{FF2B5EF4-FFF2-40B4-BE49-F238E27FC236}">
                      <a16:creationId xmlns:a16="http://schemas.microsoft.com/office/drawing/2014/main" id="{926B0DEC-D67A-DD55-9009-2824063DD04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80445" y="1214750"/>
                  <a:ext cx="43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609" name="墨迹 25608">
                  <a:extLst>
                    <a:ext uri="{FF2B5EF4-FFF2-40B4-BE49-F238E27FC236}">
                      <a16:creationId xmlns:a16="http://schemas.microsoft.com/office/drawing/2014/main" id="{E1D2C18C-3E5D-6A83-25E9-790A45926144}"/>
                    </a:ext>
                  </a:extLst>
                </p14:cNvPr>
                <p14:cNvContentPartPr/>
                <p14:nvPr/>
              </p14:nvContentPartPr>
              <p14:xfrm>
                <a:off x="6862885" y="1172990"/>
                <a:ext cx="85320" cy="153360"/>
              </p14:xfrm>
            </p:contentPart>
          </mc:Choice>
          <mc:Fallback xmlns="">
            <p:pic>
              <p:nvPicPr>
                <p:cNvPr id="25609" name="墨迹 25608">
                  <a:extLst>
                    <a:ext uri="{FF2B5EF4-FFF2-40B4-BE49-F238E27FC236}">
                      <a16:creationId xmlns:a16="http://schemas.microsoft.com/office/drawing/2014/main" id="{E1D2C18C-3E5D-6A83-25E9-790A4592614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56765" y="1166870"/>
                  <a:ext cx="97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5610" name="墨迹 25609">
                  <a:extLst>
                    <a:ext uri="{FF2B5EF4-FFF2-40B4-BE49-F238E27FC236}">
                      <a16:creationId xmlns:a16="http://schemas.microsoft.com/office/drawing/2014/main" id="{EAA58D98-5710-04FA-1044-46F7442F398B}"/>
                    </a:ext>
                  </a:extLst>
                </p14:cNvPr>
                <p14:cNvContentPartPr/>
                <p14:nvPr/>
              </p14:nvContentPartPr>
              <p14:xfrm>
                <a:off x="7012285" y="1134110"/>
                <a:ext cx="276480" cy="190800"/>
              </p14:xfrm>
            </p:contentPart>
          </mc:Choice>
          <mc:Fallback xmlns="">
            <p:pic>
              <p:nvPicPr>
                <p:cNvPr id="25610" name="墨迹 25609">
                  <a:extLst>
                    <a:ext uri="{FF2B5EF4-FFF2-40B4-BE49-F238E27FC236}">
                      <a16:creationId xmlns:a16="http://schemas.microsoft.com/office/drawing/2014/main" id="{EAA58D98-5710-04FA-1044-46F7442F398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06165" y="1127990"/>
                  <a:ext cx="288720" cy="20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259501"/>
            <a:ext cx="7488832" cy="512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E0F59C8-68AB-A5CF-6A21-533BF97231F9}"/>
              </a:ext>
            </a:extLst>
          </p:cNvPr>
          <p:cNvGrpSpPr/>
          <p:nvPr/>
        </p:nvGrpSpPr>
        <p:grpSpPr>
          <a:xfrm>
            <a:off x="7122750" y="5479743"/>
            <a:ext cx="1974960" cy="637920"/>
            <a:chOff x="7122750" y="5479743"/>
            <a:chExt cx="1974960" cy="63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45410ED-08AC-1286-668F-760682DB0034}"/>
                    </a:ext>
                  </a:extLst>
                </p14:cNvPr>
                <p14:cNvContentPartPr/>
                <p14:nvPr/>
              </p14:nvContentPartPr>
              <p14:xfrm>
                <a:off x="7122750" y="5592063"/>
                <a:ext cx="271080" cy="376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45410ED-08AC-1286-668F-760682DB00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4110" y="5583423"/>
                  <a:ext cx="2887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0D533AE-A0C0-5A52-A8BA-FE1994D26269}"/>
                    </a:ext>
                  </a:extLst>
                </p14:cNvPr>
                <p14:cNvContentPartPr/>
                <p14:nvPr/>
              </p14:nvContentPartPr>
              <p14:xfrm>
                <a:off x="7395270" y="5895543"/>
                <a:ext cx="1253160" cy="2221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0D533AE-A0C0-5A52-A8BA-FE1994D262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86630" y="5886543"/>
                  <a:ext cx="1270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87C7CCF-30A6-F1AC-E4D3-6BE6AA0C4980}"/>
                    </a:ext>
                  </a:extLst>
                </p14:cNvPr>
                <p14:cNvContentPartPr/>
                <p14:nvPr/>
              </p14:nvContentPartPr>
              <p14:xfrm>
                <a:off x="8616750" y="5501703"/>
                <a:ext cx="171000" cy="480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87C7CCF-30A6-F1AC-E4D3-6BE6AA0C49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7750" y="5493063"/>
                  <a:ext cx="1886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78B71D4-E092-CA89-CAF3-2C18B2B81DBB}"/>
                    </a:ext>
                  </a:extLst>
                </p14:cNvPr>
                <p14:cNvContentPartPr/>
                <p14:nvPr/>
              </p14:nvContentPartPr>
              <p14:xfrm>
                <a:off x="8735550" y="5479743"/>
                <a:ext cx="362160" cy="3744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78B71D4-E092-CA89-CAF3-2C18B2B81D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26910" y="5471103"/>
                  <a:ext cx="379800" cy="39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36912"/>
            <a:ext cx="4962004" cy="111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Derivative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556792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It is worth considering the form of the derivative in the context of the incremental fitting procedure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3887924" y="3753036"/>
            <a:ext cx="720080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71800" y="4437112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 label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5436096" y="3789040"/>
            <a:ext cx="792088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96136" y="4437112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Predicted Label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3568" y="486916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Points contribute to derivative more if they are still misclassified:  the later classifiers become increasingly specialized to the difficult examples.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Boosting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1772816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Incremental fitting with step functions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63448"/>
            <a:ext cx="5184576" cy="125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27584" y="4077072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Each step function is called a ``weak classifier`` </a:t>
            </a:r>
          </a:p>
          <a:p>
            <a:endParaRPr lang="en-CA" sz="2400" dirty="0"/>
          </a:p>
          <a:p>
            <a:r>
              <a:rPr lang="en-CA" sz="2400" dirty="0"/>
              <a:t>Can’t take derivative </a:t>
            </a:r>
            <a:r>
              <a:rPr lang="en-CA" sz="2400" dirty="0" err="1"/>
              <a:t>w.r.t</a:t>
            </a:r>
            <a:r>
              <a:rPr lang="en-CA" sz="2400" dirty="0"/>
              <a:t> </a:t>
            </a:r>
            <a:r>
              <a:rPr lang="en-CA" sz="2400" dirty="0">
                <a:latin typeface="Symbol" pitchFamily="18" charset="2"/>
              </a:rPr>
              <a:t>a</a:t>
            </a:r>
            <a:r>
              <a:rPr lang="en-CA" sz="2400" dirty="0"/>
              <a:t> so have to just use exhaustive search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7971F44-EFB7-9C10-DC6A-E40350C115A7}"/>
              </a:ext>
            </a:extLst>
          </p:cNvPr>
          <p:cNvGrpSpPr/>
          <p:nvPr/>
        </p:nvGrpSpPr>
        <p:grpSpPr>
          <a:xfrm>
            <a:off x="4717645" y="3240830"/>
            <a:ext cx="3029040" cy="1339200"/>
            <a:chOff x="4717645" y="3240830"/>
            <a:chExt cx="3029040" cy="13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9A2D261-A351-6603-5E7E-0A25DA8978B7}"/>
                    </a:ext>
                  </a:extLst>
                </p14:cNvPr>
                <p14:cNvContentPartPr/>
                <p14:nvPr/>
              </p14:nvContentPartPr>
              <p14:xfrm>
                <a:off x="4717645" y="3240830"/>
                <a:ext cx="1928520" cy="116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9A2D261-A351-6603-5E7E-0A25DA8978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11525" y="3234710"/>
                  <a:ext cx="1940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CFAA6A6-8517-39A5-BC0B-885F7F33D2FF}"/>
                    </a:ext>
                  </a:extLst>
                </p14:cNvPr>
                <p14:cNvContentPartPr/>
                <p14:nvPr/>
              </p14:nvContentPartPr>
              <p14:xfrm>
                <a:off x="5489125" y="3336950"/>
                <a:ext cx="180000" cy="1926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CFAA6A6-8517-39A5-BC0B-885F7F33D2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005" y="3330830"/>
                  <a:ext cx="192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18F1B52-9087-FA79-B0A5-3A9BF0B94198}"/>
                    </a:ext>
                  </a:extLst>
                </p14:cNvPr>
                <p14:cNvContentPartPr/>
                <p14:nvPr/>
              </p14:nvContentPartPr>
              <p14:xfrm>
                <a:off x="5565805" y="3483470"/>
                <a:ext cx="14760" cy="1605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18F1B52-9087-FA79-B0A5-3A9BF0B941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59685" y="3477350"/>
                  <a:ext cx="27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1A7D9D0-6E4B-E392-F570-5464A52E7205}"/>
                    </a:ext>
                  </a:extLst>
                </p14:cNvPr>
                <p14:cNvContentPartPr/>
                <p14:nvPr/>
              </p14:nvContentPartPr>
              <p14:xfrm>
                <a:off x="5188525" y="3848510"/>
                <a:ext cx="26280" cy="1515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1A7D9D0-6E4B-E392-F570-5464A52E72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82405" y="3842390"/>
                  <a:ext cx="38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2BE95D2-EA6A-9545-D97E-9E286A4166BE}"/>
                    </a:ext>
                  </a:extLst>
                </p14:cNvPr>
                <p14:cNvContentPartPr/>
                <p14:nvPr/>
              </p14:nvContentPartPr>
              <p14:xfrm>
                <a:off x="5252965" y="3423710"/>
                <a:ext cx="2099520" cy="601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2BE95D2-EA6A-9545-D97E-9E286A4166B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46845" y="3417590"/>
                  <a:ext cx="211176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ADED419-D7CA-511C-8CA9-4C3B1764B611}"/>
                    </a:ext>
                  </a:extLst>
                </p14:cNvPr>
                <p14:cNvContentPartPr/>
                <p14:nvPr/>
              </p14:nvContentPartPr>
              <p14:xfrm>
                <a:off x="7208125" y="3822230"/>
                <a:ext cx="85680" cy="90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ADED419-D7CA-511C-8CA9-4C3B1764B61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02005" y="3816110"/>
                  <a:ext cx="97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F39FFBB-53F1-3E4B-9541-0A553E5409BA}"/>
                    </a:ext>
                  </a:extLst>
                </p14:cNvPr>
                <p14:cNvContentPartPr/>
                <p14:nvPr/>
              </p14:nvContentPartPr>
              <p14:xfrm>
                <a:off x="7441045" y="3612710"/>
                <a:ext cx="305640" cy="545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F39FFBB-53F1-3E4B-9541-0A553E5409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34925" y="3606590"/>
                  <a:ext cx="3178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0E289A7-3BC0-C498-55AE-E2482CFB5C21}"/>
                    </a:ext>
                  </a:extLst>
                </p14:cNvPr>
                <p14:cNvContentPartPr/>
                <p14:nvPr/>
              </p14:nvContentPartPr>
              <p14:xfrm>
                <a:off x="6718885" y="4181510"/>
                <a:ext cx="232920" cy="2728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0E289A7-3BC0-C498-55AE-E2482CFB5C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2765" y="4175390"/>
                  <a:ext cx="245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9C0DBE4-D91D-3E1A-E46A-E5E614CA2E4E}"/>
                    </a:ext>
                  </a:extLst>
                </p14:cNvPr>
                <p14:cNvContentPartPr/>
                <p14:nvPr/>
              </p14:nvContentPartPr>
              <p14:xfrm>
                <a:off x="6913645" y="4229390"/>
                <a:ext cx="34200" cy="2138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9C0DBE4-D91D-3E1A-E46A-E5E614CA2E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07525" y="4223270"/>
                  <a:ext cx="46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34DDC98-33DD-9A5A-B497-C6121DEB92A0}"/>
                    </a:ext>
                  </a:extLst>
                </p14:cNvPr>
                <p14:cNvContentPartPr/>
                <p14:nvPr/>
              </p14:nvContentPartPr>
              <p14:xfrm>
                <a:off x="6900325" y="4239830"/>
                <a:ext cx="203760" cy="251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34DDC98-33DD-9A5A-B497-C6121DEB92A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94205" y="4233710"/>
                  <a:ext cx="216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5E3F272-6208-80FD-A8CE-12C636D8A664}"/>
                    </a:ext>
                  </a:extLst>
                </p14:cNvPr>
                <p14:cNvContentPartPr/>
                <p14:nvPr/>
              </p14:nvContentPartPr>
              <p14:xfrm>
                <a:off x="7136125" y="4072430"/>
                <a:ext cx="104760" cy="108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5E3F272-6208-80FD-A8CE-12C636D8A6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0005" y="4066310"/>
                  <a:ext cx="117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FA76B15-54AD-7BF4-6027-88DAF43EE637}"/>
                    </a:ext>
                  </a:extLst>
                </p14:cNvPr>
                <p14:cNvContentPartPr/>
                <p14:nvPr/>
              </p14:nvContentPartPr>
              <p14:xfrm>
                <a:off x="7108405" y="4140110"/>
                <a:ext cx="203040" cy="348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FA76B15-54AD-7BF4-6027-88DAF43EE63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02285" y="4133990"/>
                  <a:ext cx="2152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194C585-86C3-4AA6-5526-ABB9E6A22C87}"/>
                    </a:ext>
                  </a:extLst>
                </p14:cNvPr>
                <p14:cNvContentPartPr/>
                <p14:nvPr/>
              </p14:nvContentPartPr>
              <p14:xfrm>
                <a:off x="6614125" y="4524590"/>
                <a:ext cx="776160" cy="55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194C585-86C3-4AA6-5526-ABB9E6A22C8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08005" y="4518470"/>
                  <a:ext cx="788400" cy="67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941168"/>
            <a:ext cx="2151162" cy="3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27584" y="4653136"/>
            <a:ext cx="650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Two parameters</a:t>
            </a:r>
          </a:p>
          <a:p>
            <a:endParaRPr lang="en-CA" sz="2400" dirty="0"/>
          </a:p>
          <a:p>
            <a:r>
              <a:rPr lang="en-CA" sz="2400" dirty="0"/>
              <a:t>Learning by standard methods (ML,MAP, Bayesian)</a:t>
            </a:r>
          </a:p>
          <a:p>
            <a:r>
              <a:rPr lang="en-CA" sz="2400" dirty="0"/>
              <a:t>Inference:  Just evaluate Pr(</a:t>
            </a:r>
            <a:r>
              <a:rPr lang="en-CA" sz="2400" dirty="0" err="1"/>
              <a:t>w|x</a:t>
            </a:r>
            <a:r>
              <a:rPr lang="en-CA" sz="2400" dirty="0"/>
              <a:t>)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4" name="Group 15"/>
          <p:cNvGrpSpPr/>
          <p:nvPr/>
        </p:nvGrpSpPr>
        <p:grpSpPr>
          <a:xfrm>
            <a:off x="539552" y="548680"/>
            <a:ext cx="7992888" cy="4127420"/>
            <a:chOff x="539552" y="476672"/>
            <a:chExt cx="7992888" cy="41274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6480"/>
            <a:stretch>
              <a:fillRect/>
            </a:stretch>
          </p:blipFill>
          <p:spPr bwMode="auto">
            <a:xfrm>
              <a:off x="539552" y="548680"/>
              <a:ext cx="7992888" cy="4055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39552" y="476672"/>
              <a:ext cx="50405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99992" y="47667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/>
              <a:t>Boosting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438" y="1124744"/>
            <a:ext cx="7611994" cy="532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Branching Logistic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2636912"/>
            <a:ext cx="2051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New activation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293096"/>
            <a:ext cx="67636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term                   is a gating function.  </a:t>
            </a:r>
          </a:p>
          <a:p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Returns a number between 0 and 1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If 0, then we get one logistic regression model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If 1, then get a different logistic regression model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4410" y="4221088"/>
            <a:ext cx="1149438" cy="55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1628800"/>
            <a:ext cx="5787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 different way to make non-linear classifiers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356992"/>
            <a:ext cx="6660232" cy="5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Branching Logistic Regression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126" y="1246601"/>
            <a:ext cx="7302282" cy="513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Classification Trees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3"/>
            <a:ext cx="7539037" cy="4624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>
                <a:solidFill>
                  <a:srgbClr val="FF0000"/>
                </a:solidFill>
              </a:rPr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4149080"/>
            <a:ext cx="6192688" cy="89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564904"/>
            <a:ext cx="3600400" cy="52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517232"/>
            <a:ext cx="1828588" cy="70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755576" y="1700808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For multiclass recognition, choose distribution over </a:t>
            </a:r>
            <a:r>
              <a:rPr lang="en-CA" sz="2400" i="1" dirty="0"/>
              <a:t>w</a:t>
            </a:r>
            <a:r>
              <a:rPr lang="en-CA" sz="2400" dirty="0"/>
              <a:t> and make the parameters of this a function of </a:t>
            </a:r>
            <a:r>
              <a:rPr lang="en-CA" sz="2400" i="1" dirty="0"/>
              <a:t>x</a:t>
            </a:r>
            <a:r>
              <a:rPr lang="en-CA" sz="2400" dirty="0"/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4" y="3284984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Softmax</a:t>
            </a:r>
            <a:r>
              <a:rPr lang="en-CA" sz="2400" dirty="0"/>
              <a:t> function maps real activations {a</a:t>
            </a:r>
            <a:r>
              <a:rPr lang="en-CA" sz="2400" baseline="-25000" dirty="0"/>
              <a:t>k</a:t>
            </a:r>
            <a:r>
              <a:rPr lang="en-CA" sz="2400" dirty="0"/>
              <a:t>} to numbers between zero and one that sum to one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7584" y="5013176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Parameters are vectors {</a:t>
            </a:r>
            <a:r>
              <a:rPr lang="en-CA" sz="2400" dirty="0" err="1">
                <a:latin typeface="Symbol" pitchFamily="18" charset="2"/>
              </a:rPr>
              <a:t>f</a:t>
            </a:r>
            <a:r>
              <a:rPr lang="en-CA" sz="2400" baseline="-25000" dirty="0" err="1"/>
              <a:t>k</a:t>
            </a:r>
            <a:r>
              <a:rPr lang="en-CA" sz="2400" dirty="0"/>
              <a:t>}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0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08920"/>
            <a:ext cx="8728224" cy="33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11560" y="1700808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Softmax</a:t>
            </a:r>
            <a:r>
              <a:rPr lang="en-CA" sz="2400" dirty="0"/>
              <a:t> function maps activations which can take any value to parameters of categorical distribution between 0 and 1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916832"/>
            <a:ext cx="3168352" cy="101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501008"/>
            <a:ext cx="4578373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5589240"/>
            <a:ext cx="7344816" cy="455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1484784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learn model, maximize log likelihood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2967335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 closed from solution, learn with non-linear optimization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5013176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classification tree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148478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Key idea: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Binary tree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Randomly chosen function at each split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Choose threshold t to maximize log probability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068960"/>
            <a:ext cx="7488832" cy="1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869160"/>
            <a:ext cx="4482437" cy="13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83568" y="4398203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For given threshold, can compute parameters in closed form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Neater Notation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make notation easier to handle, we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a 1 to the start of every data vector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the offset to the start of the gradient vector </a:t>
            </a:r>
            <a:r>
              <a:rPr lang="en-CA" sz="2400" b="1" dirty="0">
                <a:latin typeface="Symbol" pitchFamily="18" charset="2"/>
              </a:rPr>
              <a:t>f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356992"/>
            <a:ext cx="2448270" cy="40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7700" y="4494964"/>
            <a:ext cx="2338436" cy="41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478632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New model:</a:t>
            </a: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1556792"/>
            <a:ext cx="6048672" cy="64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3042" y="5218370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6715140" y="5286388"/>
            <a:ext cx="2357454" cy="642942"/>
            <a:chOff x="6715140" y="5286388"/>
            <a:chExt cx="2357454" cy="642942"/>
          </a:xfrm>
        </p:grpSpPr>
        <p:grpSp>
          <p:nvGrpSpPr>
            <p:cNvPr id="16" name="Group 15"/>
            <p:cNvGrpSpPr/>
            <p:nvPr/>
          </p:nvGrpSpPr>
          <p:grpSpPr>
            <a:xfrm>
              <a:off x="7215206" y="5286388"/>
              <a:ext cx="1857388" cy="642942"/>
              <a:chOff x="9501222" y="3786190"/>
              <a:chExt cx="1857388" cy="642942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9580458" y="3857628"/>
                <a:ext cx="1706714" cy="508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Rounded Rectangle 14"/>
              <p:cNvSpPr/>
              <p:nvPr/>
            </p:nvSpPr>
            <p:spPr>
              <a:xfrm>
                <a:off x="9501222" y="3786190"/>
                <a:ext cx="1857388" cy="642942"/>
              </a:xfrm>
              <a:prstGeom prst="roundRect">
                <a:avLst/>
              </a:prstGeom>
              <a:noFill/>
              <a:ln w="508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rot="10800000" flipV="1">
              <a:off x="6715140" y="5429264"/>
              <a:ext cx="500066" cy="14287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ABB3E7E-FCE0-1228-A3D4-BECD8A1F4228}"/>
              </a:ext>
            </a:extLst>
          </p:cNvPr>
          <p:cNvGrpSpPr/>
          <p:nvPr/>
        </p:nvGrpSpPr>
        <p:grpSpPr>
          <a:xfrm>
            <a:off x="5531245" y="5975750"/>
            <a:ext cx="895680" cy="642240"/>
            <a:chOff x="5531245" y="5975750"/>
            <a:chExt cx="89568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E9787F0-4815-0594-A2A3-3F14FD499741}"/>
                    </a:ext>
                  </a:extLst>
                </p14:cNvPr>
                <p14:cNvContentPartPr/>
                <p14:nvPr/>
              </p14:nvContentPartPr>
              <p14:xfrm>
                <a:off x="5664085" y="5975750"/>
                <a:ext cx="298800" cy="47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E9787F0-4815-0594-A2A3-3F14FD4997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46445" y="5958110"/>
                  <a:ext cx="334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DA92D9B-8652-0A9F-7158-BF5591E381FD}"/>
                    </a:ext>
                  </a:extLst>
                </p14:cNvPr>
                <p14:cNvContentPartPr/>
                <p14:nvPr/>
              </p14:nvContentPartPr>
              <p14:xfrm>
                <a:off x="5531245" y="6120110"/>
                <a:ext cx="129960" cy="37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DA92D9B-8652-0A9F-7158-BF5591E381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3245" y="6102110"/>
                  <a:ext cx="165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00C0702-C2AD-4A69-A2E3-475E67B39AAD}"/>
                    </a:ext>
                  </a:extLst>
                </p14:cNvPr>
                <p14:cNvContentPartPr/>
                <p14:nvPr/>
              </p14:nvContentPartPr>
              <p14:xfrm>
                <a:off x="5533405" y="6209750"/>
                <a:ext cx="147960" cy="404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00C0702-C2AD-4A69-A2E3-475E67B39A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5405" y="6191750"/>
                  <a:ext cx="1836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9AE010A-2AFD-2B93-FD69-5B124F8E23E0}"/>
                    </a:ext>
                  </a:extLst>
                </p14:cNvPr>
                <p14:cNvContentPartPr/>
                <p14:nvPr/>
              </p14:nvContentPartPr>
              <p14:xfrm>
                <a:off x="5738965" y="6270590"/>
                <a:ext cx="11160" cy="201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9AE010A-2AFD-2B93-FD69-5B124F8E23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20965" y="6252950"/>
                  <a:ext cx="46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DBE75A3-2DAD-00E6-3C37-A926276D0063}"/>
                    </a:ext>
                  </a:extLst>
                </p14:cNvPr>
                <p14:cNvContentPartPr/>
                <p14:nvPr/>
              </p14:nvContentPartPr>
              <p14:xfrm>
                <a:off x="5743645" y="6265550"/>
                <a:ext cx="102240" cy="242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DBE75A3-2DAD-00E6-3C37-A926276D006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26005" y="6247910"/>
                  <a:ext cx="137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9217410-18EF-1588-7ACB-48BDB79496F2}"/>
                    </a:ext>
                  </a:extLst>
                </p14:cNvPr>
                <p14:cNvContentPartPr/>
                <p14:nvPr/>
              </p14:nvContentPartPr>
              <p14:xfrm>
                <a:off x="5954965" y="6296150"/>
                <a:ext cx="39960" cy="70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9217410-18EF-1588-7ACB-48BDB79496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37325" y="6278150"/>
                  <a:ext cx="75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4C6999B-472F-24DB-C690-9E06A00F9963}"/>
                    </a:ext>
                  </a:extLst>
                </p14:cNvPr>
                <p14:cNvContentPartPr/>
                <p14:nvPr/>
              </p14:nvContentPartPr>
              <p14:xfrm>
                <a:off x="5916085" y="6316670"/>
                <a:ext cx="201600" cy="139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4C6999B-472F-24DB-C690-9E06A00F99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98085" y="6298670"/>
                  <a:ext cx="237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1B690EF-2CBC-CC0A-40A0-925A1E2DFE72}"/>
                    </a:ext>
                  </a:extLst>
                </p14:cNvPr>
                <p14:cNvContentPartPr/>
                <p14:nvPr/>
              </p14:nvContentPartPr>
              <p14:xfrm>
                <a:off x="6183565" y="6115070"/>
                <a:ext cx="228240" cy="502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1B690EF-2CBC-CC0A-40A0-925A1E2DFE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65565" y="6097070"/>
                  <a:ext cx="2638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74644A2-426B-1E53-24F5-A5646B76EA0D}"/>
                    </a:ext>
                  </a:extLst>
                </p14:cNvPr>
                <p14:cNvContentPartPr/>
                <p14:nvPr/>
              </p14:nvContentPartPr>
              <p14:xfrm>
                <a:off x="6351325" y="6039470"/>
                <a:ext cx="75600" cy="25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74644A2-426B-1E53-24F5-A5646B76EA0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33325" y="6021830"/>
                  <a:ext cx="111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1F21A97-60F6-0641-2705-9024D25A4D02}"/>
                    </a:ext>
                  </a:extLst>
                </p14:cNvPr>
                <p14:cNvContentPartPr/>
                <p14:nvPr/>
              </p14:nvContentPartPr>
              <p14:xfrm>
                <a:off x="6385525" y="6078350"/>
                <a:ext cx="11880" cy="69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1F21A97-60F6-0641-2705-9024D25A4D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67885" y="6060710"/>
                  <a:ext cx="47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0BAEB1B-5B6B-CE8D-7B37-690E72B11109}"/>
                    </a:ext>
                  </a:extLst>
                </p14:cNvPr>
                <p14:cNvContentPartPr/>
                <p14:nvPr/>
              </p14:nvContentPartPr>
              <p14:xfrm>
                <a:off x="6284725" y="6049190"/>
                <a:ext cx="103680" cy="266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0BAEB1B-5B6B-CE8D-7B37-690E72B111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67085" y="6031190"/>
                  <a:ext cx="139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DC949EA-AC05-D5F7-F5D5-F06E0BDF7637}"/>
                    </a:ext>
                  </a:extLst>
                </p14:cNvPr>
                <p14:cNvContentPartPr/>
                <p14:nvPr/>
              </p14:nvContentPartPr>
              <p14:xfrm>
                <a:off x="6369685" y="6087350"/>
                <a:ext cx="18360" cy="396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DC949EA-AC05-D5F7-F5D5-F06E0BDF76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51685" y="6069710"/>
                  <a:ext cx="540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F2E7258-E31D-2246-4204-F0A74105325A}"/>
              </a:ext>
            </a:extLst>
          </p:cNvPr>
          <p:cNvGrpSpPr/>
          <p:nvPr/>
        </p:nvGrpSpPr>
        <p:grpSpPr>
          <a:xfrm>
            <a:off x="6225325" y="4392110"/>
            <a:ext cx="1935360" cy="1408320"/>
            <a:chOff x="6225325" y="4392110"/>
            <a:chExt cx="1935360" cy="14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765C1AD-EAD9-488F-FDD5-E9E375F0C9B7}"/>
                    </a:ext>
                  </a:extLst>
                </p14:cNvPr>
                <p14:cNvContentPartPr/>
                <p14:nvPr/>
              </p14:nvContentPartPr>
              <p14:xfrm>
                <a:off x="6225325" y="4972790"/>
                <a:ext cx="735840" cy="827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765C1AD-EAD9-488F-FDD5-E9E375F0C9B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07685" y="4954790"/>
                  <a:ext cx="77148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E643758-7442-9CBC-5821-183AD7606850}"/>
                    </a:ext>
                  </a:extLst>
                </p14:cNvPr>
                <p14:cNvContentPartPr/>
                <p14:nvPr/>
              </p14:nvContentPartPr>
              <p14:xfrm>
                <a:off x="6872965" y="4809350"/>
                <a:ext cx="249840" cy="1548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E643758-7442-9CBC-5821-183AD760685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55325" y="4791350"/>
                  <a:ext cx="285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DC7B329-28D8-8155-3496-100239063205}"/>
                    </a:ext>
                  </a:extLst>
                </p14:cNvPr>
                <p14:cNvContentPartPr/>
                <p14:nvPr/>
              </p14:nvContentPartPr>
              <p14:xfrm>
                <a:off x="7230445" y="4569230"/>
                <a:ext cx="124560" cy="3463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DC7B329-28D8-8155-3496-1002390632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12445" y="4551230"/>
                  <a:ext cx="1602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2B3B840-DE5C-B907-2987-3E9D9D918571}"/>
                    </a:ext>
                  </a:extLst>
                </p14:cNvPr>
                <p14:cNvContentPartPr/>
                <p14:nvPr/>
              </p14:nvContentPartPr>
              <p14:xfrm>
                <a:off x="7418005" y="4687670"/>
                <a:ext cx="12960" cy="146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2B3B840-DE5C-B907-2987-3E9D9D91857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0365" y="4670030"/>
                  <a:ext cx="48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25CF8B3-F007-2E4B-F882-6BF6F3F52477}"/>
                    </a:ext>
                  </a:extLst>
                </p14:cNvPr>
                <p14:cNvContentPartPr/>
                <p14:nvPr/>
              </p14:nvContentPartPr>
              <p14:xfrm>
                <a:off x="7435645" y="4585070"/>
                <a:ext cx="318600" cy="225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25CF8B3-F007-2E4B-F882-6BF6F3F524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17645" y="4567430"/>
                  <a:ext cx="354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4344565-0FC0-46C7-191A-FD8E233F8465}"/>
                    </a:ext>
                  </a:extLst>
                </p14:cNvPr>
                <p14:cNvContentPartPr/>
                <p14:nvPr/>
              </p14:nvContentPartPr>
              <p14:xfrm>
                <a:off x="7679005" y="4567430"/>
                <a:ext cx="221760" cy="171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4344565-0FC0-46C7-191A-FD8E233F846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61005" y="4549790"/>
                  <a:ext cx="25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155FF57-F9A9-03E8-94B0-6202D872B084}"/>
                    </a:ext>
                  </a:extLst>
                </p14:cNvPr>
                <p14:cNvContentPartPr/>
                <p14:nvPr/>
              </p14:nvContentPartPr>
              <p14:xfrm>
                <a:off x="7994725" y="4392110"/>
                <a:ext cx="165960" cy="376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155FF57-F9A9-03E8-94B0-6202D872B0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77085" y="4374110"/>
                  <a:ext cx="201600" cy="41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9DCEAB7-9150-7D17-9741-40BCE51AD685}"/>
              </a:ext>
            </a:extLst>
          </p:cNvPr>
          <p:cNvGrpSpPr/>
          <p:nvPr/>
        </p:nvGrpSpPr>
        <p:grpSpPr>
          <a:xfrm>
            <a:off x="6974125" y="3870110"/>
            <a:ext cx="245880" cy="643320"/>
            <a:chOff x="6974125" y="3870110"/>
            <a:chExt cx="2458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3C0E9B9-F58D-1274-2FC0-4342A7D8F36C}"/>
                    </a:ext>
                  </a:extLst>
                </p14:cNvPr>
                <p14:cNvContentPartPr/>
                <p14:nvPr/>
              </p14:nvContentPartPr>
              <p14:xfrm>
                <a:off x="7019845" y="4410470"/>
                <a:ext cx="200160" cy="1029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3C0E9B9-F58D-1274-2FC0-4342A7D8F3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01845" y="4392470"/>
                  <a:ext cx="235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B8A8D94-4589-21A8-4CF0-D4B868D02274}"/>
                    </a:ext>
                  </a:extLst>
                </p14:cNvPr>
                <p14:cNvContentPartPr/>
                <p14:nvPr/>
              </p14:nvContentPartPr>
              <p14:xfrm>
                <a:off x="6974125" y="3870110"/>
                <a:ext cx="121320" cy="566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B8A8D94-4589-21A8-4CF0-D4B868D0227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56485" y="3852110"/>
                  <a:ext cx="156960" cy="60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8" name="组合 11267">
            <a:extLst>
              <a:ext uri="{FF2B5EF4-FFF2-40B4-BE49-F238E27FC236}">
                <a16:creationId xmlns:a16="http://schemas.microsoft.com/office/drawing/2014/main" id="{8BBF59FD-36F6-6EC0-A7C0-810717977B2E}"/>
              </a:ext>
            </a:extLst>
          </p:cNvPr>
          <p:cNvGrpSpPr/>
          <p:nvPr/>
        </p:nvGrpSpPr>
        <p:grpSpPr>
          <a:xfrm>
            <a:off x="5943445" y="3020150"/>
            <a:ext cx="2725920" cy="837000"/>
            <a:chOff x="5943445" y="3020150"/>
            <a:chExt cx="272592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2DB04BE-384F-132F-D0FB-73A7CF5F252B}"/>
                    </a:ext>
                  </a:extLst>
                </p14:cNvPr>
                <p14:cNvContentPartPr/>
                <p14:nvPr/>
              </p14:nvContentPartPr>
              <p14:xfrm>
                <a:off x="6010045" y="3559790"/>
                <a:ext cx="81000" cy="264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2DB04BE-384F-132F-D0FB-73A7CF5F25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92405" y="3541790"/>
                  <a:ext cx="116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B76B879-4BCD-8750-24CE-A6C19FA0E259}"/>
                    </a:ext>
                  </a:extLst>
                </p14:cNvPr>
                <p14:cNvContentPartPr/>
                <p14:nvPr/>
              </p14:nvContentPartPr>
              <p14:xfrm>
                <a:off x="5943445" y="3629270"/>
                <a:ext cx="141120" cy="68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B76B879-4BCD-8750-24CE-A6C19FA0E2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25805" y="3611630"/>
                  <a:ext cx="176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3D10ABF-232A-1C72-EA02-2C7DA772C661}"/>
                    </a:ext>
                  </a:extLst>
                </p14:cNvPr>
                <p14:cNvContentPartPr/>
                <p14:nvPr/>
              </p14:nvContentPartPr>
              <p14:xfrm>
                <a:off x="6049285" y="3570230"/>
                <a:ext cx="69480" cy="267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3D10ABF-232A-1C72-EA02-2C7DA772C6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31645" y="3552230"/>
                  <a:ext cx="105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E5C239D-7EBC-E876-B073-174F41D5718F}"/>
                    </a:ext>
                  </a:extLst>
                </p14:cNvPr>
                <p14:cNvContentPartPr/>
                <p14:nvPr/>
              </p14:nvContentPartPr>
              <p14:xfrm>
                <a:off x="6187885" y="3471230"/>
                <a:ext cx="202320" cy="361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E5C239D-7EBC-E876-B073-174F41D571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70245" y="3453590"/>
                  <a:ext cx="237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987EA95-59B7-9AB9-43B8-5AE1540CE88C}"/>
                    </a:ext>
                  </a:extLst>
                </p14:cNvPr>
                <p14:cNvContentPartPr/>
                <p14:nvPr/>
              </p14:nvContentPartPr>
              <p14:xfrm>
                <a:off x="6394165" y="3402470"/>
                <a:ext cx="76320" cy="49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987EA95-59B7-9AB9-43B8-5AE1540CE8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76165" y="3384470"/>
                  <a:ext cx="111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7B90F42-6D2C-1453-B6CE-461FE81F202B}"/>
                    </a:ext>
                  </a:extLst>
                </p14:cNvPr>
                <p14:cNvContentPartPr/>
                <p14:nvPr/>
              </p14:nvContentPartPr>
              <p14:xfrm>
                <a:off x="6403885" y="3347390"/>
                <a:ext cx="108720" cy="129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7B90F42-6D2C-1453-B6CE-461FE81F20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94885" y="3338750"/>
                  <a:ext cx="126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CEF3C2B-47DE-4A7C-26E7-0234B8C3C1D8}"/>
                    </a:ext>
                  </a:extLst>
                </p14:cNvPr>
                <p14:cNvContentPartPr/>
                <p14:nvPr/>
              </p14:nvContentPartPr>
              <p14:xfrm>
                <a:off x="6435205" y="3442790"/>
                <a:ext cx="217800" cy="3171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CEF3C2B-47DE-4A7C-26E7-0234B8C3C1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26205" y="3433790"/>
                  <a:ext cx="235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5870CF5-27DB-F1AE-72A1-4BA45C56080C}"/>
                    </a:ext>
                  </a:extLst>
                </p14:cNvPr>
                <p14:cNvContentPartPr/>
                <p14:nvPr/>
              </p14:nvContentPartPr>
              <p14:xfrm>
                <a:off x="6804925" y="3379070"/>
                <a:ext cx="61200" cy="2250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5870CF5-27DB-F1AE-72A1-4BA45C56080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95925" y="3370430"/>
                  <a:ext cx="78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6FA0B45-ACD8-8548-053B-F28A5BF58325}"/>
                    </a:ext>
                  </a:extLst>
                </p14:cNvPr>
                <p14:cNvContentPartPr/>
                <p14:nvPr/>
              </p14:nvContentPartPr>
              <p14:xfrm>
                <a:off x="6752365" y="3484550"/>
                <a:ext cx="91800" cy="453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6FA0B45-ACD8-8548-053B-F28A5BF5832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43725" y="3475550"/>
                  <a:ext cx="109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A03914C-5BD8-5285-7099-659A8C1E25F4}"/>
                    </a:ext>
                  </a:extLst>
                </p14:cNvPr>
                <p14:cNvContentPartPr/>
                <p14:nvPr/>
              </p14:nvContentPartPr>
              <p14:xfrm>
                <a:off x="6694765" y="3446030"/>
                <a:ext cx="352440" cy="2196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A03914C-5BD8-5285-7099-659A8C1E25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85765" y="3437390"/>
                  <a:ext cx="370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9FEAA4D-83F1-27D4-CA6B-32A78DA90D3D}"/>
                    </a:ext>
                  </a:extLst>
                </p14:cNvPr>
                <p14:cNvContentPartPr/>
                <p14:nvPr/>
              </p14:nvContentPartPr>
              <p14:xfrm>
                <a:off x="7053685" y="3304190"/>
                <a:ext cx="126720" cy="210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9FEAA4D-83F1-27D4-CA6B-32A78DA90D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45045" y="3295190"/>
                  <a:ext cx="144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D5929D7-34EC-8638-631D-D6AADCD8CF07}"/>
                    </a:ext>
                  </a:extLst>
                </p14:cNvPr>
                <p14:cNvContentPartPr/>
                <p14:nvPr/>
              </p14:nvContentPartPr>
              <p14:xfrm>
                <a:off x="7089325" y="3477710"/>
                <a:ext cx="214200" cy="1238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D5929D7-34EC-8638-631D-D6AADCD8CF0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80325" y="3469070"/>
                  <a:ext cx="231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10FC7BF-A78D-2DB6-A3AB-2A92DC6FE120}"/>
                    </a:ext>
                  </a:extLst>
                </p14:cNvPr>
                <p14:cNvContentPartPr/>
                <p14:nvPr/>
              </p14:nvContentPartPr>
              <p14:xfrm>
                <a:off x="7360045" y="3260270"/>
                <a:ext cx="85320" cy="1674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10FC7BF-A78D-2DB6-A3AB-2A92DC6FE12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51405" y="3251270"/>
                  <a:ext cx="102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894EE5B-9625-EC06-A7F1-4C1368FF5189}"/>
                    </a:ext>
                  </a:extLst>
                </p14:cNvPr>
                <p14:cNvContentPartPr/>
                <p14:nvPr/>
              </p14:nvContentPartPr>
              <p14:xfrm>
                <a:off x="7384165" y="3226430"/>
                <a:ext cx="241560" cy="2721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894EE5B-9625-EC06-A7F1-4C1368FF518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75165" y="3217430"/>
                  <a:ext cx="259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BBA9A7-0383-EA4A-E92F-079FF3A06D57}"/>
                    </a:ext>
                  </a:extLst>
                </p14:cNvPr>
                <p14:cNvContentPartPr/>
                <p14:nvPr/>
              </p14:nvContentPartPr>
              <p14:xfrm>
                <a:off x="7825885" y="3095030"/>
                <a:ext cx="82800" cy="160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BBA9A7-0383-EA4A-E92F-079FF3A06D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17245" y="3086030"/>
                  <a:ext cx="100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A0BDD58-EC36-6F28-D252-5CA03AB34BDF}"/>
                    </a:ext>
                  </a:extLst>
                </p14:cNvPr>
                <p14:cNvContentPartPr/>
                <p14:nvPr/>
              </p14:nvContentPartPr>
              <p14:xfrm>
                <a:off x="7774405" y="3203390"/>
                <a:ext cx="149040" cy="160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A0BDD58-EC36-6F28-D252-5CA03AB34B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65405" y="3194390"/>
                  <a:ext cx="166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BA42F9E-B2AE-F363-54F8-78710401C746}"/>
                    </a:ext>
                  </a:extLst>
                </p14:cNvPr>
                <p14:cNvContentPartPr/>
                <p14:nvPr/>
              </p14:nvContentPartPr>
              <p14:xfrm>
                <a:off x="8000485" y="3077030"/>
                <a:ext cx="190440" cy="298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BA42F9E-B2AE-F363-54F8-78710401C7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91845" y="3068390"/>
                  <a:ext cx="2080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50922B3-63FF-47CF-D274-14666274DDE7}"/>
                    </a:ext>
                  </a:extLst>
                </p14:cNvPr>
                <p14:cNvContentPartPr/>
                <p14:nvPr/>
              </p14:nvContentPartPr>
              <p14:xfrm>
                <a:off x="8122165" y="3215270"/>
                <a:ext cx="29880" cy="21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50922B3-63FF-47CF-D274-14666274DDE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13165" y="3206630"/>
                  <a:ext cx="47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17699DB-4585-BC25-DBCB-2BD3371629BC}"/>
                    </a:ext>
                  </a:extLst>
                </p14:cNvPr>
                <p14:cNvContentPartPr/>
                <p14:nvPr/>
              </p14:nvContentPartPr>
              <p14:xfrm>
                <a:off x="8086525" y="3035630"/>
                <a:ext cx="322920" cy="2858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17699DB-4585-BC25-DBCB-2BD3371629B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77525" y="3026990"/>
                  <a:ext cx="340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E8CE435-7578-62A8-8FFA-977E0C3DEEA7}"/>
                    </a:ext>
                  </a:extLst>
                </p14:cNvPr>
                <p14:cNvContentPartPr/>
                <p14:nvPr/>
              </p14:nvContentPartPr>
              <p14:xfrm>
                <a:off x="8283805" y="3020150"/>
                <a:ext cx="212400" cy="1846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E8CE435-7578-62A8-8FFA-977E0C3DEEA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74805" y="3011510"/>
                  <a:ext cx="23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F9019E4-401A-BBCA-83D2-97C769F23CCF}"/>
                    </a:ext>
                  </a:extLst>
                </p14:cNvPr>
                <p14:cNvContentPartPr/>
                <p14:nvPr/>
              </p14:nvContentPartPr>
              <p14:xfrm>
                <a:off x="8340325" y="3165230"/>
                <a:ext cx="239760" cy="149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F9019E4-401A-BBCA-83D2-97C769F23CC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31325" y="3156590"/>
                  <a:ext cx="257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5A83F95-E957-D5AE-FD9B-E0382AA8660D}"/>
                    </a:ext>
                  </a:extLst>
                </p14:cNvPr>
                <p14:cNvContentPartPr/>
                <p14:nvPr/>
              </p14:nvContentPartPr>
              <p14:xfrm>
                <a:off x="7352845" y="3766070"/>
                <a:ext cx="151560" cy="76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5A83F95-E957-D5AE-FD9B-E0382AA8660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43845" y="3757430"/>
                  <a:ext cx="169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CD6DB4C-E197-18D3-ACB6-396046279B42}"/>
                    </a:ext>
                  </a:extLst>
                </p14:cNvPr>
                <p14:cNvContentPartPr/>
                <p14:nvPr/>
              </p14:nvContentPartPr>
              <p14:xfrm>
                <a:off x="7476325" y="3688310"/>
                <a:ext cx="186840" cy="1688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CD6DB4C-E197-18D3-ACB6-396046279B4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67685" y="3679670"/>
                  <a:ext cx="204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50DD6EE-8A20-6A6B-4E09-57FEEB88D97F}"/>
                    </a:ext>
                  </a:extLst>
                </p14:cNvPr>
                <p14:cNvContentPartPr/>
                <p14:nvPr/>
              </p14:nvContentPartPr>
              <p14:xfrm>
                <a:off x="7836685" y="3525590"/>
                <a:ext cx="145080" cy="2660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50DD6EE-8A20-6A6B-4E09-57FEEB88D97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27685" y="3516950"/>
                  <a:ext cx="162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264" name="墨迹 11263">
                  <a:extLst>
                    <a:ext uri="{FF2B5EF4-FFF2-40B4-BE49-F238E27FC236}">
                      <a16:creationId xmlns:a16="http://schemas.microsoft.com/office/drawing/2014/main" id="{46A3E359-1637-630F-99F5-30AEA0AA9A0F}"/>
                    </a:ext>
                  </a:extLst>
                </p14:cNvPr>
                <p14:cNvContentPartPr/>
                <p14:nvPr/>
              </p14:nvContentPartPr>
              <p14:xfrm>
                <a:off x="7880245" y="3715310"/>
                <a:ext cx="160200" cy="97920"/>
              </p14:xfrm>
            </p:contentPart>
          </mc:Choice>
          <mc:Fallback xmlns="">
            <p:pic>
              <p:nvPicPr>
                <p:cNvPr id="11264" name="墨迹 11263">
                  <a:extLst>
                    <a:ext uri="{FF2B5EF4-FFF2-40B4-BE49-F238E27FC236}">
                      <a16:creationId xmlns:a16="http://schemas.microsoft.com/office/drawing/2014/main" id="{46A3E359-1637-630F-99F5-30AEA0AA9A0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71245" y="3706670"/>
                  <a:ext cx="177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265" name="墨迹 11264">
                  <a:extLst>
                    <a:ext uri="{FF2B5EF4-FFF2-40B4-BE49-F238E27FC236}">
                      <a16:creationId xmlns:a16="http://schemas.microsoft.com/office/drawing/2014/main" id="{418FDB63-DCB2-A5FE-0EE4-261B044B0F77}"/>
                    </a:ext>
                  </a:extLst>
                </p14:cNvPr>
                <p14:cNvContentPartPr/>
                <p14:nvPr/>
              </p14:nvContentPartPr>
              <p14:xfrm>
                <a:off x="8153125" y="3517670"/>
                <a:ext cx="196920" cy="168480"/>
              </p14:xfrm>
            </p:contentPart>
          </mc:Choice>
          <mc:Fallback xmlns="">
            <p:pic>
              <p:nvPicPr>
                <p:cNvPr id="11265" name="墨迹 11264">
                  <a:extLst>
                    <a:ext uri="{FF2B5EF4-FFF2-40B4-BE49-F238E27FC236}">
                      <a16:creationId xmlns:a16="http://schemas.microsoft.com/office/drawing/2014/main" id="{418FDB63-DCB2-A5FE-0EE4-261B044B0F7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44485" y="3509030"/>
                  <a:ext cx="214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267" name="墨迹 11266">
                  <a:extLst>
                    <a:ext uri="{FF2B5EF4-FFF2-40B4-BE49-F238E27FC236}">
                      <a16:creationId xmlns:a16="http://schemas.microsoft.com/office/drawing/2014/main" id="{FF85852D-3EF4-D0C4-2411-E5F355ECC9B4}"/>
                    </a:ext>
                  </a:extLst>
                </p14:cNvPr>
                <p14:cNvContentPartPr/>
                <p14:nvPr/>
              </p14:nvContentPartPr>
              <p14:xfrm>
                <a:off x="8505925" y="3438110"/>
                <a:ext cx="163440" cy="334800"/>
              </p14:xfrm>
            </p:contentPart>
          </mc:Choice>
          <mc:Fallback xmlns="">
            <p:pic>
              <p:nvPicPr>
                <p:cNvPr id="11267" name="墨迹 11266">
                  <a:extLst>
                    <a:ext uri="{FF2B5EF4-FFF2-40B4-BE49-F238E27FC236}">
                      <a16:creationId xmlns:a16="http://schemas.microsoft.com/office/drawing/2014/main" id="{FF85852D-3EF4-D0C4-2411-E5F355ECC9B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96925" y="3429110"/>
                  <a:ext cx="181080" cy="35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classification tree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Related models:</a:t>
            </a:r>
          </a:p>
          <a:p>
            <a:endParaRPr lang="en-CA" sz="2400" dirty="0"/>
          </a:p>
          <a:p>
            <a:r>
              <a:rPr lang="en-CA" sz="2400" dirty="0"/>
              <a:t>Fern: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A tree where all of the functions at a level are the same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Thresholds per level may be same or different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Very efficient to implement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Forest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Collection of trees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Average results to get more robust answer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Similar to `Bayesian’ approach – average of models with different parameters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>
                <a:solidFill>
                  <a:srgbClr val="FF0000"/>
                </a:solidFill>
              </a:rPr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Non-probabilistic classifiers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Most people use non-probabilistic classification methods such as neural networks,  </a:t>
            </a:r>
            <a:r>
              <a:rPr lang="en-CA" sz="2400" dirty="0" err="1"/>
              <a:t>adaboost</a:t>
            </a:r>
            <a:r>
              <a:rPr lang="en-CA" sz="2400" dirty="0"/>
              <a:t>, support vector machines.  This is largely for </a:t>
            </a:r>
            <a:r>
              <a:rPr lang="en-CA" sz="2400"/>
              <a:t>historical reasons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Probabilistic approaches: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No serious disadvantages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Naturally produce estimates of uncertainty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Easily extensible to multi-class case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Easily related to each other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Non-probabilistic classifiers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Multi-layer </a:t>
            </a:r>
            <a:r>
              <a:rPr lang="en-CA" sz="2000" dirty="0" err="1">
                <a:solidFill>
                  <a:srgbClr val="FF0000"/>
                </a:solidFill>
              </a:rPr>
              <a:t>perceptron</a:t>
            </a:r>
            <a:r>
              <a:rPr lang="en-CA" sz="2000" dirty="0">
                <a:solidFill>
                  <a:srgbClr val="FF0000"/>
                </a:solidFill>
              </a:rPr>
              <a:t> (neural network)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Non-linear logistic regression with sigmoid functions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Learning known as back propagation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Transformed variable z is hidden layer</a:t>
            </a:r>
          </a:p>
          <a:p>
            <a:endParaRPr lang="en-CA" sz="1050" dirty="0">
              <a:solidFill>
                <a:srgbClr val="FF0000"/>
              </a:solidFill>
            </a:endParaRPr>
          </a:p>
          <a:p>
            <a:r>
              <a:rPr lang="en-CA" sz="2000" dirty="0" err="1">
                <a:solidFill>
                  <a:srgbClr val="FF0000"/>
                </a:solidFill>
              </a:rPr>
              <a:t>Adaboost</a:t>
            </a:r>
            <a:endParaRPr lang="en-CA" sz="2000" dirty="0">
              <a:solidFill>
                <a:srgbClr val="FF0000"/>
              </a:solidFill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Very closely related to </a:t>
            </a:r>
            <a:r>
              <a:rPr lang="en-CA" sz="2000" dirty="0" err="1"/>
              <a:t>logitboost</a:t>
            </a:r>
            <a:endParaRPr lang="en-CA" sz="20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Performance very similar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1050" dirty="0"/>
          </a:p>
          <a:p>
            <a:pPr marL="457200" indent="-457200"/>
            <a:r>
              <a:rPr lang="en-CA" sz="2000" dirty="0">
                <a:solidFill>
                  <a:srgbClr val="FF0000"/>
                </a:solidFill>
              </a:rPr>
              <a:t>Support vector machines	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Similar to relevance vector classification but objective fn is convex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 certainty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Not easily extended to multi-class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Produces solutions that are less sparse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More restrictions on kernel function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Gender 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0000"/>
          <a:stretch>
            <a:fillRect/>
          </a:stretch>
        </p:blipFill>
        <p:spPr bwMode="auto">
          <a:xfrm>
            <a:off x="539552" y="1427213"/>
            <a:ext cx="3821027" cy="189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48256"/>
          <a:stretch>
            <a:fillRect/>
          </a:stretch>
        </p:blipFill>
        <p:spPr bwMode="auto">
          <a:xfrm>
            <a:off x="4716016" y="1412776"/>
            <a:ext cx="3821027" cy="195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789040"/>
            <a:ext cx="5780434" cy="77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4751859"/>
            <a:ext cx="2880320" cy="405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328498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Incremental logistic regression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472514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300 arc tan basis functions: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544522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Results: 87.5% (humans=95%)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Fast Face Detection </a:t>
            </a:r>
            <a:br>
              <a:rPr lang="en-CA" dirty="0"/>
            </a:br>
            <a:r>
              <a:rPr lang="en-CA" dirty="0"/>
              <a:t>(Viola and Jones 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3998" cy="455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Computing </a:t>
            </a:r>
            <a:r>
              <a:rPr lang="en-CA" dirty="0" err="1"/>
              <a:t>Haar</a:t>
            </a:r>
            <a:r>
              <a:rPr lang="en-CA" dirty="0"/>
              <a:t> Features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44824"/>
            <a:ext cx="8702682" cy="358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544522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(See “Integral Images” or summed-area tables)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Pedestrian Detection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974" y="1268760"/>
            <a:ext cx="795445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6021288"/>
            <a:ext cx="3779912" cy="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Semantic segmentation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6792"/>
            <a:ext cx="8928992" cy="413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5733256"/>
            <a:ext cx="26765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regression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340768"/>
            <a:ext cx="881383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9804" y="5445224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F55F0-91A0-346B-BC69-69122FD828BF}"/>
              </a:ext>
            </a:extLst>
          </p:cNvPr>
          <p:cNvGrpSpPr/>
          <p:nvPr/>
        </p:nvGrpSpPr>
        <p:grpSpPr>
          <a:xfrm>
            <a:off x="2559805" y="4641590"/>
            <a:ext cx="736920" cy="1423440"/>
            <a:chOff x="2559805" y="4641590"/>
            <a:chExt cx="736920" cy="14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0814481-C61B-7D6C-6B4B-7F0546570CAB}"/>
                    </a:ext>
                  </a:extLst>
                </p14:cNvPr>
                <p14:cNvContentPartPr/>
                <p14:nvPr/>
              </p14:nvContentPartPr>
              <p14:xfrm>
                <a:off x="2559805" y="4641590"/>
                <a:ext cx="736920" cy="607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0814481-C61B-7D6C-6B4B-7F0546570C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1165" y="4632590"/>
                  <a:ext cx="754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73AD3F7-2F83-952C-3879-5DEDB7705530}"/>
                    </a:ext>
                  </a:extLst>
                </p14:cNvPr>
                <p14:cNvContentPartPr/>
                <p14:nvPr/>
              </p14:nvContentPartPr>
              <p14:xfrm>
                <a:off x="3069205" y="5227670"/>
                <a:ext cx="129960" cy="1411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73AD3F7-2F83-952C-3879-5DEDB77055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60565" y="5219030"/>
                  <a:ext cx="147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6B7CC77-BFDC-E5C1-D753-96490359981B}"/>
                    </a:ext>
                  </a:extLst>
                </p14:cNvPr>
                <p14:cNvContentPartPr/>
                <p14:nvPr/>
              </p14:nvContentPartPr>
              <p14:xfrm>
                <a:off x="3114565" y="5284190"/>
                <a:ext cx="122760" cy="780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6B7CC77-BFDC-E5C1-D753-9649035998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05565" y="5275190"/>
                  <a:ext cx="140400" cy="79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F276536-FB30-B0C1-BA59-455DD95ACFC6}"/>
                  </a:ext>
                </a:extLst>
              </p14:cNvPr>
              <p14:cNvContentPartPr/>
              <p14:nvPr/>
            </p14:nvContentPartPr>
            <p14:xfrm>
              <a:off x="1018285" y="6201110"/>
              <a:ext cx="115200" cy="4420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F276536-FB30-B0C1-BA59-455DD95ACFC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9285" y="6192110"/>
                <a:ext cx="13284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2E188D5-88FF-7326-E25F-40A7BECE9282}"/>
                  </a:ext>
                </a:extLst>
              </p14:cNvPr>
              <p14:cNvContentPartPr/>
              <p14:nvPr/>
            </p14:nvContentPartPr>
            <p14:xfrm>
              <a:off x="886525" y="6426110"/>
              <a:ext cx="242640" cy="1076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2E188D5-88FF-7326-E25F-40A7BECE92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7885" y="6417470"/>
                <a:ext cx="260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A170B67-D90D-B215-BE6E-1629A722418D}"/>
                  </a:ext>
                </a:extLst>
              </p14:cNvPr>
              <p14:cNvContentPartPr/>
              <p14:nvPr/>
            </p14:nvContentPartPr>
            <p14:xfrm>
              <a:off x="1119805" y="6418190"/>
              <a:ext cx="104040" cy="1648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A170B67-D90D-B215-BE6E-1629A722418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1165" y="6409190"/>
                <a:ext cx="1216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DB2D5854-FAF1-8592-F745-F58C31FA0E95}"/>
                  </a:ext>
                </a:extLst>
              </p14:cNvPr>
              <p14:cNvContentPartPr/>
              <p14:nvPr/>
            </p14:nvContentPartPr>
            <p14:xfrm>
              <a:off x="1208725" y="6433310"/>
              <a:ext cx="42480" cy="9900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DB2D5854-FAF1-8592-F745-F58C31FA0E9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00085" y="6424310"/>
                <a:ext cx="60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D95D29F-449E-4D5B-D1A5-07FD41CDC804}"/>
                  </a:ext>
                </a:extLst>
              </p14:cNvPr>
              <p14:cNvContentPartPr/>
              <p14:nvPr/>
            </p14:nvContentPartPr>
            <p14:xfrm>
              <a:off x="1263805" y="6398750"/>
              <a:ext cx="184320" cy="1868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D95D29F-449E-4D5B-D1A5-07FD41CDC80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54805" y="6390110"/>
                <a:ext cx="2019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9CF37762-F243-FA5A-ED92-35853746FE52}"/>
                  </a:ext>
                </a:extLst>
              </p14:cNvPr>
              <p14:cNvContentPartPr/>
              <p14:nvPr/>
            </p14:nvContentPartPr>
            <p14:xfrm>
              <a:off x="1517605" y="6176990"/>
              <a:ext cx="181080" cy="3272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9CF37762-F243-FA5A-ED92-35853746FE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08605" y="6167990"/>
                <a:ext cx="1987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8790FD0-6A45-8887-A9F1-853D2AA3A623}"/>
                  </a:ext>
                </a:extLst>
              </p14:cNvPr>
              <p14:cNvContentPartPr/>
              <p14:nvPr/>
            </p14:nvContentPartPr>
            <p14:xfrm>
              <a:off x="1701205" y="6282470"/>
              <a:ext cx="102240" cy="1764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8790FD0-6A45-8887-A9F1-853D2AA3A62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92205" y="6273830"/>
                <a:ext cx="119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861AFB2E-830B-9AE4-1E49-DB5362B4F81D}"/>
                  </a:ext>
                </a:extLst>
              </p14:cNvPr>
              <p14:cNvContentPartPr/>
              <p14:nvPr/>
            </p14:nvContentPartPr>
            <p14:xfrm>
              <a:off x="1825045" y="6334670"/>
              <a:ext cx="51480" cy="612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861AFB2E-830B-9AE4-1E49-DB5362B4F81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16405" y="6325670"/>
                <a:ext cx="691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076B42E-FD06-0625-7584-144BA2C92490}"/>
                  </a:ext>
                </a:extLst>
              </p14:cNvPr>
              <p14:cNvContentPartPr/>
              <p14:nvPr/>
            </p14:nvContentPartPr>
            <p14:xfrm>
              <a:off x="1924765" y="6311990"/>
              <a:ext cx="37800" cy="147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076B42E-FD06-0625-7584-144BA2C9249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15765" y="6303350"/>
                <a:ext cx="55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7731F78-A0F7-6A97-538D-07B81DFF0C4B}"/>
                  </a:ext>
                </a:extLst>
              </p14:cNvPr>
              <p14:cNvContentPartPr/>
              <p14:nvPr/>
            </p14:nvContentPartPr>
            <p14:xfrm>
              <a:off x="1997485" y="6027950"/>
              <a:ext cx="123840" cy="3654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7731F78-A0F7-6A97-538D-07B81DFF0C4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88845" y="6018950"/>
                <a:ext cx="1414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8C02FAB2-C4AC-2407-1C6B-C3BAFD6C5210}"/>
                  </a:ext>
                </a:extLst>
              </p14:cNvPr>
              <p14:cNvContentPartPr/>
              <p14:nvPr/>
            </p14:nvContentPartPr>
            <p14:xfrm>
              <a:off x="2139685" y="6223430"/>
              <a:ext cx="101160" cy="11088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8C02FAB2-C4AC-2407-1C6B-C3BAFD6C521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30685" y="6214430"/>
                <a:ext cx="118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EC635AB-0F91-ABE3-DA99-6114AE1BDBCD}"/>
                  </a:ext>
                </a:extLst>
              </p14:cNvPr>
              <p14:cNvContentPartPr/>
              <p14:nvPr/>
            </p14:nvContentPartPr>
            <p14:xfrm>
              <a:off x="2227885" y="6212630"/>
              <a:ext cx="90000" cy="1083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EC635AB-0F91-ABE3-DA99-6114AE1BDBC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19245" y="6203630"/>
                <a:ext cx="1076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DDD6B53F-17B2-E4DD-571D-B774D1C6921E}"/>
                  </a:ext>
                </a:extLst>
              </p14:cNvPr>
              <p14:cNvContentPartPr/>
              <p14:nvPr/>
            </p14:nvContentPartPr>
            <p14:xfrm>
              <a:off x="2340925" y="6237110"/>
              <a:ext cx="79560" cy="9288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DDD6B53F-17B2-E4DD-571D-B774D1C6921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332285" y="6228470"/>
                <a:ext cx="972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EA579B54-A726-81F9-9073-97FA92CDBDAD}"/>
                  </a:ext>
                </a:extLst>
              </p14:cNvPr>
              <p14:cNvContentPartPr/>
              <p14:nvPr/>
            </p14:nvContentPartPr>
            <p14:xfrm>
              <a:off x="2644765" y="6218030"/>
              <a:ext cx="114480" cy="1263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EA579B54-A726-81F9-9073-97FA92CDBDA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35765" y="6209390"/>
                <a:ext cx="132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3F57B6F5-1E87-D9DA-85E1-F24B4C2A51FF}"/>
                  </a:ext>
                </a:extLst>
              </p14:cNvPr>
              <p14:cNvContentPartPr/>
              <p14:nvPr/>
            </p14:nvContentPartPr>
            <p14:xfrm>
              <a:off x="2819005" y="6233150"/>
              <a:ext cx="7920" cy="7632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3F57B6F5-1E87-D9DA-85E1-F24B4C2A51F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810005" y="6224510"/>
                <a:ext cx="255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2E18892-9362-3983-4B62-65CE2656C0F8}"/>
                  </a:ext>
                </a:extLst>
              </p14:cNvPr>
              <p14:cNvContentPartPr/>
              <p14:nvPr/>
            </p14:nvContentPartPr>
            <p14:xfrm>
              <a:off x="2779405" y="6057470"/>
              <a:ext cx="150840" cy="2509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2E18892-9362-3983-4B62-65CE2656C0F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70405" y="6048830"/>
                <a:ext cx="1684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9A8B2C3-7616-E70D-93A6-ABAB836DEB1D}"/>
                  </a:ext>
                </a:extLst>
              </p14:cNvPr>
              <p14:cNvContentPartPr/>
              <p14:nvPr/>
            </p14:nvContentPartPr>
            <p14:xfrm>
              <a:off x="2909725" y="6071870"/>
              <a:ext cx="116280" cy="22068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9A8B2C3-7616-E70D-93A6-ABAB836DEB1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00725" y="6063230"/>
                <a:ext cx="1339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2B7D1CE-F52B-6CFB-A318-EFE47A13D855}"/>
                  </a:ext>
                </a:extLst>
              </p14:cNvPr>
              <p14:cNvContentPartPr/>
              <p14:nvPr/>
            </p14:nvContentPartPr>
            <p14:xfrm>
              <a:off x="3202405" y="6188150"/>
              <a:ext cx="79200" cy="12384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2B7D1CE-F52B-6CFB-A318-EFE47A13D85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93765" y="6179510"/>
                <a:ext cx="96840" cy="14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61ECC8B5-2F1F-3609-85C2-96A7B2E1A399}"/>
              </a:ext>
            </a:extLst>
          </p:cNvPr>
          <p:cNvGrpSpPr/>
          <p:nvPr/>
        </p:nvGrpSpPr>
        <p:grpSpPr>
          <a:xfrm>
            <a:off x="2421205" y="1029350"/>
            <a:ext cx="3859560" cy="3907800"/>
            <a:chOff x="2421205" y="1029350"/>
            <a:chExt cx="3859560" cy="39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A74B0E9-F43D-61A8-4621-952925F1CC5F}"/>
                    </a:ext>
                  </a:extLst>
                </p14:cNvPr>
                <p14:cNvContentPartPr/>
                <p14:nvPr/>
              </p14:nvContentPartPr>
              <p14:xfrm>
                <a:off x="2421205" y="1029350"/>
                <a:ext cx="3826440" cy="3841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A74B0E9-F43D-61A8-4621-952925F1CC5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403565" y="1011710"/>
                  <a:ext cx="3862080" cy="38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0671FF3-0683-4C05-F0D0-3B10567F3D95}"/>
                    </a:ext>
                  </a:extLst>
                </p14:cNvPr>
                <p14:cNvContentPartPr/>
                <p14:nvPr/>
              </p14:nvContentPartPr>
              <p14:xfrm>
                <a:off x="6050725" y="4616390"/>
                <a:ext cx="230040" cy="320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0671FF3-0683-4C05-F0D0-3B10567F3D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33085" y="4598750"/>
                  <a:ext cx="26568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CE400B6-B094-A7CD-4FC9-16461EFC63EE}"/>
              </a:ext>
            </a:extLst>
          </p:cNvPr>
          <p:cNvGrpSpPr/>
          <p:nvPr/>
        </p:nvGrpSpPr>
        <p:grpSpPr>
          <a:xfrm>
            <a:off x="7764685" y="4811870"/>
            <a:ext cx="568440" cy="1025280"/>
            <a:chOff x="7764685" y="4811870"/>
            <a:chExt cx="568440" cy="10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E98C1D-A2AC-4BF2-03F6-17EB1DB9E51E}"/>
                    </a:ext>
                  </a:extLst>
                </p14:cNvPr>
                <p14:cNvContentPartPr/>
                <p14:nvPr/>
              </p14:nvContentPartPr>
              <p14:xfrm>
                <a:off x="8153125" y="4811870"/>
                <a:ext cx="180000" cy="265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E98C1D-A2AC-4BF2-03F6-17EB1DB9E51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35485" y="4793870"/>
                  <a:ext cx="2156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DDC5577-9EFE-843A-EE21-2E4E1722BD75}"/>
                    </a:ext>
                  </a:extLst>
                </p14:cNvPr>
                <p14:cNvContentPartPr/>
                <p14:nvPr/>
              </p14:nvContentPartPr>
              <p14:xfrm>
                <a:off x="8158885" y="4917350"/>
                <a:ext cx="152640" cy="357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DDC5577-9EFE-843A-EE21-2E4E1722BD7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41245" y="4899710"/>
                  <a:ext cx="188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CF56C37-D747-AACD-B6C7-6A566150B8F4}"/>
                    </a:ext>
                  </a:extLst>
                </p14:cNvPr>
                <p14:cNvContentPartPr/>
                <p14:nvPr/>
              </p14:nvContentPartPr>
              <p14:xfrm>
                <a:off x="7764685" y="5232710"/>
                <a:ext cx="192960" cy="408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CF56C37-D747-AACD-B6C7-6A566150B8F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47045" y="5215070"/>
                  <a:ext cx="2286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FD0E906-06E8-E0AC-09A3-3412CD0098C7}"/>
                    </a:ext>
                  </a:extLst>
                </p14:cNvPr>
                <p14:cNvContentPartPr/>
                <p14:nvPr/>
              </p14:nvContentPartPr>
              <p14:xfrm>
                <a:off x="7956205" y="5460230"/>
                <a:ext cx="69480" cy="1540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FD0E906-06E8-E0AC-09A3-3412CD0098C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938565" y="5442590"/>
                  <a:ext cx="105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3E61B9D-1291-C2A2-A62E-A2EA6F8834B0}"/>
                    </a:ext>
                  </a:extLst>
                </p14:cNvPr>
                <p14:cNvContentPartPr/>
                <p14:nvPr/>
              </p14:nvContentPartPr>
              <p14:xfrm>
                <a:off x="7907965" y="5439710"/>
                <a:ext cx="248760" cy="3974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3E61B9D-1291-C2A2-A62E-A2EA6F8834B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90325" y="5422070"/>
                  <a:ext cx="284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E035CAF-DE0E-525E-D2DD-688A8ECBBB10}"/>
                    </a:ext>
                  </a:extLst>
                </p14:cNvPr>
                <p14:cNvContentPartPr/>
                <p14:nvPr/>
              </p14:nvContentPartPr>
              <p14:xfrm>
                <a:off x="8167165" y="5327390"/>
                <a:ext cx="128160" cy="3592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E035CAF-DE0E-525E-D2DD-688A8ECBBB1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49165" y="5309750"/>
                  <a:ext cx="163800" cy="39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824115A-A43A-C97F-3BD6-6742D8242E42}"/>
                  </a:ext>
                </a:extLst>
              </p14:cNvPr>
              <p14:cNvContentPartPr/>
              <p14:nvPr/>
            </p14:nvContentPartPr>
            <p14:xfrm>
              <a:off x="5514325" y="2593550"/>
              <a:ext cx="146880" cy="2109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824115A-A43A-C97F-3BD6-6742D8242E4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96685" y="2575910"/>
                <a:ext cx="18252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5D028913-4AF6-52CA-E6E4-642CFBAC4402}"/>
              </a:ext>
            </a:extLst>
          </p:cNvPr>
          <p:cNvGrpSpPr/>
          <p:nvPr/>
        </p:nvGrpSpPr>
        <p:grpSpPr>
          <a:xfrm>
            <a:off x="5320645" y="1167950"/>
            <a:ext cx="495720" cy="698040"/>
            <a:chOff x="5320645" y="1167950"/>
            <a:chExt cx="4957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70CF886-1CDB-7B95-2DEE-3DB9EE2E2037}"/>
                    </a:ext>
                  </a:extLst>
                </p14:cNvPr>
                <p14:cNvContentPartPr/>
                <p14:nvPr/>
              </p14:nvContentPartPr>
              <p14:xfrm>
                <a:off x="5320645" y="1729910"/>
                <a:ext cx="304200" cy="136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70CF886-1CDB-7B95-2DEE-3DB9EE2E20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02645" y="1711910"/>
                  <a:ext cx="339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B1CAEDF-209D-9A71-8894-89EEDADA5FF7}"/>
                    </a:ext>
                  </a:extLst>
                </p14:cNvPr>
                <p14:cNvContentPartPr/>
                <p14:nvPr/>
              </p14:nvContentPartPr>
              <p14:xfrm>
                <a:off x="5446645" y="1450910"/>
                <a:ext cx="28440" cy="3607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B1CAEDF-209D-9A71-8894-89EEDADA5FF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28645" y="1433270"/>
                  <a:ext cx="64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16EC349-75BC-924B-55DA-DD50F6DB9E4D}"/>
                    </a:ext>
                  </a:extLst>
                </p14:cNvPr>
                <p14:cNvContentPartPr/>
                <p14:nvPr/>
              </p14:nvContentPartPr>
              <p14:xfrm>
                <a:off x="5441965" y="1167950"/>
                <a:ext cx="113760" cy="310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16EC349-75BC-924B-55DA-DD50F6DB9E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24325" y="1150310"/>
                  <a:ext cx="1494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4A91C1D-B658-5914-AA9A-4039E48546B3}"/>
                    </a:ext>
                  </a:extLst>
                </p14:cNvPr>
                <p14:cNvContentPartPr/>
                <p14:nvPr/>
              </p14:nvContentPartPr>
              <p14:xfrm>
                <a:off x="5570845" y="1294670"/>
                <a:ext cx="56880" cy="126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4A91C1D-B658-5914-AA9A-4039E48546B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53205" y="1277030"/>
                  <a:ext cx="9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999AD8B-2FE9-B068-48D0-2B6B6B6D7331}"/>
                    </a:ext>
                  </a:extLst>
                </p14:cNvPr>
                <p14:cNvContentPartPr/>
                <p14:nvPr/>
              </p14:nvContentPartPr>
              <p14:xfrm>
                <a:off x="5646805" y="1242110"/>
                <a:ext cx="169560" cy="132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999AD8B-2FE9-B068-48D0-2B6B6B6D733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28805" y="1224470"/>
                  <a:ext cx="205200" cy="168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surface layout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96752"/>
            <a:ext cx="8928992" cy="469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5877272"/>
            <a:ext cx="32575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body pose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43790"/>
            <a:ext cx="7488832" cy="486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6093296"/>
            <a:ext cx="3406899" cy="24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884" y="1340768"/>
            <a:ext cx="798954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251520" y="3284984"/>
            <a:ext cx="8297821" cy="1492282"/>
            <a:chOff x="251520" y="3284984"/>
            <a:chExt cx="8297821" cy="1492282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3284984"/>
              <a:ext cx="2321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Take logarithm</a:t>
              </a:r>
            </a:p>
          </p:txBody>
        </p: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3861048"/>
              <a:ext cx="7937781" cy="916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323528" y="4941168"/>
            <a:ext cx="7988470" cy="1445628"/>
            <a:chOff x="323528" y="4941168"/>
            <a:chExt cx="7988470" cy="1445628"/>
          </a:xfrm>
        </p:grpSpPr>
        <p:sp>
          <p:nvSpPr>
            <p:cNvPr id="9" name="TextBox 8"/>
            <p:cNvSpPr txBox="1"/>
            <p:nvPr/>
          </p:nvSpPr>
          <p:spPr>
            <a:xfrm>
              <a:off x="323528" y="4941168"/>
              <a:ext cx="24476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Take derivative:</a:t>
              </a:r>
            </a:p>
          </p:txBody>
        </p:sp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7584" y="5445224"/>
              <a:ext cx="7484414" cy="941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FF040A6-2002-CABA-5894-5FD1E1A8991E}"/>
                  </a:ext>
                </a:extLst>
              </p14:cNvPr>
              <p14:cNvContentPartPr/>
              <p14:nvPr/>
            </p14:nvContentPartPr>
            <p14:xfrm>
              <a:off x="2984605" y="1821350"/>
              <a:ext cx="1401480" cy="179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FF040A6-2002-CABA-5894-5FD1E1A89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6965" y="1803710"/>
                <a:ext cx="143712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65A5DD31-A2A7-621C-0EE2-BAB41B0EB681}"/>
              </a:ext>
            </a:extLst>
          </p:cNvPr>
          <p:cNvGrpSpPr/>
          <p:nvPr/>
        </p:nvGrpSpPr>
        <p:grpSpPr>
          <a:xfrm>
            <a:off x="3521365" y="1071830"/>
            <a:ext cx="830160" cy="384840"/>
            <a:chOff x="3521365" y="1071830"/>
            <a:chExt cx="83016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B0984C8-FD37-E101-ECBE-8382DADC48C4}"/>
                    </a:ext>
                  </a:extLst>
                </p14:cNvPr>
                <p14:cNvContentPartPr/>
                <p14:nvPr/>
              </p14:nvContentPartPr>
              <p14:xfrm>
                <a:off x="3521365" y="1210070"/>
                <a:ext cx="104760" cy="246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B0984C8-FD37-E101-ECBE-8382DADC48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03365" y="1192070"/>
                  <a:ext cx="140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52163F6-E3BD-48FE-775C-9646EFD690E0}"/>
                    </a:ext>
                  </a:extLst>
                </p14:cNvPr>
                <p14:cNvContentPartPr/>
                <p14:nvPr/>
              </p14:nvContentPartPr>
              <p14:xfrm>
                <a:off x="3647365" y="1205030"/>
                <a:ext cx="17640" cy="2275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52163F6-E3BD-48FE-775C-9646EFD690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29725" y="1187030"/>
                  <a:ext cx="53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549A6D0-7AFD-DA8F-6D61-2667816B3757}"/>
                    </a:ext>
                  </a:extLst>
                </p14:cNvPr>
                <p14:cNvContentPartPr/>
                <p14:nvPr/>
              </p14:nvContentPartPr>
              <p14:xfrm>
                <a:off x="3674005" y="1242470"/>
                <a:ext cx="115200" cy="1584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549A6D0-7AFD-DA8F-6D61-2667816B3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365" y="1224830"/>
                  <a:ext cx="15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5378B2-1180-6765-E24C-2A139E502ED5}"/>
                    </a:ext>
                  </a:extLst>
                </p14:cNvPr>
                <p14:cNvContentPartPr/>
                <p14:nvPr/>
              </p14:nvContentPartPr>
              <p14:xfrm>
                <a:off x="3690205" y="1361270"/>
                <a:ext cx="65160" cy="83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5378B2-1180-6765-E24C-2A139E502E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72205" y="1343270"/>
                  <a:ext cx="100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C554FF0-E9D3-5968-54E0-9F447091F11E}"/>
                    </a:ext>
                  </a:extLst>
                </p14:cNvPr>
                <p14:cNvContentPartPr/>
                <p14:nvPr/>
              </p14:nvContentPartPr>
              <p14:xfrm>
                <a:off x="3924565" y="1128710"/>
                <a:ext cx="47520" cy="106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C554FF0-E9D3-5968-54E0-9F447091F1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06565" y="1110710"/>
                  <a:ext cx="83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F5DDC05-C75A-A6E9-5EDF-DB723EFE7197}"/>
                    </a:ext>
                  </a:extLst>
                </p14:cNvPr>
                <p14:cNvContentPartPr/>
                <p14:nvPr/>
              </p14:nvContentPartPr>
              <p14:xfrm>
                <a:off x="3871285" y="1119710"/>
                <a:ext cx="190800" cy="122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F5DDC05-C75A-A6E9-5EDF-DB723EFE71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53645" y="1101710"/>
                  <a:ext cx="226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A429A94-F158-85E9-61C8-49FE71BD761C}"/>
                    </a:ext>
                  </a:extLst>
                </p14:cNvPr>
                <p14:cNvContentPartPr/>
                <p14:nvPr/>
              </p14:nvContentPartPr>
              <p14:xfrm>
                <a:off x="4008445" y="1190990"/>
                <a:ext cx="34920" cy="37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A429A94-F158-85E9-61C8-49FE71BD76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90805" y="1173350"/>
                  <a:ext cx="70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48B2800-839E-B903-2604-586336E898DC}"/>
                    </a:ext>
                  </a:extLst>
                </p14:cNvPr>
                <p14:cNvContentPartPr/>
                <p14:nvPr/>
              </p14:nvContentPartPr>
              <p14:xfrm>
                <a:off x="3902965" y="1261550"/>
                <a:ext cx="146880" cy="119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48B2800-839E-B903-2604-586336E898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84965" y="1243910"/>
                  <a:ext cx="182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EC6B4C8-DA7B-7D50-1E00-7B11372F63CF}"/>
                    </a:ext>
                  </a:extLst>
                </p14:cNvPr>
                <p14:cNvContentPartPr/>
                <p14:nvPr/>
              </p14:nvContentPartPr>
              <p14:xfrm>
                <a:off x="3906205" y="1152470"/>
                <a:ext cx="323640" cy="285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EC6B4C8-DA7B-7D50-1E00-7B11372F63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88205" y="1134830"/>
                  <a:ext cx="359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959040C-44A0-2941-7645-A3EA0776AD91}"/>
                    </a:ext>
                  </a:extLst>
                </p14:cNvPr>
                <p14:cNvContentPartPr/>
                <p14:nvPr/>
              </p14:nvContentPartPr>
              <p14:xfrm>
                <a:off x="4107085" y="1101710"/>
                <a:ext cx="95760" cy="108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959040C-44A0-2941-7645-A3EA0776AD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89445" y="1083710"/>
                  <a:ext cx="131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C8E4274-BB91-37C8-C2EC-75BF7D2C4A66}"/>
                    </a:ext>
                  </a:extLst>
                </p14:cNvPr>
                <p14:cNvContentPartPr/>
                <p14:nvPr/>
              </p14:nvContentPartPr>
              <p14:xfrm>
                <a:off x="4070005" y="1208630"/>
                <a:ext cx="219240" cy="89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C8E4274-BB91-37C8-C2EC-75BF7D2C4A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2005" y="1190630"/>
                  <a:ext cx="254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EBC5B34-1233-C2A5-5977-9C05E4AB1EC3}"/>
                    </a:ext>
                  </a:extLst>
                </p14:cNvPr>
                <p14:cNvContentPartPr/>
                <p14:nvPr/>
              </p14:nvContentPartPr>
              <p14:xfrm>
                <a:off x="4110325" y="1236350"/>
                <a:ext cx="75600" cy="73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EBC5B34-1233-C2A5-5977-9C05E4AB1E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92325" y="1218710"/>
                  <a:ext cx="111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7E3047F-B2E7-6547-08A9-3028DB07EBCE}"/>
                    </a:ext>
                  </a:extLst>
                </p14:cNvPr>
                <p14:cNvContentPartPr/>
                <p14:nvPr/>
              </p14:nvContentPartPr>
              <p14:xfrm>
                <a:off x="4226965" y="1174430"/>
                <a:ext cx="71640" cy="946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7E3047F-B2E7-6547-08A9-3028DB07EB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09325" y="1156790"/>
                  <a:ext cx="107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8D1167D-F132-3201-19A0-C7892D0D6E5F}"/>
                    </a:ext>
                  </a:extLst>
                </p14:cNvPr>
                <p14:cNvContentPartPr/>
                <p14:nvPr/>
              </p14:nvContentPartPr>
              <p14:xfrm>
                <a:off x="4264045" y="1071830"/>
                <a:ext cx="87480" cy="341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8D1167D-F132-3201-19A0-C7892D0D6E5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46045" y="1053830"/>
                  <a:ext cx="123120" cy="37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32643</TotalTime>
  <Words>3038</Words>
  <Application>Microsoft Office PowerPoint</Application>
  <PresentationFormat>全屏显示(4:3)</PresentationFormat>
  <Paragraphs>536</Paragraphs>
  <Slides>81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5" baseType="lpstr">
      <vt:lpstr>Arial</vt:lpstr>
      <vt:lpstr>Calibri</vt:lpstr>
      <vt:lpstr>Symbol</vt:lpstr>
      <vt:lpstr>Office Theme</vt:lpstr>
      <vt:lpstr>Computer vision: models, learning and inference</vt:lpstr>
      <vt:lpstr>Structure</vt:lpstr>
      <vt:lpstr>Example application:   Gender Classification</vt:lpstr>
      <vt:lpstr>Type 1:  Model Pr(w|x)  - Discriminative</vt:lpstr>
      <vt:lpstr>Logistic Regression</vt:lpstr>
      <vt:lpstr>PowerPoint 演示文稿</vt:lpstr>
      <vt:lpstr>Neater Notation</vt:lpstr>
      <vt:lpstr>Logistic regression</vt:lpstr>
      <vt:lpstr>Maximum Likelihood</vt:lpstr>
      <vt:lpstr>Derivatives</vt:lpstr>
      <vt:lpstr>Optimization</vt:lpstr>
      <vt:lpstr>Local Minima</vt:lpstr>
      <vt:lpstr>Convexity</vt:lpstr>
      <vt:lpstr>PowerPoint 演示文稿</vt:lpstr>
      <vt:lpstr>Gradient Based Optimization</vt:lpstr>
      <vt:lpstr>Gradient Descent</vt:lpstr>
      <vt:lpstr>Finite differences</vt:lpstr>
      <vt:lpstr>Steepest Descent Problems</vt:lpstr>
      <vt:lpstr>Second Derivatives</vt:lpstr>
      <vt:lpstr>Newton’s Method</vt:lpstr>
      <vt:lpstr>Newton’s Method</vt:lpstr>
      <vt:lpstr>Newton vs. Steepest Descent</vt:lpstr>
      <vt:lpstr>Line Search</vt:lpstr>
      <vt:lpstr>Optimization for Logistic Regression</vt:lpstr>
      <vt:lpstr>PowerPoint 演示文稿</vt:lpstr>
      <vt:lpstr>Maximum likelihood fits</vt:lpstr>
      <vt:lpstr>Structure</vt:lpstr>
      <vt:lpstr>PowerPoint 演示文稿</vt:lpstr>
      <vt:lpstr>Bayesian Logistic Regression</vt:lpstr>
      <vt:lpstr>Laplace Approximation</vt:lpstr>
      <vt:lpstr>Laplace Approximation</vt:lpstr>
      <vt:lpstr>Laplace Approximation</vt:lpstr>
      <vt:lpstr>Inference</vt:lpstr>
      <vt:lpstr>Approximation of Integral</vt:lpstr>
      <vt:lpstr>Bayesian Solution</vt:lpstr>
      <vt:lpstr>Structure</vt:lpstr>
      <vt:lpstr>PowerPoint 演示文稿</vt:lpstr>
      <vt:lpstr>Non-linear logistic regression</vt:lpstr>
      <vt:lpstr>Non-linear logistic regression</vt:lpstr>
      <vt:lpstr>Non-linear logistic regression in 1D</vt:lpstr>
      <vt:lpstr>Non-linear logistic regression in 2D</vt:lpstr>
      <vt:lpstr>Structure</vt:lpstr>
      <vt:lpstr>PowerPoint 演示文稿</vt:lpstr>
      <vt:lpstr>Dual Logistic Regression</vt:lpstr>
      <vt:lpstr>Maximum Likelihood</vt:lpstr>
      <vt:lpstr>Kernel Logistic Regression</vt:lpstr>
      <vt:lpstr>ML vs. Bayesian</vt:lpstr>
      <vt:lpstr>Relevance vector classification</vt:lpstr>
      <vt:lpstr>Relevance vector classification</vt:lpstr>
      <vt:lpstr>Relevance vector classification</vt:lpstr>
      <vt:lpstr>Relevance vector classification</vt:lpstr>
      <vt:lpstr>Relevance vector classification</vt:lpstr>
      <vt:lpstr>Structure</vt:lpstr>
      <vt:lpstr>PowerPoint 演示文稿</vt:lpstr>
      <vt:lpstr>Incremental Fitting</vt:lpstr>
      <vt:lpstr>Incremental Fitting</vt:lpstr>
      <vt:lpstr>Incremental Fitting</vt:lpstr>
      <vt:lpstr>Derivative</vt:lpstr>
      <vt:lpstr>Boosting</vt:lpstr>
      <vt:lpstr>Boosting</vt:lpstr>
      <vt:lpstr>Branching Logistic Regression</vt:lpstr>
      <vt:lpstr>Branching Logistic Regression</vt:lpstr>
      <vt:lpstr>Logistic Classification Trees</vt:lpstr>
      <vt:lpstr>Structure</vt:lpstr>
      <vt:lpstr>Multiclass Logistic Regression</vt:lpstr>
      <vt:lpstr>Multiclass Logistic Regression</vt:lpstr>
      <vt:lpstr>Multiclass Logistic Regression</vt:lpstr>
      <vt:lpstr>Structure</vt:lpstr>
      <vt:lpstr>Random classification tree</vt:lpstr>
      <vt:lpstr>Random classification tree</vt:lpstr>
      <vt:lpstr>Structure</vt:lpstr>
      <vt:lpstr>Non-probabilistic classifiers</vt:lpstr>
      <vt:lpstr>Non-probabilistic classifiers</vt:lpstr>
      <vt:lpstr>Structure</vt:lpstr>
      <vt:lpstr>Gender Classification</vt:lpstr>
      <vt:lpstr>Fast Face Detection  (Viola and Jones 2001)</vt:lpstr>
      <vt:lpstr>Computing Haar Features</vt:lpstr>
      <vt:lpstr>Pedestrian Detection</vt:lpstr>
      <vt:lpstr>Semantic segmentation</vt:lpstr>
      <vt:lpstr>Recovering surface layout</vt:lpstr>
      <vt:lpstr>Recovering body pose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109</cp:revision>
  <dcterms:created xsi:type="dcterms:W3CDTF">2011-06-01T16:56:42Z</dcterms:created>
  <dcterms:modified xsi:type="dcterms:W3CDTF">2024-04-28T17:22:19Z</dcterms:modified>
</cp:coreProperties>
</file>